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2" r:id="rId2"/>
    <p:sldId id="364" r:id="rId3"/>
    <p:sldId id="365" r:id="rId4"/>
    <p:sldId id="351" r:id="rId5"/>
    <p:sldId id="352" r:id="rId6"/>
    <p:sldId id="353" r:id="rId7"/>
    <p:sldId id="354" r:id="rId8"/>
    <p:sldId id="366" r:id="rId9"/>
    <p:sldId id="367" r:id="rId10"/>
    <p:sldId id="368" r:id="rId11"/>
    <p:sldId id="355" r:id="rId12"/>
    <p:sldId id="356" r:id="rId13"/>
    <p:sldId id="369" r:id="rId14"/>
    <p:sldId id="370" r:id="rId15"/>
    <p:sldId id="371" r:id="rId16"/>
    <p:sldId id="372" r:id="rId17"/>
    <p:sldId id="373" r:id="rId18"/>
    <p:sldId id="374" r:id="rId19"/>
    <p:sldId id="377" r:id="rId20"/>
    <p:sldId id="375" r:id="rId21"/>
    <p:sldId id="376" r:id="rId22"/>
    <p:sldId id="378" r:id="rId23"/>
    <p:sldId id="379" r:id="rId24"/>
    <p:sldId id="358" r:id="rId25"/>
    <p:sldId id="380" r:id="rId26"/>
    <p:sldId id="359" r:id="rId27"/>
    <p:sldId id="381" r:id="rId28"/>
    <p:sldId id="382" r:id="rId29"/>
    <p:sldId id="394" r:id="rId30"/>
    <p:sldId id="383" r:id="rId31"/>
    <p:sldId id="360" r:id="rId32"/>
    <p:sldId id="396" r:id="rId33"/>
    <p:sldId id="361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9" r:id="rId45"/>
    <p:sldId id="362" r:id="rId46"/>
    <p:sldId id="363" r:id="rId47"/>
    <p:sldId id="349" r:id="rId48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7" autoAdjust="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D9551D5-37F3-48D8-8E5F-6734FCB55FA4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C59E08D-9483-41A3-A819-D597BEC04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4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12:02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 2431,'0'-643,"-1"632,0 1,-1-1,0 0,-1 1,0 0,-1 0,0 0,0 0,-5-7,-24-72,11-84,13-51,1 171,3-1,1 0,3 1,4-30,-1-18,-2-176,20 167,-19 101,0-8,0 0,1 0,1 0,1 0,0 0,1 0,6-10,-7 23,1 0,0 0,0 1,0-1,0 1,1 0,-1 1,1-1,-1 1,1 0,0 1,0-1,0 1,0 0,0 1,1-1,-1 1,0 1,0-1,0 1,0 0,0 0,0 1,1 0,-3-2,153 47,156-47,-300 0,41 1,0-3,1-2,-1-2,27-8,86-32,-148 37,1 2,0 0,0 1,0 1,1 1,14 0,179-52,-139 44,2 2,-1 4,47 3,2055 4,-1965-23,128 0,261-1,117 23,-717 0,1-1,-1 1,1 0,-1 0,1 0,0 0,-1 1,1-1,-1 0,0 1,1 0,-1 0,1 0,-1 0,0 0,0 0,1 0,-1 1,0-1,0 1,-1-1,1 1,0 0,0 0,-1 0,1 0,-1 0,0 0,1 0,-1 1,0-1,0 0,-1 1,1-1,0 1,-1-1,1 1,-1-1,0 1,0-1,0 1,0 1,5 113,8 190,-49-158,-8-77,32-61</inkml:trace>
  <inkml:trace contextRef="#ctx0" brushRef="#br0" timeOffset="912.489">6025 398,'0'222,"0"-221,0-1,-1 1,1 0,0-1,-1 1,1-1,0 1,0 0,0-1,0 1,-1 0,1 0,0-1,0 1,0 0,1-1,-1 1,0 0,0-1,0 1,0 0,1-1,-1 1,0 0,0-1,1 1,-1-1,1 1,-1-1,1 1,-1-1,1 1,-1-1,1 1,-1-1,1 1,-1-1,1 0,-1 1,1-1,0 0,-1 0,1 0,0 1,-1-1,1 0,0 0,-1 0,1 0,0 0,0 0,-1 0,1 0,0 0,-1-1,1 1,0 0,-1 0,1 0,-1-1,1 1,0 0,-1-1,1 1,-1-1,1 1,-1-1,1 1,0-1,98-142,43-15,-113 138,-16 14</inkml:trace>
  <inkml:trace contextRef="#ctx0" brushRef="#br0" timeOffset="6662.91">6156 686,'18'139,"32"36,19 158,-46-250,-5 1,-2 2,-4 10,-5-44,105 773,-91-577,-11 136,-12 100,31-284,-6-74,0 131,-9 208,-15 4,-2-437,-1-1,-1 0,-2 0,-1 0,-2-1,-1-1,-10 20,-21 66,28-61,3 1,3 1,2-1,2 1,3 42,-8 106,-26 222,13-105,24-274,-1-28,0-1,-1 1,-1 0,-1-1,0 1,-1-1,-2 2,2-14,-1 0,0 1,-1-1,1-1,-1 1,-1-1,1 1,-1-2,1 1,-1-1,-1 1,1-2,-1 1,1-1,-6 2,-47 33,-62 49,-41-54,-49 59,-102-16,98-28,-1-9,-2-10,-1-10,-81-7,-747-14,367 25,-444-24,909-22,-34 23,51-40,154 31,1-2,0-2,1-2,0-1,-16-11,50 22,0 0,0 0,0-1,1 0,0-1,0 1,1-1,0 0,0-1,0 0,1 0,0 0,1 0,0-1,0 0,1 0,0 0,0 0,1 0,1 0,-1-9,-38-107,38-228,2-163,-21 263,-2-30,24-381,-2 665,1 0,-1 0,1 0,-1-1,1 1,-1 0,1 0,-1-1,1 1,-1-1,0 1,1 0,-1-1,0 1,0-1,0 0,1 1,-1-1,0 0,0 1,0-1,0 0,1 0,-1 0,0 0,0 0,0 0,0 0,0 0,0 0,0 0,1 0,-1 0,0-1,0 1,0 0,0-1,1 1,-1-1,0 1,0-1,1 1,-1-1,0 1,1-1,-1 0,0 1,1-1,-1 0,1 1,0-1,-1 0,1 0,-1 0,1 1,0-1,0 0,-1 0,1 0,0 0,0 0,0 0,0 1,0-1,0-1,-47 107,-35 49,31-63,35-15,-7-21,39-133,1 29,2 1,2 1,2 1,3 1,13-18,15-27,-52 83,1-1,0 1,0 0,1 1,-1-1,1 1,1-1,-1 1,1 0,1 1,-1-1,1 1,-1 0,1 1,1-1,-1 1,1 0,0 1,-1-1,1 1,1 1,-1 0,0 0,1 0,-1 1,1 0,0 0,-1 0,1 1,-1 1,1-1,0 2,-3 0,1 2,-2-1,1 0,0 1,-1 0,1 0,-1 1,0-1,-1 1,1 0,-1-1,0 2,0-1,0 0,0 3,46 56,-17-45,-25-16,-1 1,0-1,0 1,0 0,0 0,0 1,-1 0,0 0,0 0,0 1,-1-1,0 1,3 6,3 11,-3-2</inkml:trace>
  <inkml:trace contextRef="#ctx0" brushRef="#br0" timeOffset="11992.074">5649 1106,'0'0,"1"0,-1 0,1 0,-1 0,0 0,1 0,-1 0,1 0,-1 0,0 0,1-1,-1 1,1 0,-1 0,0 0,1 0,-1-1,0 1,1 0,-1 0,0-1,1 1,-1 0,0-1,0 1,1 0,-1-1,0 1,0 0,0-1,1 1,-1-1,0 1,0 0,0-1,0 1,0-1,0 1,0 0,0-1,0 1,0-1,0 1,0 0,0-1,0 1,0-1,0 1,-1 0,1-1,0 1,0 0,0-1,-1 1,1 0,0-1,0 1,-1 0,1-1,0 1,-1 0,1 0,-1-1,91 7,-43 3,-44-10,0 1,-1 0,1-1,0 1,0 0,-1 1,1-1,0 0,0 1,-1 0,1-1,0 1,-1 0,1 0,0 1,-1-1,0 0,1 1,-1 0,0-1,0 1,0 0,0 0,0 0,0 0,-1 1,1-1,-1 0,1 1,-1-1,0 1,0-1,0 1,0 0,0 0,-1-1,1 1,-1 0,0 0,0-1,0 3,-1 1,0-1,0 1,-1-1,0 1,0-1,0 0,-1 0,1 0,-1 0,0 0,-1 0,1-1,-1 1,0-1,0 0,-1-1,1 1,-1-1,1 1,-1-1,0-1,0 1,-1-1,1 0,0 0,-1 0,1-1,-1 0,0 0,1 0,-1-1,0 0,-1 0,0 0,0-1,0 0,0 0,0-1,1 0,-1 0,1-1,-1 0,1 0,0 0,0-1,0 0,1 0,-1 0,1-1,0 1,0-2,1 1,-1 0,1-1,0 0,-2-5,4 9,1 0,0 1,0-1,0 1,0-1,0 0,1 0,-1 1,0-1,1 0,-1 0,1 0,0 0,0 0,-1 0,1 0,1 0,-1 1,0-1,0 0,1 0,-1 0,1 0,-1 0,1 1,0-1,0 0,0 0,0 1,0-1,0 1,0-1,1 1,-1-1,0 1,1 0,-1 0,1-1,0 1,-1 0,1 1,0-1,0 0,-1 0,1 1,0-1,0 1,0-1,0 1,0 0,0 0,0 0,-1 0,1 0,0 0,0 1,2 0,0-1,0 1,-1 0,1 0,0 0,-1 0,1 0,-1 1,1 0,-1 0,0 0,1 0,-1 0,0 1,0-1,-1 1,1 0,-1 0,1 0,-1 0,0 0,0 1,0-1,-1 0,1 1,-1 0,0-1,0 1,0 0,0 0,0-1,-1 1,0 0,0 0,0 0,0 0,-1-1,1 1,-1 0,0 0,0-1,-1 1,1 0,-1 0,1-3,1 1,-1-1,1 0,-1 1,0-1,1 0,-1 0,0 0,0 0,0 0,0 0,0 0,0 0,0 0,0 0,0 0,-1-1,1 1,0 0,0-1,-1 1,1-1,0 0,-1 1,1-1,-1 0,1 0,0 0,-1 0,1 0,-1 0,1 0,0 0,-1-1,1 1,0 0,-1-1,1 1,0-1,-1 0,1 1,0-1,0 0,0 0,0 0,0 0,0 0,0 0,0 0,0 0,0 0,0 0,1 0,-1-1,1 1,-1 0,1-1,-1 1,1 0,-1-1,1 1,0 0,0-1,0 1,0-1,0 0,-1 0,0-1,0 1,0-1,0 0,0 1,1-1,-1 0,1 0,0 1,0-1,0 0,0 0,0 0,1 1,-1-1,1 0,0 1,0-1,0 0,0 1,0-1,0 1,1-1,-1 1,1 0,0 0,0 0,0 0,0 0,0 0,0 0,0 0,0 1,1-1,-1 1,1 0,-1 0,2-1,8 1,-3 0</inkml:trace>
  <inkml:trace contextRef="#ctx0" brushRef="#br0" timeOffset="15051.163">5693 4000,'-5'0,"1"1,-1-1,0 0,1 0,-1-1,1 1,-1-1,1 0,-1 0,1-1,-1 1,1-1,0 0,0 0,0-1,0 1,0-1,0 0,1 0,0 0,-1 0,1 0,0-1,0 0,1 1,-1-2,0 1,1 1,0 0,0-1,1 0,-1 1,1-1,0 0,0 0,0 0,0 0,1 0,-1 0,1 0,0 1,0-1,1 0,-1 0,1 0,0 0,0 0,0 0,0 0,1 1,0-1,0 1,0-1,0 1,0 0,0-1,1 1,0 0,0 1,0-1,0 0,0 1,0 0,0 0,3-2,-4 4,-1-1,1 1,-1-1,1 1,0 0,-1 0,1 0,0 0,-1 0,1 0,-1 0,1 0,0 1,-1-1,1 1,-1-1,1 1,-1-1,1 1,-1 0,1 0,-1 0,0 0,0 0,1 0,-1 0,0 0,0 1,0-1,0 0,0 1,0-1,-1 0,1 1,0-1,-1 1,1-1,-1 1,1 0,-1-1,0 1,0-1,0 1,0 0,0 0,1 1,-1 1,0-1,1 0,-1 0,-1 0,1 1,0-1,-1 0,1 0,-1 0,0 0,0 0,-1 0,1 0,0 0,-1 0,0-1,1 1,-1-1,0 1,-1-1,1 0,0 1,-1-1,4-3,0 1,0 0,0-1,0 0,0 1,0-1,0 1,-1-1,1 0,0 1,0-1,-1 0,1 0,0 0,-1 0,1 0,-1 0,1 0,-1 1,0-1,1 0,-1 0,0-1,0 1,0 0,0 0,1 0,-1 0,-1 0,1 0,0 0,0 0,0 0,0 0,-1 0,1 0,-1 0,1 0,-1 0,1 0,-1 0,1 0,-1 1,0-1,1 0,-1 0,0 1,0-1,1 0,-1 1,0-1,0 1,0-1,0 1,0-1,0 1,0 0,0-1,0 1,0 0,0 0,0 0,0 0,0 0,0 0,0 0,0 0,-1 0,1 1,3-3,1 0,-1 1,1-1,0 1,-1 0,1-1,0 1,0 1,0-1,0 0,0 1,-1-1,1 1,0 0,0 0,0 0,0 1,0-1,0 0,0 1,0 0,0 0,0 0,-1 0,1 0,0 1,-1-1,1 1,-1 0,0-1,1 1,-1 0,0 1,0-1,0 0,0 0,-1 1,1-1,-1 1,1 0,-1-1,0 1,0 0,0 0,0 0,-1 0,1 0,-1-1,0 4,0-5,0 1,0-1,0 1,0 0,-1-1,1 1,0-1,-1 1,0-1,1 0,-1 1,0-1,1 1,-1-1,0 0,0 0,0 0,0 1,-1-1,1 0,0 0,0 0,-1-1,1 1,0 0,-1 0,1-1,-1 1,1-1,-1 1,1-1,-1 0,1 1,-1-1,1 0,-1 0,1 0,-1 0,0-1,1 1,-1 0,1-1,-1 1,1-1,-1 1,1-1,0 1,-1-1,1 0,0 0,-1 0,1 0,0 0,0 0,0 0,0 0,0-1,0 1,0 0,0-1,0 1,1 0,-1-1,1 1,-6-11</inkml:trace>
  <inkml:trace contextRef="#ctx0" brushRef="#br0" timeOffset="17354.5">5715 7047,'-4'-1,"0"-1,1 0,-1 0,0 0,1 0,-1-1,1 1,0-1,0 0,0 0,0 0,0-1,1 1,-1-1,1 1,0-1,0 0,0 0,1 0,-1 0,1 0,0 0,0 0,1 0,-1-3,-2-8,1 0,0 0,1 0,1 0,0 0,2 0,-1 0,2 0,0-2,-1 14,0 1,0-1,0 1,1 0,-1 0,1 0,-1 0,1 1,-1-1,1 1,0-1,0 1,0 0,0 0,0 0,0 0,0 1,0-1,0 1,0 0,0 0,0 0,0 0,1 1,-1-1,0 1,0 0,0 0,0 0,0 0,-1 0,1 1,0-1,-1 1,1 0,0-1,-1 1,0 1,0-1,1 0,-1 0,0 1,1 1,0-1,0 1,0-1,0 1,0 0,-1-1,0 1,1 1,-1-1,-1 0,1 0,0 1,-1-1,0 1,0-1,-1 1,1-1,-1 1,0 0,0-1,0 1,-1-1,0 1,0-1,0 1,0-1,-1 1,1-1,-1 0,0 0,-1 0,1 0,-1 0,1 0,-1-1,0 1,-1-1,1 0,-4 3,-1-2,-1 1,0-1,1-1,-2 0,1 0,0 0,-1-1,1-1,-1 0,1 0,-1-1,0 0,1 0,-1-1,0-1,-3-1,10 2,0-1,0 0,0 0,1-1,-1 1,1-1,-1 1,1-1,0 0,0 0,0 1,0-2,1 1,-1 0,1 0,0 0,0-1,0 1,0-1,0 1,1 0,0-1,0 1,0-1,0 1,0-1,1 1,-1-1,1 1,0-1,0 1,0 0,1-1,-1 1,1 0,-1 0,1 0,0 0,1 1,-1-1,0 0,1 1,-1-1,1 1,0 0,0 0,0 0,0 0,0 1,0-1,0 1,0 0,1 0,1-1,1 2,-1 0,1 0,0 0,-1 0,1 1,-1 0,1 0,-1 1,0-1,1 1,-1 0,0 1,0-1,0 1,0 0,-1 0,1 1,-1-1,0 1,0 0,0 0,-1 0,1 1,-1-1,0 1,0 0,0 1,-11 35,0-32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23.0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310 76,'-1'59,"-3"0,-3 0,-9 37,-19 97,32-150,-15 48,9-79</inkml:trace>
  <inkml:trace contextRef="#ctx0" brushRef="#br0" timeOffset="513.4">1 319,'1'-4,"0"1,1-1,-1 1,1-1,0 1,0 0,0 0,1 0,-1 0,1 0,0 1,0-1,-1 1,2 0,-1-1,0 2,0-1,1 0,-1 0,1 1,-1 0,4-1,14-3,-1 2,0 0,1 1,0 1,-1 1,1 1,4 2,33-1,16-5,-56-2</inkml:trace>
  <inkml:trace contextRef="#ctx0" brushRef="#br0" timeOffset="1714.331">862 120,'-2'1,"1"0,-1 0,1 0,0 1,-1-1,1 0,0 1,0-1,0 1,0 0,0-1,0 1,0 0,0 0,1-1,-1 1,1 0,-1 0,1 0,0 0,0 0,0 0,0-1,0 1,0 1,0-2,0 20,1-1,1 1,1-1,0 0,2 0,0 0,2 0,0-1,9 18,15 45,-31-77,1 0,1-1,-1 1,1 0,0 0,0 0,0-1,0 1,1-1,0 0,0 0,0 0,1 0,-1 0,1-1,0 1,0-1,0 0,0-1,0 1,1 0,-1-1,1 0,0 0,4 1,-5-2,0 1,0-1,1 0,-1 0,0 0,0-1,1 1,-1-1,0 0,1 0,-1-1,0 1,0-1,1 0,-1 0,0 0,0-1,0 0,0 1,0-1,0-1,-1 1,1 0,-1-1,0 0,1 0,-1 0,2-3,9-165,-10 154,2-1,0 1,1 0,0 1,1 0,1 0,1 1,0 0,11-11,-15 19,0 0,-1 0,0 0,0-1,0 1,-1-1,0-1,-1 1,0 0,0-1,-1 0,0 1,0-1,-1 0,0-6,3-23,1 23</inkml:trace>
  <inkml:trace contextRef="#ctx0" brushRef="#br0" timeOffset="2482.413">1503 451,'0'4,"0"5,0 4,0 5,0 2,0 2,0 8,0 3,0 3,0 0,0-3,0 8,0 0,0-2,0-4,-4-9,-5-8,0-7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31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0 260,'26'58,"20"102,8 40,-35-156,-18-43,0-1,-1 1,1-1,0 1,-1 0,1-1,0 0,0 1,0-1,-1 1,1-1,0 0,0 1,0-1,0 0,0 0,0 0,0 0,-1 0,1 0,0 0,0 0,0 0,0 0,0-1,0 1,0 0,-1 0,1-1,0 1,0-1,0 1,-1-1,1 1,0-1,0 1,-1-1,1 0,-1 1,1-1,0 0,-1 0,1 1,-1-1,0 0,1 0,-1 0,0 0,1 1,-1-2,38-143,-32 119,1 1,1 0,1 0,1 1,2 0,0 1,1 0,11-12,-12 17,0 0,-1 0,-1-1,-1-1,-1 1,0-2,-2 1,0-1,1-9,26-102,-32 133,-2 7</inkml:trace>
  <inkml:trace contextRef="#ctx0" brushRef="#br0" timeOffset="1016.824">575 723,'-10'-84,"2"-47,9 126,0 1,0-1,1 1,-1-1,1 1,0 0,0 0,1 0,-1 0,1 0,0 0,0 1,0-1,0 1,1 0,-1 0,1 0,0 0,0 1,0-1,0 1,0 0,1 0,-1 1,1-1,2 1,-2-1,1 1,0 0,0 0,0 1,0 0,0 0,0 0,0 1,0 0,0 0,0 1,0-1,0 1,-1 0,1 1,-1-1,1 1,-1 0,0 1,0-1,-1 1,1 0,-1 0,0 1,0-1,0 1,0 0,-1 0,0 0,0 0,0 1,-1-1,1 1,-2-1,1 2,4 27,-1 0,-2 0,-2 0,-1 1,-2-1,-3 18,4-40,-1 0,0 0,-1 0,0 0,-1-1,0 1,-1-1,0 0,-1 0,0-1,-1 0,0 0,-1 0,0-1,0 0,-1-1,0 0,0 0,-1-1,0 0,0 0,-1-1,0-1,-9 4,-59 27,79-35,0 0,0 0,-1 0,1 0,0 0,0 0,0 0,0 0,0 0,0 0,1 0,-1 0,0 0,1 0,-1 0,0 0,1 0,-1 0,1 0,-1-1,1 1,0 0,-1 0,1 0,0-1,-1 1,1 0,0-1,0 1,0 0,0-1,0 0,0 1,0-1,-1 1,1-1,0 0,0 0,1 1,-1-1,0 0,0 0,0 0,0 0,0 0,6 3,35 11,0-1,0-2,1-2,1-1,-1-3,1-2,0-1,0-3,22-3,-57 4,32-9,-36-1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29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1,'25'47,"-18"-28,-2 0,-1 1,0-1,-2 1,0 0,-1 0,-1 0,-1 0,-2 11,1 30,2 176,0-218</inkml:trace>
  <inkml:trace contextRef="#ctx0" brushRef="#br0" timeOffset="509.407">0 310,'318'-13,"-144"4,-150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36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8764 650,'-3'1,"0"0,1 1,-1-1,0 1,1-1,-1 1,1 0,0 0,0 0,0 1,0-1,0 0,0 1,0-1,1 1,-1-1,1 1,0 0,0 0,0 0,0 0,0 0,1 0,-1 1,-1 3,-48 190,43-159,2 1,1 1,2-1,2 0,3 17,-1 21,3 42,6-1,13 46,-12-87,8 95,-8 1,-8 85,-5 9,-61-52,53-189,0 0,-2-1,-1 0,-1-1,-1 0,-1-1,-1-1,-1 0,-1-2,-14 14,8-11,-1-2,-1 0,0-2,-2-1,0-1,-1-1,-1-2,0-1,-10 2,-39 21,38-17,-1-2,0-1,-1-3,0-1,-1-2,-1-2,1-2,-41 0,-113-11,195 5,0-1,1 1,-1 0,0-1,1 1,-1-1,0 0,1 0,-1 0,1 0,0 0,-1-1,1 1,0-1,0 1,-1-1,1 0,1 0,-1 0,0 0,0 0,1 0,-1-1,1 1,0 0,-1-3,-1 2,1-1,-1 1,0 0,0 1,0-1,0 1,-1-1,1 1,0 0,-1 0,0 0,1 1,-1-1,0 1,0 0,0 0,0 0,0 1,0-1,0 1,0 0,0 0,0 0,0 1,0-1,0 1,0 0,0 0,0 1,-2 0,-111 58,39 0,-18-33,-99 26,-169-23,173-7,-1-9,0-9,-63-10,-212-32,-107-27,0-20,197 28,-115-3,152 15,-301-50,587 87,0-2,0-2,1-3,-50-20,-253-61,312 79,1-2,1-1,1-3,1-1,1-2,-20-17,-48-29,-14-5,49 16,56 48,0 0,1-1,1 0,0-1,0-1,2 0,0-1,-6-10,-101-224,104 217,2-1,1-1,1 0,2-1,2 0,1 0,2 0,1-1,2-8,1-2,1-11,-3 0,-2 0,-10-42,-11-103,5 61,19-126,-2 250,0 0,-2 0,0 1,-1-1,0 1,-1 0,-1 1,-1 0,-35-90,8-67,15-3,22 173,-1 1,1-1,-1 1,1-1,-1 1,0-1,0 0,0 1,0-1,0 1,-1-1,1 0,-1 1,0-1,0 1,0 0,0-1,0 1,0 0,0-1,-1 1,0 0,1 0,-1 0,0 0,0 0,0 1,0-1,0 1,0-1,0 1,-1 0,1-1,0 1,-1 1,1-1,-1 0,1 0,-1 1,1 0,-1-1,0 1,1 0,-1 0,1 0,-1 1,-1-1,-5 7,1-1,0 1,0 0,1 1,0 0,0 0,1 1,0-1,0 1,1 1,0-1,1 1,0-1,1 1,0 1,-2 7,-104 257,34-108,75-167,-1-1,1 1,0 0,0-1,0 1,0 0,-1-1,1 1,0 0,0-1,-1 1,1 0,0 0,0-1,-1 1,1 0,0 0,-1 0,1 0,0-1,-1 1,1 0,-1 0,1 0,0 0,-1 0,1 0,0 0,-1 0,1 0,-1 0,1 0,0 0,-1 0,1 0,0 0,-1 1,1-1,0 0,-1 0,1 0,0 0,-1 1,1-1,0 0,0 0,-1 1,1-1,0 0,0 0,-1 1,1-1,0 0,0 1,0-1,0 0,-1 1,1-1,0 1,0-1,2-31,49-86,54-113,-76 156,17-63,27-24,-73 158,1-1,0 0,0 0,0 1,1-1,-1 1,1-1,0 1,0 0,0-1,0 1,1 0,-1 0,1 1,0-1,0 0,0 1,0 0,0 0,1 0,-1 0,0 0,1 1,0-1,-1 1,1 0,0 0,-1 0,1 1,0-1,2 1,10-2,1 1,0 1,0 0,0 1,-1 1,1 0,0 1,-1 1,0 1,0 0,0 1,-1 1,0 0,0 1,0 1,-1 0,-1 1,7 6,14 22,-28-30,1 0,-1-1,2 0,-1 0,1 0,0-1,0 0,0 0,1-1,2 0,-18 0,-5-5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38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1,'421'0,"-402"0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1,'0'77,"3"0,4 0,4 3,2 35,-4 0,-5 1,-6 12,1-14,1-105</inkml:trace>
  <inkml:trace contextRef="#ctx0" brushRef="#br0" timeOffset="646.097">1 1,'443'0,"-404"4,-24 0</inkml:trace>
  <inkml:trace contextRef="#ctx0" brushRef="#br0" timeOffset="1110.349">1 464,'3'0,"6"0,5 0,3 0,3 0,2 4,8 1,3 3,0 1,-2 2,-3 0,-2-3,-2-2,-1-2,2-2,-2-1</inkml:trace>
  <inkml:trace contextRef="#ctx0" brushRef="#br0" timeOffset="1644.61">177 796,'4'0,"9"0,5 0,4 0,10 0,2 0,0 0,-2 0,-3 0,-3 0,-2-4,-4-5,-3-1,-4-2,-4-4,-4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42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0,'4'0,"5"0,4 0,4 0,4 0,0 0,2 0,3 0,2 0,0 0,-1 0,-2 0,-1 0,-1 0,-4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42.6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0,5 0,2 0,2 0,0 0,1 0,0 0,0 0,0 0,-1 0,-3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47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319 138,'0'-5,"0"-1,0 0,-1 1,0-1,0 1,0-1,-1 1,0-1,0 1,0 0,-1 0,0 0,0 0,0 0,0 1,-1 0,0-1,0 1,0 0,0 1,0-1,-1 1,0 0,0 0,0 0,0 1,0-1,0 1,-1 1,1-1,-1 1,-2-1,-5 0,0 1,0-1,0 2,0 0,0 1,0 0,0 1,0 0,0 1,0 1,1 0,-5 2,13-1,0 0,0 0,1 0,0 1,0-1,0 1,1-1,0 1,0 0,0 0,1 0,0 0,0 0,1 0,-1 0,1 0,1 1,-1-1,1 0,0 0,0 0,1 0,0 20,1 175,-3-195,1 0,1 1,-1-1,1 0,0 0,0 0,1 0,0 0,0-1,0 1,1-1,0 0,0 0,0 0,0 0,1-1,0 0,0 0,0 0,0 0,1-1,0 0,-1 0,1-1,0 1,0-1,0 0,1-1,2 1,-4-1,0 1,0-1,0-1,0 1,0-1,1 0,-1 0,0 0,0-1,0 1,0-1,0-1,0 1,0-1,0 0,-1 0,1 0,0 0,-1-1,0 0,0 0,0 0,0-1,0 1,0-1,-1 0,0 0,2-3,5-16,-1 0,0-1,-2 1,-1-2,-2 1,0 0,-1-1,-1 0,-2 0,0 0,-4-18,3 33,0 0,-1 0,-1 0,0 0,0 1,-1-1,0 1,0 0,-1 0,-1 0,1 1,-1 0,-6-7,1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44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2 437,'1'-3,"1"0,-1 0,1 0,0 0,0 0,0 1,0-1,1 1,-1-1,1 1,-1 0,1 0,0 0,0 1,0-1,0 0,0 1,0 0,0 0,0 0,1 0,-1 0,0 1,1 0,-1-1,0 1,1 0,-1 1,0-1,1 0,-1 1,0 0,1 0,-1 0,0 0,0 1,0-1,0 1,0-1,1 2,-4-3,1 1,-1-1,1 1,-1-1,1 0,-1 1,0-1,1 1,-1-1,0 1,0-1,1 1,-1 0,0-1,0 1,0-1,1 1,-1-1,0 1,0 0,0-1,0 1,0-1,0 1,0 0,-1-1,1 1,0-1,0 1,0-1,0 1,-1 0,1-1,0 1,-1-1,1 1,0-1,-1 0,1 1,-1-1,1 1,0-1,-1 0,1 1,-1-1,1 0,-1 1,0-1,1 0,-1 0,1 0,-1 1,1-1,-1 0,0 0,1 0,-1 0,-35 7,33-6,0-1,1 0,-1 0,0 0,0 0,0-1,1 1,-1-1,0 1,1-1,-1 0,0 0,1 0,-1-1,1 1,-1 0,1-1,0 0,0 1,0-1,0 0,0 0,0 0,0-1,1 1,-1 0,1-1,-1 1,1-1,0 1,0-1,0 0,0 1,1-1,-1 0,1 0,0 1,-1-1,1 0,1 0,-1 0,30-115,-21 95,0 0,2 1,1 0,1 1,0 0,2 1,0 1,1 0,1 1,9-6,-25 23,0-1,0 1,-1 0,1 0,0 0,0 0,0 0,1 0,-1 1,0-1,0 0,0 1,0-1,1 0,-1 1,0 0,1-1,-1 1,0 0,1-1,-1 1,0 0,1 0,-1 0,1 0,-1 0,0 1,1-1,-1 0,0 1,1-1,-1 1,0-1,0 1,1 0,-1-1,0 1,0 0,0 0,0 0,0 0,0 0,0 0,0 0,0 0,-1 0,2 1,4 135,-9-89,3-24,1-11,-1 1,-1-1,0 1,0-1,-2 1,1-1,-2 0,0 0,-5 11,8-22,0-1,-1 1,1 0,-1-1,1 1,-1-1,0 0,0 1,0-1,0 0,0 0,0 0,0 0,0-1,0 1,0 0,0-1,-1 0,1 1,0-1,0 0,-1 0,1 0,0 0,0-1,0 1,-1-1,1 1,0-1,0 0,0 0,0 0,0 0,0 0,0 0,0 0,1-1,-1 1,0-1,1 1,-2-3,-30-12,30 16,0-1,0 0,0 0,0 0,0 0,0 0,0 0,1-1,-1 0,0 1,1-1,-1 0,1-1,0 1,0 0,0 0,0-1,0 1,0-1,0 0,1 0,0 1,-1-1,1 0,0 0,0 0,1 0,-1-1,0-2,1 2,-1 0,1 0,0 0,1-1,-1 1,1 0,-1 0,1 0,0 0,1 0,-1 0,1 0,-1 1,1-1,0 0,1 1,-1-1,1 1,-1 0,1 0,0 0,2-1,7-9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14:07.300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0 178,'4'0,"5"0,5 0,3 0,3 0,2 0,0 0,13 0,6 0,2 0,-1 3,5 2,2 0,-4-1,-2 3,-5-1,-4 0,-1 2,1-1,-5 4,-3-2,-3-1,-2-3,0-1,-3 1,-2 1,4-2,3 0,0-2,2-1,-2 0,1 3,-1 1,-1-1,4 4,5-1,1-1,-1-1,-2-2,-3-2,-1 0,2-1,0 0,0 0,-2-1,0 1,-2 0,0 0,7 0,1-1,1 1,1 1,-1-1,2 0,-1 0,8 0,6 0,1 0,5 0,-4 0,-2 0,-5 0,-3 0,-4 0,-4 0,-4 0,-2 0,-3 0,0 0,0 0,-1 0,0 0,5 0,0 0,1 0,-1 0,-2 0,0 0,-1 0,-4-4,-2-1,4 1,2 0,1 1,0 2,0 0,-1 0,0 1,0 0,-1 1,0-1,0 0,0 0,0 0,0 0,0 0,1 0,2 0,2 0,0 0,-1 0,-1 0,-1 0,-1 0,-1 0,4 0,1 0,-1 0,0 0,-1 0,-2 0,0 0,3 0,2 0,2 0,5 0,-1 0,2 0,2 0,-1 0,-4 0,0 4,-1 1,-3-1,-2 0,5-1,1-2,-1 0,-2-1,-3 0,-2 0,-2 0,0 0,-1 0,-1 0,1 0,-1 0,-3 3,-1 2,0 0,2-1,7-1,5-1,0-1,-2-1,2 0,0 0,-2 0,2-1,-2 1,4 0,2 0,0 0,-3 0,0 0,4 0,-2 0,-3 0,-2 0,-3 0,-2 0,3 0,0 0,-1 0,-1 0,0 0,-2 0,0 0,-1 0,4 0,1 0,0 0,-2 0,0 0,-1 0,-1 0,3 0,1 0,3 0,5 0,3 0,-1-4,-3-1,1 0,-3-2,-2-1,0 2,0 1,2 2,-1 2,-1 0,-3 1,-2 0,-2 0,0 1,-1-1,3 0,2 0,0 0,-2 0,4 0,3 0,5 0,-1 0,-3 0,1 0,-2 0,-2 0,4 0,1 0,2 0,-2 0,-3 0,-3 0,-3 0,5 0,2 0,2 0,0 0,-4 0,-2 0,5 0,0 0,-2 0,-6-4,0-1,-1 0,0 2,2 0,4 1,5 1,4-3,-2-1,5 1,-2 0,-4 2,-5 1,-3 0,-4 1,-1 0,2 0,0 0,0-4,-1-1,-1 1,-1 0,0 1,-1 1,0 1,0 1,0 0,0 0,0-4,0 0,0-1,0 1,4 1,1 2,0 0,-1 0,-1 1,-1 1,-1-1,-1 0,4 0,1 0,-1 0,0 0,-1 0,-2 0,0 0,0 0,-1 0,0 0,0 0,0 0,0 0,-1 0,1 0,0 0,4-7,2-3,-2 1,0 1,-1-1,-5-3,-2-4,0-2,-4-2,-3 2</inkml:trace>
  <inkml:trace contextRef="#ctx0" brushRef="#br0" timeOffset="1484.482">7863 1,'4'0,"5"0,4 0,1 4,-3 5,1 0,3 4,1-2,7-2,-2 1,-3 3,-6 3,-4 6,-7-1,-9-4,-5-4,-5-5,-3 0,-2-1,3 1,2 0,-1-1,3 1,1 0,3 2,-1 0,3 1,2-1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45.5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1 332,'4'0,"1"4,4 1,3 0,4-1,3-1,2-1,1-1,5-1,1 0,-1 0,0 0,-2-1,-1 1,-1 0,-4 0</inkml:trace>
  <inkml:trace contextRef="#ctx0" brushRef="#br0" timeOffset="728.39">266 1,'22'43,"58"119,-20-99,-60-61,-1-1,1 0,-1 1,0-1,0 0,1 0,-1 0,0 0,0 0,0 0,0 0,0 0,0 0,-1 0,1 0,0-1,0 1,-1 0,1-1,0 1,-1-1,1 0,0 1,-1-1,1 0,-1 0,1 0,0 0,-1 0,1 0,-1 0,0-1,-5 2,2 0,0 1,1-1,-1 1,1 0,-1 1,1-1,0 1,-1 0,1 0,1 0,-1 0,0 1,1 0,0-1,0 1,0 0,0 1,0-1,1 0,0 2,-8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53.6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154 1,'0'575,"0"-556</inkml:trace>
  <inkml:trace contextRef="#ctx0" brushRef="#br0" timeOffset="451.756">0 399,'1'-3,"1"0,-1-1,1 1,0 0,-1 0,2 1,-1-1,0 0,0 1,1-1,-1 1,1 0,0-1,0 1,0 1,0-1,0 0,0 1,0 0,1-1,-1 1,0 1,1-1,-1 0,1 1,-1 0,1-1,-1 1,1 1,3-1,11-2,243-33,-238 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5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2,'5'3,"1"0,-1 0,1-1,0 1,-1-1,1 0,1-1,-1 1,0-1,0 0,0-1,1 0,-1 0,0 0,1-1,5 2,225-25,185 25,-402 0,0 2,0 1,0 0,0 2,0 0,-1 1,0 1,0 1,48 18,219 130,-30-46,-250-109,0 0,0 1,0 0,0 0,0 1,0-1,-1 1,1 1,-1-1,-1 1,1 0,0 0,-1 0,0 0,0 1,-1 0,0 0,0 0,0 0,0 0,-1 1,0-1,-1 1,1 2,-5 304,3 146,0-439</inkml:trace>
  <inkml:trace contextRef="#ctx0" brushRef="#br0" timeOffset="534.265">1591 1106,'4'1,"0"1,-1 0,1 0,-1 0,1 0,-1 0,0 1,1-1,-2 1,1 0,0 0,0 0,-1 0,0 1,1-1,-1 1,1 2,-1-1,-2-3,1 0,-1 0,0 1,1-1,0 0,0 0,-1 0,1 0,0 0,1 0,-1 0,0 0,1 0,-1 0,1-1,-1 1,1-1,0 1,-1-1,1 1,0-1,0 0,0 0,0 0,0 0,1 0,-1-1,0 1,0-1,0 1,1-1,-1 0,0 0,0 0,1 0,-1 0,0 0,0-1,1 1,-1-1,0 0,0 0,7-5,-1 0,0 0,0-1,-1-1,0 1,0-1,-1-1,0 1,0-1,-1 0,0 0,0 0,-1-1,-1 0,3-7,26-55,-11 33,-10 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49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260 29,'-4'1,"1"1,-1-1,1 1,0 0,-1 1,1-1,0 0,0 1,0 0,1 0,-1 0,1 0,-1 0,1 0,0 1,0-1,0 2,-6 7,-154 185,157-187,-1 0,1 1,1 0,0-1,0 2,1-1,1 0,0 1,0-1,1 2,1-11,0 0,0 0,0-1,0 1,0 0,0-1,1 1,-1 0,1-1,-1 1,1-1,0 1,0 0,-1-1,1 0,0 1,0-1,0 0,1 1,-1-1,0 0,0 0,1 0,-1 0,1 0,-1 0,1 0,-1-1,1 1,-1 0,1-1,0 1,-1-1,1 0,0 0,0 1,72 1,-58-3,36-1,139 9,-13 7,-159-15</inkml:trace>
  <inkml:trace contextRef="#ctx0" brushRef="#br0" timeOffset="536.013">482 140,'-2'1,"0"1,0 0,0-1,1 1,-1 0,1-1,-1 1,1 0,0 0,0 0,0 0,0 1,0-1,0 0,1 0,-1 1,1-1,-1 0,1 0,0 1,0-1,0 2,-2 5,-37 236,24-148,-26 87,6-140,25-41</inkml:trace>
  <inkml:trace contextRef="#ctx0" brushRef="#br0" timeOffset="1616.389">989 250,'1'-2,"1"-1,0 1,-1-1,1 0,-1 1,0-1,0 0,0 0,-1 0,1 0,-1 0,1 0,-1 0,0 0,0 0,0 0,-1 0,1 0,-1 0,1 0,-1 1,0-1,0 0,0 0,-1 0,1 1,-1-1,1 1,-1-1,0 1,0 0,0-1,0 1,-1 0,1 0,0 1,-1-1,1 0,-1 1,0 0,1-1,-1 1,0 0,0 1,-2-2,-103 1,104 2,1-1,-1 1,1 0,-1 0,1 0,-1 1,1-1,0 1,0 0,0 0,0 0,0 0,0 1,0-1,1 1,-1-1,1 1,0 0,0 0,0 0,0 0,0 0,1 1,-1-1,1 1,0-1,-1 3,4 209,-2-198,0 5,0 0,1 0,1 0,1 0,1-1,0 1,6 12,-8-31,0 1,0-1,0 0,1 0,-1 0,1 0,0 0,0 0,0-1,0 0,0 1,1-1,-1 0,1-1,-1 1,1-1,0 1,-1-1,1 0,0 0,0-1,0 1,0-1,0 0,-1 0,1 0,0 0,0-1,0 0,0 0,0 0,-1 0,1 0,0-1,-1 1,1-1,-1 0,0 0,1-1,-1 1,0-1,0 1,-1-1,1-1,21-27,-1-1,-2-1,-1-1,9-23,8-21,71-114,-59 105,-48 84,0 1,0-1,0 1,-1-1,1 1,-1-1,1 0,-1 1,0-1,0 0,-1 1,1-1,0 0,-1 1,1-1,-1 1,0-1,0 1,0-1,0 1,-1 0,1-1,-1 1,1 0,-1 0,0 0,1 0,-1 0,0 0,0 1,-1-1,1 1,0-1,-1 1,1 0,-10-3,0 1,1 0,-1 1,0 0,-1 1,1 0,0 1,0 0,0 1,-5 2,-14-1,12-2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47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156 1,'1'1,"1"0,0 1,-1-1,1 1,-1-1,0 1,1 0,-1 0,0-1,0 1,0 0,0 0,0 0,-1 0,1 0,-1 0,1 0,-1 0,0 1,0-1,0 0,0 0,0 0,0 0,0 1,0 1,2 461,-2-340,0-106</inkml:trace>
  <inkml:trace contextRef="#ctx0" brushRef="#br0" timeOffset="479.355">0 420,'4'0,"5"0,5 0,7-4,4-1,5 0,2 1,-5-2,-4-1,-1 2,-1 1,-1 1,1 2,0 0,1 1,-1 0,1 0,-3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5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1 298,'38'92,"-12"83,-23-146,-3-13,0-1,2 0,0 1,0-1,2 0,0 0,0 0,2-1,0 0,3 5,-8-16,0-1,1 0,-1 0,0 0,1 0,0 0,-1 0,1-1,0 1,0 0,0-1,0 1,1-1,-1 0,0 0,0 0,1 0,-1 0,0 0,1-1,-1 1,1-1,-1 0,1 0,-1 0,1 0,-1 0,1 0,-1-1,1 1,-1-1,1 1,-1-1,1 0,-1 0,0 0,0-1,0 1,1-1,8-10,-2 0,1-1,-1 0,-1 0,-1-1,0 0,0-1,-1-2,16-31,33-47,3 2,5 3,25-25,-71 93,-2 3,-2-1,0 0,-1-1,-1 0,-1-1,7-20,-10 23,-1 5</inkml:trace>
  <inkml:trace contextRef="#ctx0" brushRef="#br0" timeOffset="917.863">817 607,'-1'-3,"-1"0,0 0,0 0,0 0,0 0,0 0,0 0,-1 1,0-1,1 1,-1 0,0-1,0 1,0 1,0-1,0 0,-1 1,1 0,0-1,-1 1,1 1,-1-1,1 0,-1 1,0 0,1 0,-1 0,1 0,-1 0,1 1,-1 0,1 0,-4 1,-5-2,-4 0,12-2,0 1,-1 0,1 1,-1-1,1 1,-1 0,1 0,-1 0,1 1,-1-1,1 1,0 0,-1 1,1-1,0 1,0-1,0 1,0 1,0-1,0 0,0 1,1 0,0 0,-1 0,1 0,0 1,0-1,1 1,-1 0,1-1,0 1,0 0,0 1,-1 1,2 1,0 0,0 0,0-1,0 1,1 0,1 0,-1 0,1 0,0-1,0 1,1 0,0-1,0 1,1-1,0 0,0 1,0-1,1-1,-1 1,1 0,1-1,-1 0,1 0,0 0,0-1,1 0,-1 0,7 4,113 90,-118-92,-1 1,0 0,0 0,-1 0,0 1,0-1,-1 1,0 0,0 1,-1-1,0 1,-1-1,1 1,-2 0,1 0,-1 0,-1 0,0 0,0 0,0 0,-1 0,-2 7,3 0,1-13,-1 0,1 0,-1 0,1 1,-1-1,0 0,0 1,0-1,-1 0,1 0,-1 0,0 1,0-1,0 0,0 0,0 0,-1 0,0 0,1-1,-1 1,0 0,0-1,0 1,-1-1,1 0,-1 0,1 0,-1 0,0 0,1 0,-1-1,0 1,-2 0,-213-4,190 2,23 1,-1 0,1 0,0-1,-1 0,1 0,-1 0,1-1,0 1,-1-1,1-1,0 1,-1-1,1 0,0 0,0 0,1-1,-1 0,0 0,1 0,0 0,0-1,-3-2,-3-12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1:57.9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2052 1,'3'1,"0"1,0 0,0-1,0 1,0 1,0-1,0 0,-1 1,1-1,-1 1,0 0,0-1,0 1,0 1,0-1,-1 0,1 0,-1 0,0 1,0-1,0 1,0-1,-1 1,1-1,-1 1,0-1,0 1,0 0,0-1,-1 1,0-1,0 1,-1 2,2 7,-2 974,3-974,-2 1,0-1,0 0,-1 1,-1-1,0 0,-1-1,0 1,-1 0,-1-1,0 0,0 0,-1-1,-1 0,-8 10,0-6,13-11,0-1,-1 1,1-1,-1 0,0 0,0 0,0 0,0-1,0 0,-1 0,1 0,-1 0,1-1,-1 1,0-1,-2 0,-222 38,163-23,-1-3,0-2,-29-2,7 1,-268 1,103-9,24 20,-6-22,215 3,5 2</inkml:trace>
  <inkml:trace contextRef="#ctx0" brushRef="#br0" timeOffset="747.164">175 1326,'-55'37,"37"-20,-7 2,20-17,0 0,0 1,1-1,0 1,-1 0,1 0,0 1,0-1,1 1,-1 0,1 0,0 0,0 0,0 0,0 1,1 0,0-1,0 1,0 0,0 0,1 0,0 0,0 0,0 0,1 1,0-1,0 0,0 0,0 0,1 0,0 2,3 0,0 0,0-1,0 1,1-1,0 0,0 0,1-1,-1 0,1 0,0 0,0-1,1 1,0-2,-1 1,6 1,38 28,86 88,-126-110,-2-1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421 17,'-51'-1,"33"-1,0 1,0 1,0 0,0 1,0 1,0 1,1 1,-1 0,1 1,0 1,0 0,-14 9,7 0,17-12,0 0,0 1,1 0,-1 0,1 0,0 1,0 0,1 0,-1 1,1 0,1 0,-1 0,1 0,0 1,0-1,1 1,-1 0,2 0,-2 4,4 183,3-179,0 1,1-1,0 0,1-1,1 1,1-1,0 0,0 0,2-1,-1 0,2-1,0 1,10 9,-9-12,0-1,0 1,1-2,0 0,0 0,1-1,0-1,0 0,0-1,1 0,0-1,0 0,0-1,1-1,-1 0,0-1,1-1,-1 0,12-2,-19-2,0 1,0-1,0 0,-1 0,1-1,-1 0,0 0,-1-1,0 1,1-1,-2 0,1-1,-1 1,0-1,0 0,-1 0,1 0,-2 0,1-1,-1 1,0-1,-1 1,1-8,4-3,6-25,-3 0,-1-1,-1 1,-3-1,-2-1,-2 1,-3-20,3 60,1 1,-1-1,0 1,-1-1,1 1,-1-1,1 1,-1-1,0 1,-1 0,1-1,0 1,-1 0,0 0,1 0,-1 0,-1 0,1 1,0-1,-1 1,1-1,-1 1,0 0,1 0,-1 0,0 0,0 0,-1 1,1 0,0-1,0 1,-1 0,1 1,-1-1,1 0,-1 1,1 0,-1 0,-2 0,-6 0,7 1,1 0,-1-1,0 0,1 0,-1 0,0-1,0 1,1-1,-1 0,1-1,-1 1,1-1,-1 0,1 0,0 0,0 0,0-1,0 0,0 0,1 0,-1 0,1 0,-1-1,-7-12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01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1 485,'4'0,"4"0,6 0,-1-4,3 0,1-1,1 1,3 2,4 0,2 1,0 1,-1 0,-1 0,-4 4,-7 5,-9 0,-9 0,-3-2</inkml:trace>
  <inkml:trace contextRef="#ctx0" brushRef="#br0" timeOffset="1151.335">575 22,'47'-18,"85"15,-128 4,1 0,-1 0,0 0,0 0,0 1,0 0,0 0,0 0,0 0,-1 0,1 1,-1 0,0 0,0 0,0 0,0 0,0 1,0-1,-1 1,0-1,0 1,0 0,0 0,-1 0,1 0,-1 1,0-1,0 3,1 1,-1-1,0 1,-1-1,0 0,0 1,-1-1,0 1,0-1,0 0,-1 1,0-1,-1 0,0 0,0 0,0-1,-1 1,0-1,0 0,0 0,-1 0,0 0,0-1,-1 0,1 0,-1 0,0-1,-1 0,1 0,-1-1,1 1,-1-1,0-1,0 0,-1 1,1-2,0 1,-1-1,1-1,-5 1,26 2,0 1,0 1,-1 0,0 1,0 0,0 1,-1 1,0 0,0 0,-1 1,0 1,0 0,-1 0,8 12,34 33,-42-47,-1 0,0 1,-1 0,0 0,0 1,-1 0,0 1,-1 0,0 0,-1 0,0 0,-1 1,0 0,-1-5,-1-1,0 1,-1 0,0 0,0 0,0 0,-1 0,0 0,0 0,0-1,-1 1,0 0,-1 0,0 0,0 0,0-1,-1 1,0-1,0 0,0 0,-1 0,0 0,0 0,-1-1,1 0,-3 2,-14 3,0-1,0 0,-1-2,1 0,-2-2,1 0,-1-2,1 0,-1-2,0 0,0-2,0 0,-3-2,-10 2,31 2,0 0,0-1,0 0,0 0,-1 0,1 0,0-1,0 0,0 0,0 0,0-1,0 1,1-1,-1-1,0 1,1 0,-1-1,1 0,0 0,0-1,0 1,1-1,-1 1,1-1,0 0,0-1,0 1,0 0,1-1,0 0,0 1,0-1,0 0,0-3,1-10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06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2664 2026,'-234'-13,"29"-15,120 15,-1 4,0 4,-9 3,-64-4,-351-21,-170 19,663 6,-1 0,0-2,1 0,0 0,0-2,0 0,1-1,0-1,-3-2,13 6,0 0,0-1,0 1,1-2,-1 1,1 0,1-1,-1 0,1 0,0-1,0 1,1-1,0 1,0-1,0 0,1-1,0 1,1 0,-1 0,2-1,-1 1,1-1,0 1,0-1,1 1,0 0,0-1,1-2,-12-146,-22-130,33-807,-4 1122,-2-1,0 1,-2-1,-2 0,0-1,-9 19,2-5,-43 127,56-163,-1 0,0-1,0 0,0 1,-1-2,1 1,-1 0,0-1,0 0,0 0,0 0,-1-1,1 0,-1 0,0 0,-2 0,7-2,1 0,-1 1,0-1,1 0,-1 0,0 0,1 0,-1 0,1 0,-1 0,0 0,1 0,-1-1,0 1,1 0,-1 0,1 0,-1-1,1 1,-1 0,1-1,-1 1,1 0,-1-1,1 1,-1-1,1 1,-1-1,1 1,0-1,-1 1,1-1,0 1,-1-1,1 0,0 1,0-1,0 1,0-1,-1 0,1 1,0-1,0 0,0 1,0-1,0 1,1-1,-1 0,0 1,0-1,0 0,0 1,1-1,-1 1,0-1,1 1,-1-1,0 1,1-1,15-48,-13 42,97-234,-29 125,-29-28,-42 143,0 0,0-1,0 1,0-1,0 1,0 0,0-1,1 1,-1 0,0-1,1 1,-1 0,1 0,-1-1,1 1,0 0,0 0,-1 0,1 0,0 0,0 0,0 0,0 0,0 0,0 0,0 0,0 1,1-1,-1 0,0 1,0-1,1 1,-1-1,0 1,1 0,-1-1,0 1,1 0,-1 0,1 0,-1 0,0 0,1 1,-1-1,0 0,1 1,-1-1,0 1,0-1,1 1,-1-1,0 1,0 0,0 0,0-1,0 1,0 0,0 0,0 0,0 0,0 0,0 1,0-1,95 118,43 55,-57-76,-41-21,-32-67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14:34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1 376,'242'0,"-84"-44,195 45,-274-10,-51 15,-24-3</inkml:trace>
  <inkml:trace contextRef="#ctx0" brushRef="#br0" timeOffset="1186.562">775 1,'0'5,"0"0,0 0,1 0,-1 0,1 1,1-1,-1 0,1-1,0 1,0 0,0 0,0-1,1 1,0-1,0 0,0 0,1 0,-1 0,1-1,0 1,0-1,1 1,73 80,-75-82,-1 0,0 0,1 0,-1 0,0 0,0 0,0 1,-1-1,1 1,0-1,-1 1,0 0,1 0,-1-1,0 1,-1 0,1 0,0 0,-1 0,0 0,1 0,-1 0,0 0,-1 0,1 0,0 0,-1 0,0 0,0 0,0 0,0 0,0-1,0 1,-1 0,1-1,-1 1,0-1,0 1,-62 53,60-53,-1 1,0-1,1 0,-1 0,0-1,0 1,-1-1,1 0,-1 0,1-1,-1 0,1 0,-1 0,0-1,1 1,-1-1,0-1,0 1,-13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07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0,'4'0,"5"0,5 0,3 0,3 0,-2 4,3 1,3 0,0-1,0 3,-1-1,-3 4,-2-1,0-2,0-1,-2-3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08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428 49,'0'-2,"0"0,-1 0,1 0,-1 0,1 0,-1 1,0-1,1 0,-1 0,0 0,0 1,-1-1,1 0,0 1,0-1,-1 1,1 0,-1-1,1 1,-1 0,0 0,1 0,-1 0,0 0,0 0,0 1,0-1,1 1,-1-1,0 1,0 0,-2-1,-74-2,61 4,-1-1,8-2,0 1,0 1,0 0,0 0,0 1,1 0,-1 1,0 0,1 0,-1 1,1 0,0 1,-1 0,2 1,-1-1,1 2,-1-1,2 1,-1 1,-6 5,4 5,0 0,2 1,0 0,1 0,0 0,2 1,0 0,1 0,1 1,1-1,0 1,2-1,0 1,1-1,3 15,-2 18,0-30,2 0,0 0,2 0,0 0,1-1,1 0,1-1,1 1,1-2,1 1,1-2,0 0,1 0,16 15,15 25,-25-32,0 0,2-1,0-1,2-1,25 19,-32-30,-15-8,1-1,-1 0,1 1,0-1,1 0,-1 0,0-1,1 1,-1-1,1 0,0 0,0 0,0 0,0-1,0 1,0-1,1 0,-1 0,0-1,1 1,-1-1,0 0,1 0,-1-1,0 1,0-1,1 0,-1 0,0 0,0 0,0-1,0 0,0 0,0 0,0 0,-1-1,2-1,-1-3,0-1,-1 0,-1 0,1 0,-1 0,0 0,-1 0,0-1,-1 1,1-1,-1 1,-1 0,-1-7,2-7,-8-218,7 231,-1 0,-1 0,1 1,-2-1,1 0,-1 1,0 0,-1 0,0 0,0 1,-1 0,0 0,0 0,0 0,-1 1,0 0,-4-2,2 0,1 1,-1 1,0 0,0 0,-1 1,0 0,0 0,0 1,0 0,-1 1,0 1,1-1,-2 1,5 1,0 1,0-1,0 1,0 0,0 1,0 0,0 0,0 0,0 1,0 0,0 1,1-1,-1 1,1 0,0 1,0-1,0 1,0 1,1-1,-1 1,1 0,0 0,-2 3,-13 16,12-13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09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183 46,'-6'2,"-1"0,0 1,1-1,0 1,-1 0,1 1,0-1,1 1,-1 0,1 1,0-1,-4 5,-2 3,0 1,2 0,-1 1,2 0,0 0,0 0,2 1,-1 0,2 1,0 0,1-1,1 1,0 1,1-1,1 0,0 0,2 1,-1-1,4 11,-4 17,3 0,1 0,2-1,2 0,8 21,-15-62,-1 0,1 0,0 0,0 1,-1-1,2 0,-1 0,0 0,0-1,1 1,-1 0,1 0,-1-1,1 1,0-1,-1 1,1-1,0 0,0 1,0-1,0 0,0-1,1 1,-1 0,0 0,0-1,0 0,1 1,-1-1,0 0,1 0,-1 0,0 0,0 0,1-1,-1 1,0-1,0 0,0 1,1-1,-1 0,0 0,0 0,0-1,-1 1,1 0,0-1,0 1,-1-1,1 0,-1 1,1-1,-1 0,0 0,0 0,1 0,-1 0,0-1,47-64,-2-3,-3-2,-3-1,2-15,-36 69,-1-1,0 1,-2-1,0-1,-1 1,-1 0,-1 0,-1-1,-2-14,0 28,1 1,-1 0,-1-1,1 1,-1 0,0 1,-1-1,1 1,-1 0,0 0,0 0,-1 1,1-1,-1 1,0 1,0-1,0 1,-1 0,1 0,-1 1,0 0,1 0,-1 1,-4-1,-7-1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10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44,'0'-3,"4"-2,9 0,9 2,12 0,5 1,-1 2,-3-1,-4 1,-4 0,-1 1,-7-5,-2-5,-4-1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11.3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27,'4'0,"5"0,4 0,4 0,3 0,2 0,5 0,1 0,0 0,-2 0,-4-4,-3-1,-4-3,-6-1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2:12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580 93,'-50'-35,"29"31,-1 0,0 1,1 1,-1 1,0 1,0 1,0 1,-34 0,22-2,24-2,1 1,-1 1,0 0,1 0,-1 1,0 0,1 1,-1 0,1 0,0 1,-1 0,1 1,0 0,1 0,-1 1,1 0,0 1,0 0,-1 4,-1 1,2 1,0-1,0 1,1 1,0 0,1 0,1 0,0 0,1 1,0 0,1 0,1 0,0 0,1 2,-1 20,2 0,1 0,2 0,2-1,4 16,-4-30,0 1,2-1,0 0,2-1,0 0,1 0,8 11,116 116,-33-50,-97-94,0 0,0 0,0 0,0 0,0-1,0 1,1-1,-1 0,1-1,0 1,-1-1,1 0,0 0,0 0,0-1,0 0,0 0,0 0,0 0,-1-1,1 0,0 0,0 0,0-1,-1 1,1-1,-1 0,1-1,-1 1,0-1,0 1,0-1,0-1,-1 1,1 0,-1-1,0 0,1-1,7-20,-1 0,-2-1,0 0,-2-1,0 1,-2-1,-2 0,0-3,7-44,4-58,-5 1,-8-74,-1 116,2 87,-1-1,0 1,0 0,0-1,0 1,0 0,0-1,-1 1,1 0,-1-1,0 1,0 0,0 0,0-1,0 1,0 0,0 0,-1 0,1 0,-1 1,1-1,-1 0,0 1,0-1,1 1,-1-1,0 1,0 0,-1 0,1 0,0 0,0 0,-1 0,1 1,0-1,0 1,-1 0,1-1,-1 1,1 0,0 0,-1 1,0-1,-59 14,41-9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19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0,'0'68,"-3"-2,-3 1,-3 0,-2-1,-8 17,-40 167,56-231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21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206 484,'-7'-1,"-1"0,1-1,0 0,0-1,0 1,0-1,0-1,1 1,0-1,-1 0,1-1,1 1,-1-1,1 0,-1-1,1 1,1-1,-1 0,1 0,0-1,1 1,-1-1,1 0,-25-34,25 37,-1-1,0 0,1 0,0 0,0 0,1-1,-1 1,1-1,0 0,1 0,-1 1,1-1,0 0,1 0,-1 0,1 0,1 0,-1 0,1 0,0 0,0 0,0 0,1 0,0 1,0-1,3-4,13-24,-13 22,0 0,2 1,-1-1,2 1,-1 1,1-1,1 1,0 1,5-5,-10 10,0 1,1-1,-1 1,1 0,-1 0,1 1,0-1,0 1,1 0,-1 0,0 1,0-1,1 1,-1 1,1-1,-1 1,1 0,-1 0,1 0,-1 1,1 0,-1 0,0 0,1 1,-1 0,0 0,0 0,0 0,0 1,-1 0,1 0,3 3,75 95,-81-100,0 1,0 0,0 0,0 0,0 0,-1 0,1 1,-1-1,1 0,-1 1,0-1,0 1,0 0,0-1,0 1,-1-1,1 1,-1 0,0 0,1-1,-1 1,-1 0,1 0,0-1,-1 1,1 0,-1 0,0-1,0 1,0-1,0 1,0-1,-1 1,1-1,-1 0,1 0,-1 0,0 1,-1-1,-105 85,-3 32,-4 25,110-137,0 0,0 1,1-1,0 1,1 0,-1 1,1-1,1 1,0-1,0 1,1 0,0-1,0 1,1 0,0 0,1 0,0-1,2 10,-2 10,-1-22,1 0,0 0,0 0,1 0,0 0,0 0,0-1,1 1,-1-1,1 0,1 1,-1-1,1-1,0 1,0-1,0 1,0-1,1 0,0 0,0-1,0 0,0 0,1 0,-1 0,1-1,-1 0,1 0,0 0,0-1,0 0,0 0,0-1,3 1,-6 0,1 0,0 1,0-2,1 1,-1 0,0-1,0 0,0 0,0 0,0 0,0-1,0 1,1-1,-1 0,-1 0,1-1,0 1,0-1,0 0,-1 0,1 0,-1-1,0 1,1-1,-1 0,0 0,-1 0,1 0,0 0,-1 0,0-1,0 1,0-1,0 0,1-3,5-158,-11 115,4 40,0 1,-1-1,-1 0,0 1,0-1,-1 1,0-1,0 1,-1 0,0 0,-1 0,0 0,-1 1,1-1,-2 1,1 0,-1 1,0-1,-1 1,0 0,0 1,0 0,-8-5,13 10,1 0,0 0,-1 1,1-1,-1 0,0 1,1 0,-1-1,1 1,-1 0,0 0,1 0,-1 0,0 0,1 0,-1 0,0 0,1 1,-1-1,1 1,-1-1,1 1,-1 0,1-1,-1 1,1 0,0 0,-1 0,1 0,0 0,0 0,0 1,0-1,0 0,0 1,0-1,0 0,0 1,-4 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27.7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225 165,'0'-4,"1"1,-1 0,0 0,0 0,0-1,-1 1,1 0,-1 0,1 0,-1 0,0 0,0 0,0 0,-1 0,1 0,-1 0,0 0,0 1,0-1,0 1,0-1,0 1,0 0,-1 0,1 0,-1 0,0 1,0-1,1 0,-1 1,0 0,0 0,0 0,-1 0,1 0,0 1,0-1,0 1,0 0,-1 0,1 0,0 1,0-1,-3 1,0 1,-1 0,1 1,1-1,-1 1,0 0,1 1,-1-1,1 1,0 0,0 0,1 1,-1-1,1 1,0 0,0 1,1-1,0 0,0 1,0 0,0 0,1 0,-1 4,-26 142,29 146,-1-293,0 1,1-1,0 1,0-1,0 1,0-1,1 1,0-1,0 1,1-1,-1 1,1-1,0 0,1 0,-1 0,1 0,0 0,0-1,1 1,-1-1,1 0,0 0,0 0,1-1,-1 1,1-1,-1 0,1 0,0-1,0 1,0-1,1 0,-1-1,0 1,4 0,-2-3,1-1,-1 1,0-1,0 0,0-1,0 1,-1-1,1-1,-1 1,1-1,-1 0,-1-1,1 1,0-1,-1 0,0-1,0 1,-1-1,0 0,0 0,0-1,0 1,-1-1,0 1,-1-1,0 0,1-3,15-24,74-150,-87 166,0 0,-1-1,-1 1,-1-1,0 0,-2 1,0-1,-1 0,-1-3,0-25,2 37,1 0,-1 0,-1 0,0 0,-1 0,1 1,-2-1,1 0,-2 1,1 0,-1 0,0 0,-1 0,0 0,-1 1,0 0,0 0,0 1,-1 0,0 0,-1 0,6 6,0 0,0 0,0 1,0-1,0 1,0 0,0-1,0 1,0 0,0 0,0 0,0 0,0 1,0-1,0 0,0 1,0 0,0-1,1 1,-1 0,0 0,0 0,1 0,-1 0,-1 2,-10 4,0-1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31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1,'0'3,"4"2,5 0,4-1,5-1,2-1,1-1,6-1,-3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14:37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1,'0'691,"0"-668</inkml:trace>
  <inkml:trace contextRef="#ctx0" brushRef="#br0" timeOffset="1070.878">1 354,'3'1,"0"1,0-1,1 1,-1 0,0 0,0 0,-1 0,1 0,0 1,-1-1,1 1,-1-1,0 1,0 0,0 0,0 0,0 1,-1-1,0 0,1 0,-1 1,0-1,-1 1,1-1,0 1,-1 2,8 18,78 146,-54-73,-32-97,0 1,0-1,0 1,0-1,0 0,1 1,-1-1,0 1,0-1,0 0,1 1,-1-1,0 0,0 1,1-1,-1 0,0 0,1 1,-1-1,0 0,1 0,-1 0,1 1,-1-1,0 0,1 0,-1 0,1 0,-1 0,0 0,1 0,-1 0,1 0,-1 0,1 0,-1 0,0 0,1 0,-1 0,1 0,-1-1,0 1,1 0,-1 0,0 0,1-1,-1 1,0 0,1 0,-1-1,0 1,1 0,-1-1,0 1,0 0,1-1,-1 1,0 0,0-1,0 1,0-1,0 1,1 0,-1-1,0 1,0-1,20-37,-14 24,141-239,-128 211,-14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31.4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23,'0'-4,"4"-1,5 0,4 1,5 2,-2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32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0 465,'4'0,"5"0,5 0,3-4,3-5,2 0,5-4,1 2,-1 1,0 4,-5-2,-7 1</inkml:trace>
  <inkml:trace contextRef="#ctx0" brushRef="#br0" timeOffset="689.125">552 0,'-4'156,"-7"-1,-7-1,-7 0,-9 10,-22 52,28-110,26-85</inkml:trace>
  <inkml:trace contextRef="#ctx0" brushRef="#br0" timeOffset="2502.134">862 619,'-1'-23,"-1"1,-1 0,-1-1,-1 1,0 1,-2-1,-1 1,-9-18,12 21,0-1,2 1,0-1,0 0,2 0,1 0,0 0,1 0,3-15,-4 30,1-1,-1 1,1-1,-1 1,1-1,0 1,1 0,-1 0,1-1,0 1,0 0,0 0,1 1,-1-1,1 0,0 1,0 0,0-1,0 1,1 1,0-1,0 0,85-72,-81 71,-1 1,1 0,0 0,0 1,0 0,0 0,1 1,-1 0,0 1,1 0,-1 0,0 1,0 0,1 0,-1 1,0 0,0 0,0 1,-1 0,1 0,0 1,-1 0,0 0,0 1,5 5,56 96,-65-100,-1 1,1-1,-1 1,-1-1,1 1,-1 0,-1-1,1 1,-1 0,0 0,-1 0,1-1,-1 1,-1 0,1 0,-1-1,0 1,-1-1,1 0,-1 0,-1 0,1 0,-1 0,0-1,0 1,-1-1,1 0,-1-1,0 1,-1-1,1 0,-1 0,0 0,-85 98,57-73,6-6,1 1,2 1,0 2,-16 23,-83 115,119-156,1 0,0 0,0 1,1-1,0 1,1 0,0 0,1 0,0 0,0 0,1 0,1 0,0 0,0 0,1 2,0 27,-2-35,-1-1,1 1,0 0,1-1,-1 1,1-1,-1 1,1-1,0 1,0-1,0 1,1-1,0 0,-1 0,1 0,0 0,0 0,0 0,1 0,-1-1,1 1,0-1,-1 1,1-1,0 0,0 0,0-1,1 1,-1-1,0 1,1-1,-1 0,1 0,2 0,0 0,0 0,0 0,0 0,0-1,0 1,0-2,0 1,0-1,0 0,0 0,0 0,0-1,0 0,0 0,-1-1,1 0,-1 1,0-2,0 1,0-1,0 0,0 0,-1 0,0 0,0-1,0 0,0 0,-1 0,0 0,1-1,53-100,-48 94,-1-1,0-1,-1 1,0-1,-1 0,-1-1,0 1,-1-1,0 0,-2 0,0-1,0 1,-1 0,-1-1,-2-11,-1 19,0 0,0 0,-1 0,-1 0,1 1,-1 0,-1 0,1 0,-1 0,0 1,-1 0,1 0,-1 1,0 0,-7-4,-2-3,-37-15,37 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28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1 122,'32'44,"0"60,-11-22,41 88,-47-140,-2 1,0 1,-3 0,0 0,3 29,48 112,-60-169,-2-2,1 0,0 0,0 0,-1 0,1 0,1 0,-1 0,0 0,0 0,1 0,-1 0,1 0,-1-1,1 1,0 0,0 0,0 0,0-1,0 1,0-1,0 1,1-1,-1 1,0-1,1 1,-1-1,1 0,0 0,-1 0,1 0,0 0,0 0,0-1,-1 1,1-1,0 1,0-1,0 1,0-1,0 0,0 0,0 0,0 0,0-1,0 1,0 0,4-4,-1 0,0 0,0-1,0 0,0 0,-1 0,0 0,0-1,0 1,0-1,-1 0,0 0,-1-1,1 1,-1 0,0-1,-1 0,6-11,85-249,-37 162,5 3,5 2,40-44,6 29,-76 92,-52 39,5-9</inkml:trace>
  <inkml:trace contextRef="#ctx0" brushRef="#br0" timeOffset="830.863">1259 631,'-17'56,"4"-17,-2-1,-2 0,-1-1,-2-1,-2-1,-1-1,-1-1,-2-1,-4 2,25-28,-1 0,0-1,0 1,0-2,-1 1,1-1,-1 0,0 0,0-1,-1 0,1 0,-1 0,0-1,1 0,-1-1,-1 0,-16-16,18 3</inkml:trace>
  <inkml:trace contextRef="#ctx0" brushRef="#br0" timeOffset="1294.931">884 741,'14'3,"1"1,0 1,-1 1,0 0,0 0,-1 1,0 1,0 1,-1-1,0 2,0 0,-1 0,0 1,-1 0,-1 1,1 0,-2 1,0 0,0 0,0 5,9 6,1 8,-12-17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1,'4'0,"4"0,6 0,3 0,4 0,1 0,4 0,2 0,-4 4,-2 0,-1 1,-1-1,0-2,1 0,-4-1</inkml:trace>
  <inkml:trace contextRef="#ctx0" brushRef="#br0" timeOffset="453.374">67 134,'4'0,"5"0,4 0,5 0,2 0,-2 3,4 2,1 0,1-2,0 0,0-1,-5-1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23.9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1,'3'1,"0"0,0 1,0-1,-1 1,1 0,0 0,-1 0,1 0,-1 1,0-1,0 1,0-1,0 1,0 0,-1-1,1 1,-1 0,0 0,0 0,1 3,4 6,87 145,-84-139,0 0,-1 1,-1 0,-1 1,-1-1,0 1,-2 0,0 0,-1 1,-1 9,1 115,-2-144,0 0,0-1,0 1,0 0,0 0,0 0,0 0,0 0,1-1,-1 1,0 0,1 0,-1 0,0-1,1 1,-1 0,1 0,0-1,-1 1,1 0,-1-1,1 1,0-1,-1 1,1-1,0 1,0-1,0 1,-1-1,1 0,0 0,0 1,0-1,0 0,0 0,-1 0,1 0,0 0,0 0,0 0,0 0,0 0,0 0,-1-1,1 1,0 0,0 0,0-1,-1 1,1-1,0 1,0-1,-1 1,1-1,0 1,-1-1,32-41,27-85,14 24,-59 85,5-7,-1-1,-1-1,-1-1,-1 0,1-7,-12 25,1 1,0 0,1 0,0 1,0 0,1 0,0 0,1 1,-1 0,1 1,1 0,-1 0,2-1,5 7,-14 6</inkml:trace>
  <inkml:trace contextRef="#ctx0" brushRef="#br0" timeOffset="1049.595">862 420,'0'4,"0"5,-4 1,-1 2,0 4,-3 2,1 5,0 4,-1 0,0-1,1-1,3 0,-3-6,-3-5,-1-5</inkml:trace>
  <inkml:trace contextRef="#ctx0" brushRef="#br0" timeOffset="1536.926">751 332,'3'2,"0"-1,0 1,0 0,0 0,0 0,-1 0,1 0,-1 0,0 1,1-1,-1 1,0-1,-1 1,1 0,0 0,-1 0,1 0,-1 0,0 0,0 1,0-1,-1 1,8 14,18 46,-22-51,1 0,0 0,0-1,1 1,1-1,0-1,1 1,0-1,10 9,19 33,-31-33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5:22.3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1,'0'571,"0"-549</inkml:trace>
  <inkml:trace contextRef="#ctx0" brushRef="#br0" timeOffset="446.589">1 310,'421'0,"-401"0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6:01:48.5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1,'1146'0,"-1132"1,-1 1,1 1,0 0,-1 1,1 1,-1 0,0 0,-1 1,1 1,-1 0,4 4,69 34,19-13,17 37,9 0,-122-63,-1 0,1 0,-1 1,-1 0,1 0,-1 1,0 0,-1 0,0 0,0 1,-1 0,0 0,-1 0,0 0,0 0,-1 1,0-1,0 1,-1 0,-1 8,8 22,1 157,-11-125,2 356,0-409</inkml:trace>
  <inkml:trace contextRef="#ctx0" brushRef="#br0" timeOffset="1522.743">1327 1149,'462'0,"-247"23,49-23,-143 21,45 2,-156-23</inkml:trace>
  <inkml:trace contextRef="#ctx0" brushRef="#br0" timeOffset="3053.417">1658 1415,'267'0,"-115"20,-106-14,-27-1</inkml:trace>
  <inkml:trace contextRef="#ctx0" brushRef="#br0" timeOffset="7102.076">1967 1569,'-39'99,"24"-45,2 1,3 0,2 1,0 34,-6 43,-4 61,9 2,10 39,-2 26,-43 200,45 1070,21-1358,-21 370,-1 136,0-659</inkml:trace>
  <inkml:trace contextRef="#ctx0" brushRef="#br0" timeOffset="7953.992">1437 6428,'595'0,"-574"0</inkml:trace>
  <inkml:trace contextRef="#ctx0" brushRef="#br0" timeOffset="8606.082">1790 6561,'4'0,"5"0,4 0,5 0,-2 0</inkml:trace>
  <inkml:trace contextRef="#ctx0" brushRef="#br0" timeOffset="9136.539">1813 6738,'0'3,"0"6,4 0,4 0,6-2,-1-3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6:02:34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1,'4'0,"4"4,6 1,0 3,1 1,2-1,2-2,1-3,1 0,1-2,-3-1</inkml:trace>
  <inkml:trace contextRef="#ctx0" brushRef="#br0" timeOffset="529.819">45 156,'4'0,"4"0,6 0,3 0,4 0,4 0,-1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6:02:24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1127 1,'13'121,"-6"-66,-2-1,-3 1,-5 51,1-5,2 600,0-681</inkml:trace>
  <inkml:trace contextRef="#ctx0" brushRef="#br0" timeOffset="1031.716">751 1171,'329'1,"-130"19,-38-5,123-6,-150 33,-121-40</inkml:trace>
  <inkml:trace contextRef="#ctx0" brushRef="#br0" timeOffset="3390.278">597 1458,'165'-42,"86"41,-26 43,-98-20,182 33,-273-47,162 20,254-30,-431 2</inkml:trace>
  <inkml:trace contextRef="#ctx0" brushRef="#br0" timeOffset="5107.476">950 1525,'-199'-14,"149"7,1 3,-1 2,0 2,-2 2,-39 0,-112-1,202-2,0 1,-1 0,1-1,-1 1,1 0,-1 0,1 0,-1 0,1 0,-1 1,1-1,-1 0,1 1,-1-1,1 1,0-1,-1 1,1 0,0 0,0-1,-1 1,1 0,0 0,0 0,0 0,0 0,0 1,0-1,0 0,1 0,-1 1,0-1,1 0,-1 1,1-1,-1 1,1-1,0 1,-1-1,1 1,0-1,0 1,0-1,0 1,0-1,1 0,-1 1,0-1,1 1,-1-1,1 1,-1-1,1 0,0 1,13 6</inkml:trace>
  <inkml:trace contextRef="#ctx0" brushRef="#br0" timeOffset="6757.399">1 1016,'0'217,"10"-166,-10-50,0-1,0 1,0 0,0 0,1 0,-1 0,0-1,1 1,-1 0,0 0,1 0,-1-1,1 1,-1 0,1-1,-1 1,1 0,-1-1,1 1,0-1,-1 1,1-1,0 1,0-1,-1 0,1 1,0-1,0 0,0 1,-1-1,1 0,0 0,0 0,0 0,0 0,0 0,-1 0,1 0,0 0,0 0,0 0,0-1,-1 1,1 0,0-1,0 1,-1 0,1-1,0 1,0-1,-1 1,1-1,0 0,0 0,5-5,1 0,-1 1,1 0,0 0,0 0,1 1,-1 0,1 0,0 1,0 0,0 1,0-1,1 2,4-2,-10 3,1-1,0 1,0-1,-1 1,1 0,0 1,0-1,-1 1,1-1,0 1,-1 0,1 0,-1 1,1-1,-1 1,0 0,1 0,-1 0,0 0,0 0,0 1,-1-1,1 1,-1 0,1 0,-1 0,0 0,0 0,0 0,-1 1,1-1,-1 1,1-1,-1 1,0-1,-1 1,1 0,-1-1,1 1,-1 0,0 1,-7 149,5-150,0-1,0 1,-1-1,0 0,1 0,-1 0,0 0,0 0,-1-1,1 1,0-1,-1 0,1 0,-1 0,0-1,0 1,0-1,0 0,0 0,0 0,0 0,0-1,0 0,0 0,0 0,0 0,-2-1,-16 1</inkml:trace>
  <inkml:trace contextRef="#ctx0" brushRef="#br0" timeOffset="7425.862">22 1016,'4'0,"5"0,1 4,2 1,0 4,1 0,2-2,2-1,6-2,3-2,1-1,-1-1,-1 0,-1-1,0 1,-1 0,-1-1,-4 1</inkml:trace>
  <inkml:trace contextRef="#ctx0" brushRef="#br0" timeOffset="9126.153">1303 1414,'-37'40,"-11"39,40-47,-31 70,30-86,2 1,-1 0,2 1,0 0,1 0,1 0,1 0,1 0,0 1,1 0,1-1,1 1,0-1,2 1,0 0,-3-14,47 267,14-9,-34-85,-28 110,22-134,-20 288,-1-424</inkml:trace>
  <inkml:trace contextRef="#ctx0" brushRef="#br0" timeOffset="9859.81">950 3513,'12'0,"55"-1,0 3,0 3,41 10,135 9,-76-21,-153 1</inkml:trace>
  <inkml:trace contextRef="#ctx0" brushRef="#br0" timeOffset="13722.309">1591 906,'4'0,"4"0,6 0,3 0,3 0,6 0,-2 0</inkml:trace>
  <inkml:trace contextRef="#ctx0" brushRef="#br0" timeOffset="15084.121">1679 1834,'0'-4,"0"3,0 5,0 5,4 2,1 3,0 2,-2 2,0 3,-1 4,-1 2,-1 0,0 0,0-6</inkml:trace>
  <inkml:trace contextRef="#ctx0" brushRef="#br0" timeOffset="15803.286">1480 1900,'220'14,"-41"-4,-161-7,-4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6:07:01.6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1,'64'17,"172"-10,-141-9,-71 2,-4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14:39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0 177,'518'0,"-514"0,-1 1,0-1,1 0,-1 0,0 0,1 0,-1-1,0 1,1-1,-1 0,0 0,0 0,0 0,0-1,0 1,0-1,0 0,0 0,-1 0,1 0,0 0,-1-1,1-1,4-9</inkml:trace>
  <inkml:trace contextRef="#ctx0" brushRef="#br0" timeOffset="934.099">397 0,'87'78,"-73"-70,0 0,-1 2,0-1,-1 2,0-1,-1 2,0 0,-1 0,0 1,7 12,-16-24,0-1,-1 1,1 0,-1 0,1 0,-1-1,0 1,1 0,-1 0,0 0,1 0,-1 0,0-1,0 1,0 0,0 0,0 0,0 0,0 0,0 0,0 0,0 0,-1 0,1 0,0-1,-1 1,1 0,0 0,-1 0,1-1,-1 1,1 0,-1 0,0-1,1 1,-1 0,0-1,1 1,-1-1,0 1,0-1,0 1,1-1,-1 0,0 1,0-1,0 0,0 1,0-1,0 0,0 0,0 0,-56 3,49-3,-115 5,104-1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6:07:0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0,'3'4,"6"1,5 0,3-1,4-1,-3-1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6:06:49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1568 7533,'0'3,"0"6,0 4,0 5,0 2,0 1,0 6,0 1,0 0,0-2,0 0,0-6</inkml:trace>
  <inkml:trace contextRef="#ctx0" brushRef="#br0" timeOffset="2876.723">1038 7841,'320'0,"-148"23,229-23,-390 2,1 0,-1 1,1 0,-1 1,0 0,0 1,-1 0,1 1,-1 0,0 1,30 16,-37-21,0 0,0-1,1 1,-1-1,0 0,1 1,-1-2,1 1,-1 0,1-1,-1 1,1-1,0 0,-1 0,1-1,-1 1,1-1,-1 0,1 0,-1 0,3-1,6-7</inkml:trace>
  <inkml:trace contextRef="#ctx0" brushRef="#br0" timeOffset="4877.866">751 8129,'82'-26,"-57"16,1 1,0 1,1 2,0 0,0 2,0 1,0 1,1 2,-1 0,0 2,2 1,58-1,93 20,115 30,-134-15,28-14,48-11,-195-6,1-2,-1-2,1-1,15-4,25 1,14 6,-82 1</inkml:trace>
  <inkml:trace contextRef="#ctx0" brushRef="#br0" timeOffset="6942.23">309 7841,'4'0,"5"0,4 0,4 0,3 0,2 0,-3-4,3-1,-2-3,-2-1,-2 2</inkml:trace>
  <inkml:trace contextRef="#ctx0" brushRef="#br0" timeOffset="7809.757">66 8106,'0'4,"0"5,0 4,0 5,4-2,1 1,-1 1,0 5,-1 2,-2 1,0 0,0-1,-1-2,0 1,-1-5</inkml:trace>
  <inkml:trace contextRef="#ctx0" brushRef="#br0" timeOffset="8341.182">0 8328,'4'0,"4"0,6 0,3 0,3 0,2 0,5 0,1 0,0 0,-2 0,-4 0</inkml:trace>
  <inkml:trace contextRef="#ctx0" brushRef="#br0" timeOffset="10325.286">1767 8195,'-1'6,"0"1,0-1,0 0,-1 0,0 0,0 0,0 0,-1-1,0 1,0-1,-1 1,1-1,-1 0,0 0,0-1,-1 1,-3 1,2 1,1-1,-1 1,1 1,0-1,0 1,1-1,0 1,1 0,0 1,0-1,-2 9,-7 18,0-8,2 1,1 0,1 0,2 1,0 0,2 0,2 1,0 14,3 305,44-67,-45-7,21-150,-20 276,21-228,-23-28,1-121</inkml:trace>
  <inkml:trace contextRef="#ctx0" brushRef="#br0" timeOffset="11404.964">994 10470,'242'-13,"-152"-5,-31 6,0 2,1 2,36 2,958 7,-1016 3,-24 0</inkml:trace>
  <inkml:trace contextRef="#ctx0" brushRef="#br0" timeOffset="16359.137">3777 1,'2'5,"1"0,1 0,-1 0,1 0,-1 0,1-1,1 0,-1 0,0 0,1 0,0-1,0 1,0-1,0 0,1-1,-1 0,1 0,0 0,-1 0,1-1,0 0,0 0,0 0,0-1,3 0,2 2,84 13,1-4,0-5,1-3,18-6,4 2,-100 3,1 0,0 2,-1 0,1 1,-1 1,-1 0,1 2,4 3,81 27,-98-36,0 1,0 0,0 0,-1 1,0 0,1 0,-1 0,-1 0,1 1,-1 0,0 0,0 0,0 0,0 1,-1-1,0 1,-1 0,1 0,-1 0,0 0,0 1,-1-1,0 1,0-1,-1 0,1 1,-1-1,-1 1,1-1,-1 1,-1 4,10 72,81 198,98 236,-48-91,4 64,-57-149,-44-183,-27-110,-2 1,-3 0,-1 1,-1 13,14 253,-23 531,1-828</inkml:trace>
  <inkml:trace contextRef="#ctx0" brushRef="#br0" timeOffset="17467.128">5080 4153,'1388'0,"-1344"4,-29 1</inkml:trace>
  <inkml:trace contextRef="#ctx0" brushRef="#br0" timeOffset="18333.759">5477 4374,'40'-1,"-1"-1,1-1,-1-3,0-1,9-4,104-5,-132 16</inkml:trace>
  <inkml:trace contextRef="#ctx0" brushRef="#br0" timeOffset="19139.704">6206 3557,'0'4,"0"4,0 6,0 3,0 3,0 2,0 4,0 2,0 0,0-1,0-2,0-1,0-4</inkml:trace>
  <inkml:trace contextRef="#ctx0" brushRef="#br0" timeOffset="19621.148">6096 3844,'4'0,"4"0,6 0,3 0,3 0,6 0,2 0,-1 0,0 0,-5 0</inkml:trace>
  <inkml:trace contextRef="#ctx0" brushRef="#br0" timeOffset="20473.771">6251 4660,'4'0,"4"0,6 0,3 0,3 0,6 0,1 0,1 0,-1 0,-1 0,-6 4,-1 1,-1 0,-4-1</inkml:trace>
  <inkml:trace contextRef="#ctx0" brushRef="#br0" timeOffset="26217.018">5720 4440,'0'447,"-45"-104,46 65,-46-168,23-64,0 49,2 54,-21 161,37-176,-37-124,33-119,-4 20,1 0,3 1,1 0,2 0,2 1,2-1,2 1,3 20,-2 47,-2 176,-22-158,22-103,-2-1,-1 0,-1-1,0 1,-2-1,-1 1,-6 11,-99 220,58-140,-7 11,-15-36,-3-1,-4 6,19-41,53-43,0-1,0 0,-1-1,-1 0,1 0,-1-2,-1 1,1-2,-1 0,0 0,-1-2,-9 3,-250-5,-55-2,130 22,62-9,91-6,-1-3,0-2,0-2,-11-2,-33 0,-362 2,365 26,-77 11,140-29,1-2,-1 0,0-1,-1-1,1-2,-1-1,0 0,1-2,-15-3,-38 2,-447 2,515 0,0-1,1 0,-1-1,1 0,-1 0,1-1,0 0,0-1,0 0,0 0,1-1,-1 0,1 0,0-1,1 0,-2-2,4 0,0 0,1 0,0 0,0-1,1 1,1-1,-1 0,1 0,1 0,-1 0,1 0,1 0,0 0,0 0,1 0,0 0,1-2,-1-13,0 3,18-109,-16 127,-1 4</inkml:trace>
  <inkml:trace contextRef="#ctx0" brushRef="#br0" timeOffset="34768.007">7046 3734,'2'-3,"0"0,0 0,0 0,1 1,-1-1,0 1,1-1,0 1,0 0,0 0,0 0,0 1,0-1,0 1,0 0,1-1,-1 2,0-1,1 0,-1 0,2 1,20-4,1 1,0 1,0 1,-1 1,26 4,-49-4,0 0,0 1,0-1,0 0,0 1,0-1,0 1,0-1,0 1,0 0,-1 0,1 0,0 0,0 0,-1 1,1-1,-1 0,1 1,-1-1,0 1,1-1,-1 1,0 0,0-1,0 1,0 0,0 0,-1 0,1 0,0 0,-1 0,0 0,1 0,-1 0,0 0,0 0,0 0,0 0,0 0,-1 1,-30 79,10-42,19-34,1-1,-1 0,-1 0,1 0,-1 0,0-1,0 1,0-1,0 0,-1 1,0-1,0-1,0 1,0-1,-1 1,1-1,-1-1,0 1,0-1,0 1,-1-1,-53 7,90 19,-23-24,119 114,-123-114,1 0,-1 1,1 0,-2 0,1 0,0 0,-1 0,0 1,0 0,-1-1,1 1,-1 0,0 0,-1 1,0-1,0 0,0 0,-1 1,1-1,-2 0,1 1,-1-1,0 0,0 0,0 0,-1 1,0-1,-3 0,0-1,0 0,0 1,-1-1,0-1,0 1,0-1,0 0,0-1,-1 0,0 1,0-2,0 1,0-1,0-1,0 1,-1-1,1 0,-1-1,1 1,0-2,-1 1,1-1,-1 0,-5-2,-3 3,-133-18,108 11,36 7,1 0,-1 0,1-1,-1 1,1-1,-1 0,1 0,0-1,0 1,0-1,-1 0,2 0,-1-1,0 1,0-1,1 1,-1-1,1 0,0-1,0 1,0-1,0 1,-1-3,-2-9</inkml:trace>
  <inkml:trace contextRef="#ctx0" brushRef="#br0" timeOffset="35862.752">7664 3689,'-9'-2,"-2"13,9 146,2-157,1-1,-1 1,0-1,1 1,-1-1,1 1,-1-1,1 1,-1 0,1-1,-1 1,1 0,-1 0,1-1,0 1,-1 0,1 0,0 0,-1-1,1 1,-1 0,1 0,0 0,-1 0,1 0,0 1,-1-1,1 0,-1 0,1 0,0 0,-1 1,1-1,-1 0,1 1,-1-1,1 0,-1 1,1-1,-1 0,1 1,-1-1,1 1,-1-1,0 1,1-1,-1 1,0 0,1-1,-1 1,0-1,0 1,0 0,0-1,1 1,-1-1,0 1,0 0,0-1,0 1,3-4,1 0,-1 0,1 0,0 0,0 0,0 1,0 0,1 0,-1 0,0 0,1 1,0-1,-1 1,1 0,0 1,-1-1,1 1,0 0,0 0,0 1,-1-1,1 1,0 0,-1 0,1 1,-1-1,1 1,-1 0,0 0,1 1,0 0,9 7,-7-7,0 1,-1-1,1 2,-1-1,0 1,0 0,-1 0,1 0,-1 1,-1 0,1 0,-1 0,0 1,0-1,-1 1,1 0,-2 0,1 0,-1 1,1 5,1 7,-2 0,0 0,-2 0,0 0,-1 0,-3 18,3-32,-1 1,1-2,-1 1,0 0,0 0,-1 0,0-1,0 0,0 1,-1-1,0 0,1-1,-2 1,1-1,-1 1,1-1,-1-1,0 1,0-1,-1 0,1 0,-1 0,1-1,-3 1,-7 1,1-1,0-1,-1 0,1 0,-1-2,0 0,1-1,-15-2,-3-15,23 3</inkml:trace>
  <inkml:trace contextRef="#ctx0" brushRef="#br0" timeOffset="36424.28">7642 3689,'11'-2,"0"0,-1 0,1-1,-1-1,0 1,0-2,0 1,0-1,-1-1,2-1,20-10,115-77,-72 45,-59 40</inkml:trace>
  <inkml:trace contextRef="#ctx0" brushRef="#br0" timeOffset="37265.863">8106 3645,'50'65,"-42"-47,-1 0,-1 1,-1-1,0 1,-2 0,0 0,-1 1,-1 6,-1 10,16 134,-16-168,1 0,-1 0,1 0,0 0,-1-1,1 1,0 0,0 0,1-1,-1 1,0 0,0-1,1 0,-1 1,1-1,-1 0,1 1,0-1,-1 0,1 0,0 0,0-1,0 1,0 0,0-1,0 1,0-1,0 0,0 1,0-1,0 0,0 0,0-1,0 1,0 0,0-1,0 1,0-1,-1 1,1-1,0 0,69-50,5-79,-66 120,0 1,0-2,-1 1,-1-1,0-1,0 1,-1-1,-1-1,0 1,0-1,-1 0,-1-1,1-3,-15-22,-4 25</inkml:trace>
  <inkml:trace contextRef="#ctx0" brushRef="#br0" timeOffset="39149.41">3181 7907,'-2'1,"0"1,0-1,1 1,-1 0,0-1,1 1,0 0,-1 0,1 0,0 0,0 0,0 0,0 0,0 0,1 0,-1 0,1 1,-1-1,1 0,0 1,0-1,0 1,-3 11,-38 176,1-95,31-80</inkml:trace>
  <inkml:trace contextRef="#ctx0" brushRef="#br0" timeOffset="40497.132">3623 8062,'0'-6,"1"-1,-1 1,-1-1,1 1,-1-1,0 1,0-1,-1 1,0 0,0 0,-1 0,1 0,-1 0,-1 0,1 1,-1-1,0 1,0 0,0 0,-1 0,0 1,0 0,0 0,0 0,-6-2,6 3,-1 1,0 1,0-1,1 1,-1 0,0 1,0-1,-1 1,1 0,0 1,0-1,0 1,1 0,-1 1,0-1,0 1,1 1,-1-1,1 1,-1 0,1 0,0 0,0 1,0-1,1 1,0 1,-1-1,1 0,1 1,-1 0,1 0,0 0,0 1,0-1,1 0,-1 1,1 0,1 0,-1-1,1 1,0 0,1 0,-1 6,0-9,0 1,1-1,-1 0,1 1,0-1,0 1,0-1,1 1,-1-1,1 0,-1 1,1-1,0 0,1 1,-1-1,0 0,1 0,0 0,0 0,0 0,0-1,0 1,0-1,1 1,-1-1,1 0,0 0,0 0,0 0,0 0,0 0,0-1,0 0,0 0,0 0,3 1,-1 0,0 0,0 0,1-1,-1 0,1 1,-1-2,1 1,-1-1,1 0,-1 0,1 0,-1-1,1 0,-1 0,0 0,1-1,-1 0,0 0,0 0,0 0,0-1,0 0,-1 0,1 0,-1-1,0 0,0 1,0-1,0-1,1-2,25-33,-30 40,1-1,-1 0,1 0,-1 1,1-1,-1 1,1-1,0 0,-1 1,1-1,0 1,0 0,-1-1,1 1,0-1,0 1,0 0,-1 0,1 0,0-1,0 1,0 0,0 0,-1 0,1 0,0 0,0 0,0 1,0-1,0 0,-1 0,1 1,0-1,0 0,-1 1,1-1,0 1,0-1,-1 1,1-1,0 1,-1-1,1 1,-1 0,1-1,-1 1,1 0,-1-1,1 1,-1 0,0 0,1 0,-1-1,0 1,0 0,4 14,-1 0,-1 0,0 1,-1-1,0 0,-2 1,0-1,0 2,-1 25,0 289,2-308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38:36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185 106,'1'-3,"-1"-1,1 0,-1 0,-1 0,1 0,0 0,-1 0,0 0,0 0,0 0,0 0,-1 1,1-1,-1 0,0 1,0-1,-1 1,1 0,0 0,-1 0,0 0,0 0,0 1,0-1,0 1,-1 0,1 0,-1 0,1 0,-1 0,0 1,1 0,-1 0,0 0,0 0,0 0,0 1,-37 47,32-31,-1 5,2 1,0 0,1 0,2 1,0 0,1-1,1 2,2-1,0 0,1 0,2 0,2 16,-1 50,-4-64,0-20,0 1,0 0,1 0,0-1,0 1,0 0,1 0,0-1,0 1,0 0,1-1,0 1,0-1,0 0,3 4,-3-9,1 1,-1-1,1 1,0-1,-1 0,1 0,-1 0,1 0,0 0,-1-1,1 1,-1-1,1 0,-1 0,1 0,-1 0,1 0,-1 0,0-1,0 1,0-1,1 1,-2-1,1 0,0 0,0 0,-1 0,1 0,-1 0,2-3,50-92,-41 79,-1 0,-1-1,-1 0,0 0,-2-1,0 0,-1-1,-1 1,-1-1,-1 0,1-21,-11-87,-15 111,8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37:50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2982 2887,'9'-10,"-9"9,1-1,-1 1,1 0,0 0,-1-1,1 1,0 0,0 0,0 0,0 0,0 0,0 0,0 0,1 1,-1-1,0 0,0 0,1 1,-1-1,0 1,1-1,-1 1,1 0,-1 0,0-1,1 1,-1 0,1 0,-1 0,1 0,-1 1,0-1,1 0,-1 1,1-1,-1 1,-1 0,0 0,0 0,0 0,0-1,0 1,0 0,0 0,0 0,-1 0,1 0,0 0,-1 0,1 0,0 0,-1-1,1 1,-1 0,0 0,1-1,-1 1,0 0,1-1,-1 1,0 0,0-1,1 1,-1-1,0 1,0-1,0 0,0 1,0-1,0 0,1 0,-1 1,0-1,0 0,0 0,0 0,0 0,0 0,0-1,-1 1,-1 1,-1 0,0 0,0 0,0-1,0 0,0 0,0 0,0 0,0-1,0 1,0-1,0 0,1 0,-1 0,0-1,1 0,-1 1,0-1,1 0,0-1,0 1,0 0,0-1,0 0,0 0,0 0,1 0,0 0,-1 0,1-1,0 1,1-1,-1 1,1-1,-1 0,1 0,0 0,1 0,-1 1,1-1,-1 0,1 0,1 0,-1 0,1-4,-1 6,0 1,0-1,0 1,1-1,-1 0,1 1,-1-1,1 1,-1-1,1 1,0 0,0-1,0 1,0 0,0-1,0 1,0 0,0 0,0 0,0 0,1 0,-1 0,0 0,1 0,-1 1,1-1,-1 0,1 1,-1-1,1 1,-1 0,1-1,0 1,-1 0,1 0,-1 0,1 0,0 0,-1 1,1-1,-1 0,1 1,-1-1,1 1,-1 0,1-1,-1 1,1 0,-1 0,0 0,1 0,-1 0,0 0,0 0,0 0,0 1,0-1,0 0,0 1,0-1,-1 0,1 1,0-1,-1 1,1 0,-1-1,0 1,1 0,2 5,0 1,0 0,0 0,-1 0,0 0,0 0,-1 0,0 1,-1-1,0 0,0 1,-1-1,0 0,-1 7,2-15,-1 0,1 0,0-1,0 1,0 0,-1 0,1 0,0-1,0 1,-1 0,1 0,0 0,-1 0,1 0,0 0,0 0,-1 0,1-1,0 1,-1 0,1 0,0 0,-1 0,1 1,0-1,0 0,-1 0,1 0,0 0,-1 0,1 0,0 0,0 0,-1 1,1-1,0 0,0 0,-1 0,1 1,0-1,0 0,0 0,-1 0,1 1,0-1,0 0,0 1,0-1,0 0,0 0,-1 1,-1-31,4 26,0 0,0 1,0-1,1 1,0-1,-1 1,1 0,0 0,1 0,-1 0,0 1,1-1,-1 1,1 0,0 0,0 0,0 0,0 1,0 0,0 0,0 0,1 0,-1 0,0 1,1 0,-1 0,0 0,0 1,1-1,-1 1,0 0,0 0,0 0,0 1,0-1,0 1,0 0,0 1,-1-1,1 0,-1 1,2 1,-4-3,0 0,-1 0,1-1,-1 1,1 0,-1 0,0 0,1 0,-1 0,0 0,1 0,-1 0,0 0,0-1,0 1,0 0,0 0,0 0,0 0,0 0,-1 0,1 0,0 0,0 0,-1 0,1 0,-1 0,1-1,-1 1,1 0,-1 0,1 0,-1-1,0 1,1 0,-1-1,0 1,0-1,1 1,-1-1,0 1,0-1,0 1,0-1,0 0,0 1,0-1,1 0,-1 0,0 0,0 0,-52 8,50-8,0 1,1-1,-1 0,0 0,0 0,0 0,1-1,-1 1,0-1,0 0,1 1,-1-1,0 0,1-1,-1 1,1 0,0-1,-1 0,1 1,0-1,0 0,0 0,0 0,0 0,0-1,1 1,-1 0,1-1,0 1,-1-1,1 1,0-1,0 0,1 1,-1-1,1 0,-1 0,1 0,0 1,0-1,0 0,0 0,1 0,-1 1,1-1,0 0,0-2,1 2,-1 0,0 0,1 0,-1 1,1-1,0 0,0 1,0 0,0-1,1 1,-1 0,1 0,-1 0,1 0,-1 1,1-1,0 1,0-1,0 1,0 0,0 0,0 1,0-1,0 1,0-1,1 1,-1 0,0 0,0 0,0 1,0-1,1 1,-1-1,0 1,0 0,0 1,0-1,-1 0,1 1,0-1,0 1,-1 0,1 0,-1 0,0 0,0 1,1 0,0-1,-1 0,1 0,-1 0,0 1,0-1,0 1,0-1,0 1,0 0,-1 0,1 0,-1 0,0 0,0 0,0 0,0 0,-1 0,1 0,-1 1,0-1,1 0,-2 0,1 1,0-1,-1 0,1 0,-1 0,0 1,0-1,0 0,-1 0,1 0,-1-1,1 1,-1 0,0 0,0-1,0 1,-1-1,1 0,-1 0,1 0,-1 0,0 0,1 0,-4 1,-65-13,69 10,0 0,1-1,-1 1,1 0,-1-1,1 0,-1 1,1-1,0 0,-1 0,1 0,0 0,-1 0,1 0,0 0,0 0,0 0,0-1,0 1,0 0,1-1,-1 1,0-1,1 1,-1 0,1-1,-1 0,1 1,0-1,-1 1,1-1,0 1,0-1,0 0,0 1,1-1,-1 1,0-1,1 0,-1 1,1-1,0 0,1 0,1-1,0 0,0 1,0-1,0 1,0 0,0 0,1 1,-1-1,0 0,1 1,0 0,-1 0,1 0,0 1,0-1,-1 1,1-1,0 1,0 1,-1-1,1 0,0 1,0 0,-1 0,1 0,0 0,-1 1,1-1,0 2,12 7</inkml:trace>
  <inkml:trace contextRef="#ctx0" brushRef="#br0" timeOffset="5463.29">3270 2445,'51'-38,"-30"18,48-30,54 24,4-30,-96 50,-1 2,1 1,0 1,0 2,26 3,15-1,331-2,-372 3,-1 1,0 1,-1 2,1 1,-2 1,1 1,0 3,19 4,201 91,-149-31,-78-55,79 42,-8 67,-29-24,40 24,-55-31,54 51,-52-32,-43-82,-2 0,-1 0,-2 1,-2 33,-1-51,-1-12,0 0,1 0,1 0,-1 0,1 0,0 0,1 0,0 0,0 0,1 0,0-1,1 1,4 7,-1 0,0 1,-1-1,-1 1,0 0,-1 1,-1-1,0 1,-2-1,0 1,-1 14,19 131,28 102,-26-8,-21-138,1 108,19 120,21-31,-25-197,-5 0,-6 0,-8 97,0-37,3 261,-2-404,-1 0,-2-1,-2 1,-1-1,-7 19,-26 73,-60 183,98-294,-1-1,-1 0,0 0,-1 0,-1 0,0-1,0 0,-2 0,1-1,-10 10,7-9,1 1,1 0,0 1,1 0,0 0,1 1,1 0,0 0,2 1,0-1,0 1,0 0,-67 144,-16 48,16-115,43-41,3 0,1 2,-15 56,-31 72,-76 79,136-245,0 0,-1-1,-1 0,-1-1,0 0,-1-1,-1 0,-14 10,-26 26,40-39,0 0,-1 0,0-2,0 0,-1-1,0 0,-1-1,-17 3,-7 5,-139 39,62-27,81-18,-1-1,0-2,0-2,0-1,-1-3,1 0,-3-3,-44 1,11 1,0-3,1-3,0-4,-18-7,-67-12,91 19,0-3,2-3,-19-9,-131-92,-11 28,135 33,43 21,-106-79,-48-55,194 160,0-1,1-1,0 0,1 0,1 0,0-1,1 0,-4-12,-41-78,27 65,15 18</inkml:trace>
  <inkml:trace contextRef="#ctx0" brushRef="#br0" timeOffset="7288.776">1900 8364,'-22'136,"20"-39,2-98,0 1,0 0,0 0,-1 0,1 0,0 0,-1 0,1-1,0 1,0 0,-1 0,1 0,0 0,0 0,-1 0,1 0,0 0,-1 0,1 0,0 0,0 0,-1 0,1 0,0 1,0-1,-1 0,1 0,0 0,0 0,-1 0,1 1,0-1,0 0,-1 0,1 0,0 1,0-1,0 0,0 0,-1 1,1-1,-7-30,5-199,21 120,26 31,-38 73,-1 0,1 0,1 1,-1 1,0-1,1 1,0 0,0 1,0 0,0 0,0 0,0 1,0 1,1-1,-1 1,0 1,1 0,-1 0,0 0,1 1,25 0,266 0,-297-2,0 0,0 0,0 1,0-1,1 0,-1 1,0 0,0 0,0 0,0 0,0 1,0-1,-1 1,1-1,0 1,-1 0,1 0,-1 0,0 0,0 1,0-1,0 1,0-1,0 1,0 1,0 8</inkml:trace>
  <inkml:trace contextRef="#ctx0" brushRef="#br0" timeOffset="23113.061">3933 368,'20'140,"-15"-102,2-1,1 0,2 0,2-1,1 0,5 6,1 100,-19-140,-1-1,1 1,0 0,-1-1,1 1,0 0,0-1,0 1,0 0,0-1,1 1,-1-1,0 1,1 0,-1-1,1 1,0-1,-1 1,1-1,0 1,0-1,0 0,0 1,0-1,0 0,0 0,1 1,-1-1,0 0,1-1,-1 1,1 0,-1 0,1 0,-1-1,1 1,-1-1,1 1,0-1,-1 0,1 0,-1 0,1 1,0-1,-1-1,1 1,0 0,-1 0,1-1,0 1,-1-1,1 1,-1-1,1 0,1 0,3-11,1 1,-1-1,-1 0,0-1,0 1,-2-1,1 0,0-10,4-12,4-13,2 0,2 1,2 0,2 2,23-40,-34 69,-1 0,-1 0,0-1,-1 0,-1 0,-1-1,0 1,-2-1,0 0,0 0,-2 0,0 0,-2-7,1 5</inkml:trace>
  <inkml:trace contextRef="#ctx0" brushRef="#br0" timeOffset="24061.508">4551 788,'0'4,"0"5,0 4,0 5,0 2,0 1,-4 2,-1 4,1 1,0 0,1-2,1-1,1-1,1 0,0-2,0 4,0-3</inkml:trace>
  <inkml:trace contextRef="#ctx0" brushRef="#br0" timeOffset="25408.62">3447 302,'0'492,"0"-469</inkml:trace>
  <inkml:trace contextRef="#ctx0" brushRef="#br0" timeOffset="25909.108">3314 611,'4'0,"5"0,4 0,5 0,2 4,1 1,6 0,1-1,-4 2,-2 1,-2-1,1-2,-1-2,1 0,-4-2</inkml:trace>
  <inkml:trace contextRef="#ctx0" brushRef="#br0" timeOffset="30327.53">5191 412,'0'348,"-34"-220,24-58,9-49</inkml:trace>
  <inkml:trace contextRef="#ctx0" brushRef="#br0" timeOffset="30939.476">5058 568,'15'-11,"0"1,0 0,1 1,1 1,-1 1,1 0,0 1,1 1,-1 1,1 0,0 1,4 1,138-23,-140 18,-2 1</inkml:trace>
  <inkml:trace contextRef="#ctx0" brushRef="#br0" timeOffset="32567.896">5854 236,'-1'17,"2"1,0-1,1 1,1-1,1 0,0 0,1 0,2 2,3 12,-2 2,-1-1,-1 1,-2 0,0 27,-1-20,18 161,-17-56,-3-145,0 0,1 0,-1 0,1 1,-1-1,1-1,-1 1,1 0,-1 0,0 0,1-1,-1 1,1-1,-1 1,0-1,1 1,-1-1,0 0,0 0,0 0,0 0,1 0,-1 0,0 0,0 0,-1 0,1 0,0 0,0-1,-1 1,1 0,0-1,-1 1,1 0,-1-1,0 1,1-1,-1 1,0 0,0-1,0 1,8-11,12-20,-1-2,-1 0,-2 0,-1-2,-2 0,-2 0,2-14,17-48,40-51,-56 126,0 1,-2-2,-1 0,0-1,-2 1,-1-2,-1 1,4-27,13-116,-24 165</inkml:trace>
  <inkml:trace contextRef="#ctx0" brushRef="#br0" timeOffset="33691.494">6229 943,'5'-1,"0"-1,0 0,0 0,0 0,-1-1,1 0,-1 0,0 0,0 0,0-1,0 1,0-1,-1 0,1 0,-1 0,0-1,1-1,16-19,-15 19,0 0,1 0,-1 0,1 1,1 0,-1 0,1 0,0 1,0 0,0 0,0 1,1 0,-1 0,1 1,0 0,0 0,1 1,-3-1,0 1,0-1,0 1,0 0,0 1,0 0,0 0,0 0,0 0,0 1,1 0,-2 1,1-1,0 1,0 0,0 1,-1-1,1 1,-1 0,0 1,0-1,0 1,0 0,-1 0,0 0,1 1,-2 0,1-1,0 2,-1-1,0 0,0 0,-1 1,1 0,-1-1,0 1,-1 0,1 5,-3-2,0-1,-1 0,0 0,0-1,-1 1,0 0,0-1,-1 0,0 0,0 0,0 0,-1 0,0-1,-1 0,0 0,0 0,0-1,0 0,-6 3,-43 48,-1-12,-8 14,63-57,0 0,1 1,-1-1,1 1,-1-1,1 1,-1-1,1 1,0-1,0 1,0-1,0 1,0-1,0 1,0-1,1 1,-1-1,0 1,1-1,-1 1,1-1,0 0,-1 1,1-1,0 0,0 1,0-1,0 0,0 0,0 0,0 0,0 0,1 0,-1 0,0 0,1-1,-1 1,0 0,1-1,-1 1,1-1,-1 0,1 1,-1-1,1 0,-1 0,1 0,0 0,82 7,-79-8,110-2,-113 3,-1 0,1 0,-1 0,1 0,-1-1,1 1,-1 0,1-1,-1 1,0-1,1 0,-1 1,0-1,0 0,1 0,-1 0,0 0,0 0,0 0,0 0,0 0,0 0,0 0,0-1,-1 1,1 0,0-1,-1 1,1 0,-1-1,0 1,1-1,-1 0,1-17</inkml:trace>
  <inkml:trace contextRef="#ctx0" brushRef="#br0" timeOffset="39434.602">6981 854,'3'0,"6"0,5 0,3 0,3 0,2 0,4 0,-1 4,-6 1</inkml:trace>
  <inkml:trace contextRef="#ctx0" brushRef="#br0" timeOffset="43028.712">7842 1716,'0'-4,"4"-1,5 0,4 1,5 1,-2-2,-3-1</inkml:trace>
  <inkml:trace contextRef="#ctx0" brushRef="#br0" timeOffset="43732.232">7820 1981,'0'-4,"3"-1,6 0,5 2,-1-4,3 1,-3-4,1 1,-2-2,4 0,0-1,-3-2,-4 1</inkml:trace>
  <inkml:trace contextRef="#ctx0" brushRef="#br0" timeOffset="40117.458">7599 435,'-38'151,"-42"396,69-488,8-33</inkml:trace>
  <inkml:trace contextRef="#ctx0" brushRef="#br0" timeOffset="40863.305">7577 435,'3'4,"6"1,5 3,3 1,4-2,-3 3,-1-2,5-1,2-2,1-2,0-2,-1 0,-4-1</inkml:trace>
  <inkml:trace contextRef="#ctx0" brushRef="#br0" timeOffset="41466.403">7577 767,'0'-4,"3"-1,6 0,5 1,3 1,4 1,-3 5,3 2,-1 3,-1 1,0-1,1-2,0-3,-3-1</inkml:trace>
  <inkml:trace contextRef="#ctx0" brushRef="#br0" timeOffset="42013.571">7466 1296,'0'-4,"4"-1,5 0,1-2,2-1,3 2,3 1,-2-1,1-1,4 1,3 2,-3-2,-1-1,-1 2,1 1,-3 1</inkml:trace>
  <inkml:trace contextRef="#ctx0" brushRef="#br0" timeOffset="51536.398">1238 7613,'-2'0,"0"0,0-1,-1 1,1-1,0 1,0-1,0 0,0 0,0 0,1 0,-1 0,0-1,0 1,1-1,-1 1,1-1,-1 1,1-1,0 0,-1 0,1 0,0 1,0-1,0 0,1 0,-1 0,0-1,1 1,-1 0,1 0,0 0,0 0,0-1,0 1,0 0,0 0,1 0,-1 0,1 0,-1 0,2-2,-2 2,0 0,0 1,0-1,0 0,1 1,-1-1,0 1,1-1,-1 1,1-1,0 1,0-1,-1 1,1 0,0-1,0 1,0 0,1 0,-1-1,0 1,0 0,1 0,-1 1,0-1,1 0,-1 0,1 1,-1-1,1 0,-1 1,1 0,-1-1,1 1,0 0,-1 0,1 0,0 0,-1 0,1 0,-1 0,1 1,0-1,-1 0,1 1,-1 0,1-1,-1 1,1 0,-1 0,0 0,1-1,-1 1,0 1,1-1,2 6,-1 0,1 0,-1 0,0 1,-1-1,1 1,-2-1,1 1,-1 0,0 0,-1 0,1 0,-2-1,1 1,-1 0,0 0,-2 2,3-5,-1-1,0 0,0 0,-1 0,1 0,-1 0,0 0,0 0,0 0,-1-1,1 1,-1-1,0 0,0 0,0 0,0 0,-1 0,1-1,-1 1,0-1,1 0,-1 0,0 0,0-1,0 0,0 1,-1-1,-1 0,-125 6,126-7,0-1,0 1,0-1,0 0,-1-1,2 1,-1-1,0 0,0 0,0 0,1-1,0 0,-1 1,1-2,0 1,0 0,0-1,1 0,0 0,-1 0,1 0,0 0,1-1,-1 1,1-1,0 0,0 0,1 0,-1 0,1 0,0 0,0 0,1 0,-1 0,1 0,1-5,0 8,0 0,0 0,0 1,1-1,-1 0,1 1,-1-1,1 1,-1 0,1-1,0 1,0 0,-1 0,1 0,0 0,0 1,0-1,0 0,0 1,0-1,0 1,0 0,1 0,-1 0,0 0,0 0,0 0,0 0,0 1,0-1,0 1,0-1,2 2,66 28,-64-26,0-1,0 1,-1 1,1-1,-1 1,0 0,0 0,0 1,-1-1,0 1,0 0,0 0,-1 1,0-1,0 0,-1 1,0 0,0 0,0 0,-1 0,0 0,0 0,-1 0,0 0,-1 6,1-12,-1 1,1-1,-1 0,0 0,1 0,-1 1,0-1,0 0,0 0,0 0,0 0,0 0,0-1,0 1,0 0,0 0,-1-1,1 1,0-1,0 1,-1-1,1 1,0-1,-1 0,1 0,-1 1,1-1,0 0,-1 0,1-1,0 1,-1 0,1 0,-1-1,1 1,0 0,0-1,-1 0,1 1,0-1,0 0,0 1,-1-1,1 0,0 0,0 0,0 0,1 0,-1 0,0 0,0-1,1 1,-1 0,0 0,1 0,-1-1,1 1,-1 0,1-1,0 1,0 0,0-1,0 1,0-1,0 0,-2-7,1 0,0 0,0 1,1-1,0 0,1 0,0 0,1 0,-1 1,2-1,-1 0,1 1,0 0,1-1,-2 6,-1 0,1 0,0 0,-1 1,1-1,1 0,-1 1,0-1,1 1,-1 0,1 0,0 0,-1 0,1 0,0 1,0-1,0 1,1 0,-1 0,0 0,0 0,1 1,-1-1,0 1,1 0,-1-1,0 2,1-1,-1 0,0 1,1 0,-1-1,0 1,0 0,0 1,0-1,3 2,-3-2,1 1,-1 0,0 0,0 0,0 1,0-1,0 1,0-1,-1 1,1 0,-1 0,0 0,0 0,0 1,0-1,0 1,-1-1,0 1,1-1,-1 1,-1 0,1 0,0-1,-1 1,0 0,0 0,0 0,0-1,-1 1,1 0,-1 0,0-1,0 1,-1 0,1-1,-1 1,1-1,-2 2,1-4,0 1,1-1,-1 1,0-1,0 0,0 0,0 0,0 0,0 0,0-1,-1 1,1-1,0 1,0-1,0 0,-1 0,1 0,0 0,0 0,-1 0,1 0,0-1,0 1,0-1,-1 0,1 0,0 0,0 0,0 0,0 0,1 0,-1-1,0 1,0-1,0 0,-53-64,51 55,0-1,1 1,0-1,1 0,0 0,1 0,0 0,1-1,1 1,0 0,0 0,1 0,1 0,0 0,4-10,0 3,1 3</inkml:trace>
  <inkml:trace contextRef="#ctx0" brushRef="#br0" timeOffset="53672.354">796 8099,'-47'-61,"-9"-72,54 128,-14-28,0-1,3-1,0-1,3 0,1 0,1-1,2 0,0-35,4 40,-2 0,-1 0,-1 1,-1 0,-2 0,-4-6,-18-67,26 65,1 0,1-1,3 1,3-30,-2 11,-2 80,-2 0,0 1,-2-1,0 0,-2-1,0 0,-1 0,-1 0,-1-1,-1 0,-12 15,13-15,0 1,1 0,1 1,1 0,1 0,1 0,1 0,-1 20,-3 7,0 18,3 1,3 0,4 24,-2-68,0-58,1 0,2 0,1 1,1-1,2 1,2 0,1 0,11-25,-6 23,-2 0,-1-1,-3-1,0 0,-2 0,-2 0,-2-1,-1 1,-3-28,1 61,0 0,0 0,0 1,0-1,1 0,-1 1,1-1,0 0,0 1,1-1,-1 1,1-1,0 1,-1 0,1 0,1 0,-1 0,0 0,1 0,0 0,-1 1,1 0,0-1,0 1,0 0,1 0,-1 1,0-1,1 1,-1-1,1 1,2 0,7-3,-1 0,1-1,-1-1,0 0,-1 0,1-1,-1 0,0-1,-1-1,1 0,-2 3,1 1,0 0,1 0,-1 1,1 1,0 0,0 0,0 1,0 0,0 1,0 1,1 0,-1 0,0 1,0 0,0 1,0 0,0 1,0 0,0 1,7 4,-17-8,12 5,-4 1</inkml:trace>
  <inkml:trace contextRef="#ctx0" brushRef="#br0" timeOffset="58412.085">3270 9733,'38'-51,"-38"49,1 1,0-1,-1 1,1-1,0 1,0 0,0-1,0 1,0 0,0 0,1 0,-1 0,0 0,0 0,1 0,-1 0,1 0,-1 1,1-1,-1 0,1 1,-1 0,1-1,0 1,-1 0,1 0,0 0,-1 0,1 0,-1 0,1 0,0 0,-1 1,1-1,-1 1,1-1,-1 1,1-1,-1 1,1 0,-1 0,0 0,1 0,-1 0,0 0,0 0,0 0,1 1,-1-1,-1 0,1 1,0-1,0 1,0-1,-1 1,1-1,-1 1,1 0,1 67,-2-68,0 1,0 0,0-1,0 1,0 0,0-1,-1 1,1-1,-1 1,1-1,-1 1,1-1,-1 1,0-1,0 1,0-1,0 0,0 1,0-1,0 0,0 0,-1 0,1 0,0 0,-1 0,1 0,0-1,-1 1,1 0,-1-1,1 1,-1-1,0 1,1-1,-1 0,1 0,-1 0,0 0,0 0,1 0,0-1,-1 1,1 0,0-1,0 0,0 1,0-1,0 0,0 1,0-1,0 0,0 0,1 0,-1 0,0 0,0 0,1 0,-1 0,1 0,-1 0,1 0,-1-1,1 1,0 0,0 0,-1 0,1-1,0 1,0 0,0 0,0 0,0-1,1 1,-1 0,0 0,0 0,1-1,-1 1,1 0,-1 0,1 0,0 0,-1 0,1 0,0 0,0 0,-1 0,1 0,0 1,0-1,0 0,0 0,0 1,0-1,1 0,0 0,-1 0,0 1,1-1,-1 0,1 1,-1-1,1 1,-1-1,1 1,0 0,-1-1,1 1,-1 0,1 0,0 0,-1 1,1-1,-1 0,1 0,-1 1,1-1,-1 1,1 0,-1-1,1 1,-1 0,0 0,1 0,-1 0,0 0,0 0,1 0,-1 0,0 0,0 1,-1-1,1 0,0 1,0-1,0 1,-1-1,1 1,-1-1,0 1,1-1,-1 1,0 0,-2 1,0 0,-1-1,1 1,-1-1,1 1,-1-1,0 0,0 0,0-1,0 1,-1 0,1-1,0 0,-1 0,1 0,-1 0,1 0,-1-1,1 0,-1 0,1 0,-1 0,1 0,-1 0,1-1,-1 0,1 0,-1 0,1 0,1 0,0 1,0-1,0 0,1 0,-1 0,0 1,1-2,-1 1,1 0,-1 0,1 0,0-1,-1 1,1-1,0 1,0-1,0 1,0-1,0 0,1 1,-1-1,0 0,1 0,-1 0,1 1,0-1,-1 0,1 0,0 0,0 0,0 0,1 0,-1 0,0 1,1-1,-1 0,1 0,-1 0,1 1,0-1,43-63,-8 33,-25 24</inkml:trace>
  <inkml:trace contextRef="#ctx0" brushRef="#br0" timeOffset="61468.789">3071 10286,'-1'-4,"0"0,1 0,-1 0,1 1,0-1,0 0,0 0,1 0,-1 0,1 1,0-1,0 0,0 0,0 1,1-1,-1 1,1-1,0 1,0 0,1 0,-1 0,0 0,1 0,0 0,0 0,0 1,0 0,0-1,0 1,1 1,-1-1,1 0,-1 1,1-1,2 1,218 0,-86 1,-31-2,0 5,87 14,-181-15,118 19,1-5,82-4,-14-15,-186 2,1 0,-1-1,0-1,1 0,-1-1,0 0,-1-1,1-1,-1 0,0-1,-1 0,1-1,-1-1,-1 0,0 0,0-1,4-6,164-132,101-118,-220 212,-1-3,-4-3,21-30,5-5,-46 56,-2-1,-2-2,23-40,193-394,-22 1,-189 393,6-7,-5-2,25-95,125-392,32-304,-173 729,10-37,21-134,45-142,-36-50,-54 160,-13-318,-21-49,0 686,-2 0,-1 1,-2-1,-1 1,-11-27,17 58,-49-154,-7 3,-7 3,-34-52,76 158,-2 1,-2 0,-2 2,-2 2,-2 0,-1 2,-2 2,-2 1,-1 2,-2 2,-1 1,-3 2,-336-153,164 94,170 74,0 2,-1 2,-1 3,1 1,-1 3,0 2,-10 2,-18-3,-214-22,148 10,-1 6,-36 7,-6 13,0 8,2 8,-66 23,48-4,-2-8,-2-9,-155-1,267-26,12-3,1 5,0 3,-67 15,104-7,1 3,0 1,1 2,2 2,0 1,1 3,2 1,1 1,1 2,-30 35,-95 75,-161 131,195-123,36-30,6 3,-27 59,7-11,-59 80,9-16,-107 224,120-191,113-201,2 1,4 1,2 2,3 0,-4 48,-10 36,20-81,2 1,4 0,3 0,6 40,-2 13,-2 44,0-170,0 0,-1 0,1 0,0 0,0 1,0-1,0 0,0 0,0 0,0 0,1 0,-1 0,0 0,1 0,-1 1,0-1,1 0,-1 0,1 0,0 0,-1-1,1 1,0 0,-1 0,1 0,0 0,0-1,0 1,0 0,0-1,0 1,0-1,0 1,0-1,0 0,0 1,0-1,0 0,0 0,0 1,1-1,-1 0,0 0,0 0,0-1,0 1,0 0,0 0,1 0,-1-1,0 1,0-1,0 1,0-1,0 1,0-1,0 0,-1 1,2-2,47-52,-43 34,0 0,-2-1,0 1,-1-1,-2 0,0 0,-1 0,0 0,-2 0,-2-5,-14-30,9 44</inkml:trace>
  <inkml:trace contextRef="#ctx0" brushRef="#br0" timeOffset="62262.002">1 4940,'13'197,"-8"-167,22 68,-25-98,0 1,0-1,0 0,0 0,0 0,0 0,0 0,1 0,-1 0,0 0,0-1,0 1,0-1,0 0,0 0,0 0,0 0,0 0,-1 0,1 0,0 0,-1-1,1 1,-1-1,1 1,-1-1,1 1,-1-1,0 0,0 0,0 0,0 0,0 0,0 0,6-7,135-137,-104 102,2 1,2 3,2 1,25-16,28-56,-65 66,61-111,-86 143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15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3048,'-4'0,"0"-1,0 0,0 1,0-2,0 1,0 0,1-1,-1 1,1-1,-1 0,1-1,0 1,0 0,0-1,0 0,0 1,0-1,1-1,-1 1,1 0,0 0,0-1,0 1,1-1,-1 0,1 1,0-1,-1-4,1 6,0-1,1 0,-1 1,1-1,-1 1,1-1,0 0,0 1,0-1,1 0,-1 1,1-1,-1 0,1 1,0-1,0 1,0-1,0 1,1 0,-1 0,0-1,1 1,0 0,-1 0,1 0,0 0,0 1,0-1,0 0,1 1,-1 0,0-1,1 1,-1 0,1 0,-1 0,1 0,-1 1,1-1,0 1,-1 0,2-1,-1 2,-1 0,1 0,0 0,0 0,-1 1,1-1,0 1,-1-1,0 1,1 0,-1 0,0 0,0 0,0 1,0-1,0 0,-1 1,1-1,-1 1,1 0,-1-1,0 1,0 0,0 0,-1 0,1 0,-1 0,1 0,-1 0,0-1,0 1,-1 0,1 0,0 0,-1 0,0 0,0 0,0 0,0 0,0-1,0 1,-1 0,1-1,-1 1,0-1,0 0,0 1,0-1,0 0,0 0,0-1,-1 1,1 0,-1-1,1 0,0 0,-1 0,1 0,0 0,-1-1,1 1,-1-1,1 0,-1 1,1-1,-1 0,0-1,1 1,-1 0,1-1,0 1,-1-1,1 0,-1 0,1 0,0 0,0 0,-1-1,1 1,0-1,0 1,0-1,0 0,1 1,-1-1,0 0,1 0,0 0,-1-1,1 1,0 0,0 0,0-1,0 1,1-1,-1 1,0-1,1 1,0-1,0 1,0-1,0 1,0-1,0 1,1-1,-1 1,1-1,-1 1,1-1,0 1,0 0,0-1,0 1,1 0,-1 0,1 0,0-1,1-1,0 1,0 0,0 0,0 0,1 0,-1 1,1-1,0 1,-1 0,1 0,0 0,0 1,0-1,1 1,-1 0,0 0,0 0,1 1,-1 0,0 0,1 0,-1 0,0 0,1 1,-1 0,0 0,0 0,1 1,-1-1,0 1,-1 0,1 0,0 0,0 1,-1-1,0 1,1 0,-1 0,0 0,0 0,0 0,-1 1,1 0,-1 0,-1-1,0 1,0-1,0 1,-1-1,1 1,-1-1,0 1,0 0,-1-1,1 1,-1-1,1 1,-1-1,0 0,0 1,-1-1,1 0,-1 1,1-1,-1 0,0 0,0-1,-1 1,1 0,-1-1,1 1,-1-1,0 0,0 0,0 0,0 0,0 0,0-1,-2 1,-10 4</inkml:trace>
  <inkml:trace contextRef="#ctx0" brushRef="#br0" timeOffset="4015.413">513 3071,'22'-138,"-19"98,-1-1,-2 1,-2-1,-2 1,-2-1,-1 1,-5-11,-95-361,13 252,89 153,0-1,1 0,-1 0,2 0,-1-1,1 1,0-1,1 0,0 0,1 0,-1 0,1-5,3-56,-10-64,-28-37,26 121,3 0,1 0,2-1,3 0,5-45,-2-12,-2 84,2 0,1 0,1 0,1 1,0 0,2 0,1 0,1 1,2-4,-7 20,1 0,-1 1,1-1,0 1,0 0,1 0,0 1,-1-1,1 1,1 0,-1 1,1 0,-1 0,1 0,0 1,0 0,0 0,0 0,0 1,1 0,-1 1,0 0,1 0,-1 0,3 2,134-51,28 13,80-35,-88 17,-148 46,0 2,1 0,-1 1,1 1,0 1,0 0,1 1,7 0,69-11,263-71,-172 31,-152 40,1 2,0 1,0 1,1 2,4 1,35-7,-48 7,212-27,431 35,-622 2,-28 1</inkml:trace>
  <inkml:trace contextRef="#ctx0" brushRef="#br0" timeOffset="5234.499">2965 0,'1'6,"1"-1,-1 1,1-1,1 1,-1-1,1 0,0 0,0 0,0-1,0 1,1-1,0 0,0 0,0 0,5 3,12 15,192 220,-166-201,-47-40,0 0,0 0,0 0,0 0,0 0,-1 0,1 0,0 0,-1 0,1 0,-1 0,1-1,-1 1,1 0,-1 0,0 0,1-1,-1 1,0 0,1-1,-1 1,0 0,0-1,0 1,0-1,0 1,0-1,1 0,-1 1,0-1,0 0,0 0,0 0,0 1,0-1,0 0,0 0,0-1,0 1,0 0,-1 0,-4 2,-7 1,1 2,0-1,0 1,0 1,0 0,1 1,0 0,0 1,1 0,0 1,1 0,0 0,0 1,1 0,-6 8,-47 64,52-71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9T05:40:27.5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0 312,'5'-1,"0"0,0 0,-1 0,1-1,0 0,-1 1,1-2,-1 1,0 0,0-1,0 0,0 0,0 0,-1 0,1-1,-1 1,1-2,40-30,105-20,-99 35,0 3,1 1,0 3,1 2,27-1,19-5,56-11,1 7,0 6,68 7,985 9,-1141 3,1 3,-1 3,-1 3,11 6,68 12,258 73,-372-94,1 1,-2 2,0 1,0 2,-2 1,14 10,-13-1,0 1,-2 1,-2 1,0 2,-2 0,-1 2,-2 0,8 19,-18-34,84 189,-83-188,0 1,-2 0,0 1,-2 0,0 0,-1 1,-1 0,-1 0,-1 0,-1 0,-1 13,5 23,15 239,-11-126,-9 115,-3-113,2-114,1 33,-3 0,-4-1,-16 76,17-146,0 0,-1 0,-1 0,-1 0,0-1,-2-1,0 0,-2 0,0-1,-1 0,-13 13,-1 8,18-29</inkml:trace>
  <inkml:trace contextRef="#ctx0" brushRef="#br0" timeOffset="881.454">3911 2676,'4'162,"-4"-160,1 0,-1-1,0 1,1 0,-1-1,1 1,0-1,-1 1,1-1,0 0,0 1,0-1,0 0,0 1,0-1,1 0,-1 0,0 0,0 0,1 0,-1 0,1 0,-1-1,1 1,-1-1,1 1,-1-1,1 1,0-1,-1 0,1 1,0-1,-1 0,1 0,-1-1,1 1,0 0,-1 0,1-1,0 1,-1-1,1 1,-1-1,1 0,-1 0,0 1,1-1,-1 0,0 0,1 0,-1-1,0 1,1-1,65-65,81-73,-94 102,-41 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03AA47F-06C3-4B01-84F1-540F0A7A477F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BD9712C-2537-4D23-813D-B4CEE16C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3AF5B9-8D32-43EF-B5B9-D3EB9F8E0F91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EF62-D581-4596-AE28-A85A71FC1BDC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2D9195-BCB3-4F75-9483-3544CEF2E486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A0FF-AE91-414D-9A8A-16F35EA50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6E241E-50F9-4221-B942-C72AE0D718F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2FBE-EBE8-4852-842E-F3D01694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1E9D3D-14D7-42AB-A923-B9500619871B}" type="datetime1">
              <a:rPr lang="en-US" altLang="en-US" smtClean="0"/>
              <a:pPr>
                <a:defRPr/>
              </a:pPr>
              <a:t>4/1/2023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99634-41D6-4714-B8C0-F7024BEE40B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8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3625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91000" y="1063625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0" y="3692525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5A58AD1-F421-4EC2-9480-1646ED2C470C}" type="datetime1">
              <a:rPr lang="en-US" altLang="en-US" smtClean="0"/>
              <a:pPr>
                <a:defRPr/>
              </a:pPr>
              <a:t>4/1/2023</a:t>
            </a:fld>
            <a:endParaRPr lang="en-A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E4F99-A3A6-4221-B8CF-69D912FF7CB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586313-DA0B-4824-8CFA-0E3C802B9C7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866469-1584-4F7A-B749-E5A1E5A4A733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604B-1939-458A-BFF4-002FD45F3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851CEE-EB23-4C97-811B-5F2F25B08CAD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2C39-B533-4269-B73B-BAC8BDCA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D42D3C-78DD-4774-AE9C-AF6610CA569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7F3F-1563-44FB-8C7C-559FE26FB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49C8A8-8BFB-401D-B6A9-00A179538CBE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DA92-19B7-40E5-9353-FDF182094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97C5AE-454C-4F07-8DBA-18650E73794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44DE-1FED-4AA3-ACC5-A772B7C4A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DB1C7E-215D-4B96-B167-A15E8772596A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4E06-A47A-4AA5-AB54-8FF303C2A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A00AC-7229-4EF0-AEDA-AA7350CC9A1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014C-BEAE-49EB-A200-5E3F66936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 descr="ALL LONGHAND_Page_12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30F7B-0D34-4AC2-A132-2256D4B54819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10.png"/><Relationship Id="rId5" Type="http://schemas.openxmlformats.org/officeDocument/2006/relationships/customXml" Target="../ink/ink1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wmf"/><Relationship Id="rId7" Type="http://schemas.openxmlformats.org/officeDocument/2006/relationships/image" Target="../media/image1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customXml" Target="../ink/ink6.x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4.png"/><Relationship Id="rId18" Type="http://schemas.openxmlformats.org/officeDocument/2006/relationships/customXml" Target="../ink/ink15.xml"/><Relationship Id="rId3" Type="http://schemas.openxmlformats.org/officeDocument/2006/relationships/image" Target="../media/image20.wmf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customXml" Target="../ink/ink12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image" Target="../media/image19.wmf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3.png"/><Relationship Id="rId24" Type="http://schemas.openxmlformats.org/officeDocument/2006/relationships/customXml" Target="../ink/ink18.xm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customXml" Target="../ink/ink11.xml"/><Relationship Id="rId19" Type="http://schemas.openxmlformats.org/officeDocument/2006/relationships/image" Target="../media/image37.png"/><Relationship Id="rId4" Type="http://schemas.openxmlformats.org/officeDocument/2006/relationships/customXml" Target="../ink/ink8.xml"/><Relationship Id="rId9" Type="http://schemas.openxmlformats.org/officeDocument/2006/relationships/image" Target="../media/image32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21" Type="http://schemas.openxmlformats.org/officeDocument/2006/relationships/image" Target="../media/image51.png"/><Relationship Id="rId34" Type="http://schemas.openxmlformats.org/officeDocument/2006/relationships/customXml" Target="../ink/ink34.xml"/><Relationship Id="rId7" Type="http://schemas.openxmlformats.org/officeDocument/2006/relationships/image" Target="../media/image44.png"/><Relationship Id="rId12" Type="http://schemas.openxmlformats.org/officeDocument/2006/relationships/customXml" Target="../ink/ink23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2" Type="http://schemas.openxmlformats.org/officeDocument/2006/relationships/image" Target="../media/image21.wmf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46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59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19.xml"/><Relationship Id="rId9" Type="http://schemas.openxmlformats.org/officeDocument/2006/relationships/image" Target="../media/image45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54.png"/><Relationship Id="rId30" Type="http://schemas.openxmlformats.org/officeDocument/2006/relationships/customXml" Target="../ink/ink32.xml"/><Relationship Id="rId35" Type="http://schemas.openxmlformats.org/officeDocument/2006/relationships/image" Target="../media/image58.png"/><Relationship Id="rId8" Type="http://schemas.openxmlformats.org/officeDocument/2006/relationships/customXml" Target="../ink/ink21.xml"/><Relationship Id="rId3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40.xml"/><Relationship Id="rId18" Type="http://schemas.openxmlformats.org/officeDocument/2006/relationships/image" Target="../media/image69.png"/><Relationship Id="rId3" Type="http://schemas.openxmlformats.org/officeDocument/2006/relationships/image" Target="../media/image24.png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66.png"/><Relationship Id="rId17" Type="http://schemas.openxmlformats.org/officeDocument/2006/relationships/customXml" Target="../ink/ink42.xml"/><Relationship Id="rId2" Type="http://schemas.openxmlformats.org/officeDocument/2006/relationships/image" Target="../media/image23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39.xml"/><Relationship Id="rId24" Type="http://schemas.openxmlformats.org/officeDocument/2006/relationships/image" Target="../media/image72.png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10" Type="http://schemas.openxmlformats.org/officeDocument/2006/relationships/image" Target="../media/image65.png"/><Relationship Id="rId19" Type="http://schemas.openxmlformats.org/officeDocument/2006/relationships/customXml" Target="../ink/ink43.xml"/><Relationship Id="rId4" Type="http://schemas.openxmlformats.org/officeDocument/2006/relationships/image" Target="../media/image25.png"/><Relationship Id="rId9" Type="http://schemas.openxmlformats.org/officeDocument/2006/relationships/customXml" Target="../ink/ink38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3.wmf"/><Relationship Id="rId7" Type="http://schemas.openxmlformats.org/officeDocument/2006/relationships/image" Target="../media/image880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870.png"/><Relationship Id="rId4" Type="http://schemas.openxmlformats.org/officeDocument/2006/relationships/customXml" Target="../ink/ink46.xml"/><Relationship Id="rId9" Type="http://schemas.openxmlformats.org/officeDocument/2006/relationships/image" Target="../media/image8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63.wmf"/><Relationship Id="rId7" Type="http://schemas.openxmlformats.org/officeDocument/2006/relationships/image" Target="../media/image980.png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97.png"/><Relationship Id="rId4" Type="http://schemas.openxmlformats.org/officeDocument/2006/relationships/customXml" Target="../ink/ink49.xml"/><Relationship Id="rId9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974850"/>
            <a:ext cx="8640762" cy="2502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TEXTBOOK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Introductory Circuit Analysis, </a:t>
            </a:r>
            <a:r>
              <a:rPr lang="en-AU" sz="2000" b="1" dirty="0" err="1">
                <a:latin typeface="Verdana" pitchFamily="34" charset="0"/>
              </a:rPr>
              <a:t>Boylestad</a:t>
            </a:r>
            <a:r>
              <a:rPr lang="en-AU" sz="2000" b="1" dirty="0">
                <a:latin typeface="Verdana" pitchFamily="34" charset="0"/>
              </a:rPr>
              <a:t>,  12</a:t>
            </a:r>
            <a:r>
              <a:rPr lang="en-AU" sz="2000" b="1" baseline="30000" dirty="0">
                <a:latin typeface="Verdana" pitchFamily="34" charset="0"/>
              </a:rPr>
              <a:t>th</a:t>
            </a:r>
            <a:r>
              <a:rPr lang="en-AU" sz="2000" b="1" dirty="0">
                <a:latin typeface="Verdana" pitchFamily="34" charset="0"/>
              </a:rPr>
              <a:t> Ed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US" sz="2000" b="1" dirty="0">
                <a:latin typeface="Verdana" pitchFamily="34" charset="0"/>
              </a:rPr>
              <a:t>Lecture 2</a:t>
            </a:r>
          </a:p>
          <a:p>
            <a:pPr>
              <a:lnSpc>
                <a:spcPct val="87000"/>
              </a:lnSpc>
            </a:pPr>
            <a:r>
              <a:rPr lang="en-US" sz="1400" b="1" dirty="0">
                <a:latin typeface="Verdana" pitchFamily="34" charset="0"/>
              </a:rPr>
              <a:t>Attribution </a:t>
            </a:r>
            <a:r>
              <a:rPr lang="en-US" sz="1400" b="1">
                <a:latin typeface="Verdana" pitchFamily="34" charset="0"/>
              </a:rPr>
              <a:t>Nidhal Abdulaziz</a:t>
            </a:r>
            <a:endParaRPr lang="en-US" sz="1400" b="1" dirty="0">
              <a:latin typeface="Verdan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93700" y="1139825"/>
            <a:ext cx="7632700" cy="467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ENGG104 Electrical Systems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7419A-9135-4A2B-8432-3CD396A1611C}" type="slidenum">
              <a:rPr lang="en-AU" altLang="en-US" smtClean="0"/>
              <a:pPr>
                <a:defRPr/>
              </a:pPr>
              <a:t>1</a:t>
            </a:fld>
            <a:r>
              <a:rPr lang="en-AU" altLang="en-US" dirty="0"/>
              <a:t>/59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A word about AC/DC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733550"/>
            <a:ext cx="7759700" cy="3208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types of current are readily available to the consumer today.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is </a:t>
            </a:r>
            <a:r>
              <a:rPr lang="en-US" i="1" dirty="0"/>
              <a:t>direct current </a:t>
            </a:r>
            <a:r>
              <a:rPr lang="en-US" dirty="0"/>
              <a:t>(DC), in which ideally the flow of charge (current) does not change in magnitude [value] (or direction) with time. [example: voltage from a mobile phone battery or charger]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other is </a:t>
            </a:r>
            <a:r>
              <a:rPr lang="en-US" i="1" dirty="0"/>
              <a:t>sinusoidal alternating current </a:t>
            </a:r>
            <a:r>
              <a:rPr lang="en-US" dirty="0"/>
              <a:t>(AC), in which the flow of charge is continually changing in magnitude (and direction) with time. [example: household 240V]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10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7063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Series Circuits</a:t>
            </a:r>
            <a:endParaRPr lang="en-AU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85888"/>
            <a:ext cx="5780087" cy="3605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So far our circuits have had one resistor and one voltage source only</a:t>
            </a:r>
          </a:p>
          <a:p>
            <a:pPr eaLnBrk="1" hangingPunct="1">
              <a:lnSpc>
                <a:spcPct val="90000"/>
              </a:lnSpc>
            </a:pPr>
            <a:endParaRPr lang="en-US" sz="2600"/>
          </a:p>
          <a:p>
            <a:pPr eaLnBrk="1" hangingPunct="1">
              <a:lnSpc>
                <a:spcPct val="90000"/>
              </a:lnSpc>
            </a:pPr>
            <a:r>
              <a:rPr lang="en-US" sz="2600"/>
              <a:t>A common type of multi-resistor circuit features “series” connections as shown</a:t>
            </a:r>
          </a:p>
          <a:p>
            <a:pPr lvl="1" eaLnBrk="1" hangingPunct="1">
              <a:lnSpc>
                <a:spcPct val="90000"/>
              </a:lnSpc>
            </a:pPr>
            <a:endParaRPr lang="en-AU" sz="2200"/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8925" y="3887788"/>
          <a:ext cx="2446338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8" name="Visio" r:id="rId3" imgW="2429256" imgH="2191512" progId="">
                  <p:embed/>
                </p:oleObj>
              </mc:Choice>
              <mc:Fallback>
                <p:oleObj name="Visio" r:id="rId3" imgW="2429256" imgH="219151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887788"/>
                        <a:ext cx="2446338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F1047-CF30-4FF7-B70B-5625B30FD6CF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9E55A8-B31E-484C-B9D2-D0BDC5991F9A}"/>
                  </a:ext>
                </a:extLst>
              </p14:cNvPr>
              <p14:cNvContentPartPr/>
              <p14:nvPr/>
            </p14:nvContentPartPr>
            <p14:xfrm>
              <a:off x="2967793" y="3585365"/>
              <a:ext cx="2375640" cy="276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9E55A8-B31E-484C-B9D2-D0BDC5991F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9153" y="3576365"/>
                <a:ext cx="2393280" cy="277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Series Circuits</a:t>
            </a:r>
            <a:endParaRPr lang="en-AU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50950"/>
            <a:ext cx="6138863" cy="491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For circuit elements (i.e. resistors, voltage sources) to be in series, there must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Two elements connected at one common point (e.g. point A in the circuit shown)</a:t>
            </a:r>
            <a:endParaRPr lang="en-US" sz="2600"/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 current through each circuit element is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 total resistance of a series circuit is the sum of the individual resistances in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/>
              <a:t>e.g. for the circuit shown, total resistance = R</a:t>
            </a:r>
            <a:r>
              <a:rPr lang="en-US" sz="2100" baseline="-25000"/>
              <a:t>1</a:t>
            </a:r>
            <a:r>
              <a:rPr lang="en-US" sz="2100"/>
              <a:t> + R</a:t>
            </a:r>
            <a:r>
              <a:rPr lang="en-US" sz="2100" baseline="-25000"/>
              <a:t>2</a:t>
            </a:r>
          </a:p>
          <a:p>
            <a:pPr lvl="1" eaLnBrk="1" hangingPunct="1">
              <a:lnSpc>
                <a:spcPct val="90000"/>
              </a:lnSpc>
            </a:pPr>
            <a:endParaRPr lang="en-AU" sz="1800" baseline="-25000"/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240463" y="2205038"/>
          <a:ext cx="2446337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1" name="Visio" r:id="rId3" imgW="2429256" imgH="2191512" progId="">
                  <p:embed/>
                </p:oleObj>
              </mc:Choice>
              <mc:Fallback>
                <p:oleObj name="Visio" r:id="rId3" imgW="2429256" imgH="219151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205038"/>
                        <a:ext cx="2446337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D29EA-B31A-492C-B852-7C34A46723F5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13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61464" y="2264898"/>
            <a:ext cx="3613150" cy="2259013"/>
            <a:chOff x="2628" y="1916"/>
            <a:chExt cx="2276" cy="142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28" y="1916"/>
              <a:ext cx="2276" cy="10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60" y="3013"/>
              <a:ext cx="203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 </a:t>
              </a:r>
              <a:r>
                <a:rPr lang="en-US" i="1"/>
                <a:t>Series connection of resistors.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449082" y="2264898"/>
            <a:ext cx="3237718" cy="2596075"/>
            <a:chOff x="976" y="1376"/>
            <a:chExt cx="3208" cy="24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1376"/>
              <a:ext cx="3208" cy="21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62" y="3480"/>
              <a:ext cx="30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5.5 </a:t>
              </a:r>
              <a:r>
                <a:rPr lang="en-US" i="1"/>
                <a:t>Configuration in which none of the resistors are in series.</a:t>
              </a:r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927100" y="5120640"/>
            <a:ext cx="2617958" cy="1015048"/>
          </a:xfrm>
          <a:prstGeom prst="wedgeEllipseCallout">
            <a:avLst>
              <a:gd name="adj1" fmla="val 8184"/>
              <a:gd name="adj2" fmla="val -1024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Resistors in series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596814" y="1049337"/>
            <a:ext cx="2648048" cy="1215561"/>
          </a:xfrm>
          <a:prstGeom prst="wedgeEllipseCallout">
            <a:avLst>
              <a:gd name="adj1" fmla="val 39198"/>
              <a:gd name="adj2" fmla="val 7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Resistors NOT in series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075513-0783-4607-941B-4A1149186213}"/>
                  </a:ext>
                </a:extLst>
              </p14:cNvPr>
              <p14:cNvContentPartPr/>
              <p14:nvPr/>
            </p14:nvContentPartPr>
            <p14:xfrm>
              <a:off x="1518433" y="2170190"/>
              <a:ext cx="2894400" cy="12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075513-0783-4607-941B-4A11491862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0433" y="2062247"/>
                <a:ext cx="2930040" cy="34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A0A4F1-7959-488E-A3EF-ACD38644D56F}"/>
                  </a:ext>
                </a:extLst>
              </p14:cNvPr>
              <p14:cNvContentPartPr/>
              <p14:nvPr/>
            </p14:nvContentPartPr>
            <p14:xfrm>
              <a:off x="6686593" y="2520110"/>
              <a:ext cx="336960" cy="13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A0A4F1-7959-488E-A3EF-ACD38644D5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7953" y="2511470"/>
                <a:ext cx="354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32D5A0-D141-43A2-9228-9AC6E815F254}"/>
                  </a:ext>
                </a:extLst>
              </p14:cNvPr>
              <p14:cNvContentPartPr/>
              <p14:nvPr/>
            </p14:nvContentPartPr>
            <p14:xfrm>
              <a:off x="6909433" y="2845910"/>
              <a:ext cx="143640" cy="26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32D5A0-D141-43A2-9228-9AC6E815F2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0793" y="2837258"/>
                <a:ext cx="161280" cy="28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B62B298-AF03-43A3-B087-43826730CED9}"/>
                  </a:ext>
                </a:extLst>
              </p14:cNvPr>
              <p14:cNvContentPartPr/>
              <p14:nvPr/>
            </p14:nvContentPartPr>
            <p14:xfrm>
              <a:off x="7164313" y="2615870"/>
              <a:ext cx="22572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B62B298-AF03-43A3-B087-43826730CE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5327" y="2606870"/>
                <a:ext cx="243332" cy="11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707230"/>
            <a:ext cx="7759700" cy="684213"/>
          </a:xfrm>
        </p:spPr>
        <p:txBody>
          <a:bodyPr/>
          <a:lstStyle/>
          <a:p>
            <a:r>
              <a:rPr lang="en-AU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14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61950" y="1391443"/>
            <a:ext cx="3613150" cy="2882900"/>
            <a:chOff x="256" y="1764"/>
            <a:chExt cx="2276" cy="181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764"/>
              <a:ext cx="2276" cy="132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88" y="3254"/>
              <a:ext cx="223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5.6 </a:t>
              </a:r>
              <a:r>
                <a:rPr lang="en-US" i="1"/>
                <a:t>Series connection of resistors for Example 5.1.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171950" y="1887538"/>
            <a:ext cx="3617913" cy="3625850"/>
            <a:chOff x="2628" y="1469"/>
            <a:chExt cx="2279" cy="2284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1469"/>
              <a:ext cx="2276" cy="19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656" y="3427"/>
              <a:ext cx="225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5.7 </a:t>
              </a:r>
              <a:r>
                <a:rPr lang="en-US" i="1"/>
                <a:t>Series connection of four resistors of the same value (Example 5.2).</a:t>
              </a:r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927100" y="4995863"/>
            <a:ext cx="2350672" cy="1334599"/>
          </a:xfrm>
          <a:prstGeom prst="wedgeEllipseCallout">
            <a:avLst>
              <a:gd name="adj1" fmla="val 2334"/>
              <a:gd name="adj2" fmla="val -984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 = 20+220+1200+5600 = 7.04 k</a:t>
            </a:r>
            <a:r>
              <a:rPr lang="en-AU" dirty="0">
                <a:sym typeface="Symbol"/>
              </a:rPr>
              <a:t></a:t>
            </a:r>
            <a:endParaRPr lang="en-AU" dirty="0"/>
          </a:p>
        </p:txBody>
      </p:sp>
      <p:sp>
        <p:nvSpPr>
          <p:cNvPr id="12" name="Oval Callout 11"/>
          <p:cNvSpPr/>
          <p:nvPr/>
        </p:nvSpPr>
        <p:spPr>
          <a:xfrm>
            <a:off x="5078437" y="707230"/>
            <a:ext cx="1378634" cy="684213"/>
          </a:xfrm>
          <a:prstGeom prst="wedgeEllipseCallout">
            <a:avLst>
              <a:gd name="adj1" fmla="val 19983"/>
              <a:gd name="adj2" fmla="val 111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dirty="0"/>
              <a:t>=?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Series Resistors (Analogy)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analogy that works well for the series combination of elements is connecting different lengths of rope together to make the rope longer. </a:t>
            </a:r>
          </a:p>
          <a:p>
            <a:pPr>
              <a:lnSpc>
                <a:spcPct val="90000"/>
              </a:lnSpc>
            </a:pPr>
            <a:r>
              <a:rPr lang="en-US" dirty="0"/>
              <a:t>Adjoining pieces of rope are connected at only one point, satisfying the definition of series elements. </a:t>
            </a:r>
          </a:p>
          <a:p>
            <a:pPr>
              <a:lnSpc>
                <a:spcPct val="90000"/>
              </a:lnSpc>
            </a:pPr>
            <a:r>
              <a:rPr lang="en-US" dirty="0"/>
              <a:t>Connecting a third rope to the common point would mean that the sections of rope are no longer in a series.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15</a:t>
            </a:fld>
            <a:r>
              <a:rPr lang="en-US"/>
              <a:t>/59</a:t>
            </a:r>
            <a:endParaRPr lang="en-US" dirty="0"/>
          </a:p>
        </p:txBody>
      </p:sp>
    </p:spTree>
  </p:cSld>
  <p:clrMapOvr>
    <a:masterClrMapping/>
  </p:clrMapOvr>
  <p:transition spd="slow" advTm="5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Measuring Resistance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16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09650" y="2282825"/>
            <a:ext cx="6246813" cy="2671763"/>
            <a:chOff x="476" y="1725"/>
            <a:chExt cx="4208" cy="180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6" y="1725"/>
              <a:ext cx="4208" cy="140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98" y="3177"/>
              <a:ext cx="4157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5.11 </a:t>
              </a:r>
              <a:r>
                <a:rPr lang="en-US" i="1"/>
                <a:t>Using an ohmmeter to measure the total resistance of a series circuit.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A complete series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07" y="1880394"/>
            <a:ext cx="7759700" cy="3208337"/>
          </a:xfrm>
        </p:spPr>
        <p:txBody>
          <a:bodyPr/>
          <a:lstStyle/>
          <a:p>
            <a:r>
              <a:rPr lang="en-US" dirty="0"/>
              <a:t>If we now take an 8.4 V dc supply and connect it in series with the series resistors in Fig. 5.4, we have the </a:t>
            </a:r>
            <a:r>
              <a:rPr lang="en-US" b="1" dirty="0"/>
              <a:t>series circuit </a:t>
            </a:r>
            <a:r>
              <a:rPr lang="en-US" dirty="0"/>
              <a:t>in Fig. 5.12.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17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72197" y="3010487"/>
            <a:ext cx="5730216" cy="3042652"/>
            <a:chOff x="979" y="2215"/>
            <a:chExt cx="3180" cy="161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1" y="2215"/>
              <a:ext cx="3158" cy="137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79" y="3641"/>
              <a:ext cx="30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5.12 </a:t>
              </a:r>
              <a:r>
                <a:rPr lang="en-US" i="1"/>
                <a:t>Schematic representation for a dc series circuit.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5034" y="3348111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/>
              <a:t>I</a:t>
            </a:r>
            <a:r>
              <a:rPr lang="en-AU" b="1" i="1" baseline="-25000" dirty="0"/>
              <a:t>s</a:t>
            </a:r>
            <a:r>
              <a:rPr lang="en-AU" b="1" i="1" dirty="0"/>
              <a:t> = E/R</a:t>
            </a:r>
            <a:r>
              <a:rPr lang="en-AU" b="1" i="1" baseline="-25000" dirty="0"/>
              <a:t>T</a:t>
            </a:r>
          </a:p>
          <a:p>
            <a:r>
              <a:rPr lang="en-AU" dirty="0"/>
              <a:t>    = 8.4/140</a:t>
            </a:r>
          </a:p>
          <a:p>
            <a:r>
              <a:rPr lang="en-AU" dirty="0"/>
              <a:t>    = 0.06 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438436" y="4547462"/>
            <a:ext cx="1835958" cy="1144621"/>
          </a:xfrm>
          <a:prstGeom prst="wedgeEllipseCallout">
            <a:avLst>
              <a:gd name="adj1" fmla="val -17838"/>
              <a:gd name="adj2" fmla="val -113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Ohm’s Law:</a:t>
            </a:r>
          </a:p>
          <a:p>
            <a:pPr algn="ctr"/>
            <a:r>
              <a:rPr lang="en-AU" i="1" dirty="0"/>
              <a:t>V=IR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049337"/>
            <a:ext cx="7759700" cy="684213"/>
          </a:xfrm>
        </p:spPr>
        <p:txBody>
          <a:bodyPr/>
          <a:lstStyle/>
          <a:p>
            <a:r>
              <a:rPr lang="en-AU" dirty="0"/>
              <a:t>Voltages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38289"/>
            <a:ext cx="7759700" cy="3208337"/>
          </a:xfrm>
        </p:spPr>
        <p:txBody>
          <a:bodyPr/>
          <a:lstStyle/>
          <a:p>
            <a:r>
              <a:rPr lang="en-AU" dirty="0"/>
              <a:t>Again its just Ohm’s law V=IR</a:t>
            </a:r>
          </a:p>
          <a:p>
            <a:r>
              <a:rPr lang="en-AU" dirty="0"/>
              <a:t>V</a:t>
            </a:r>
            <a:r>
              <a:rPr lang="en-AU" baseline="-25000" dirty="0"/>
              <a:t>1</a:t>
            </a:r>
            <a:r>
              <a:rPr lang="en-AU" dirty="0"/>
              <a:t> = I</a:t>
            </a:r>
            <a:r>
              <a:rPr lang="en-AU" baseline="-25000" dirty="0"/>
              <a:t>s</a:t>
            </a:r>
            <a:r>
              <a:rPr lang="en-AU" dirty="0"/>
              <a:t>R</a:t>
            </a:r>
            <a:r>
              <a:rPr lang="en-AU" baseline="-25000" dirty="0"/>
              <a:t>1</a:t>
            </a:r>
            <a:r>
              <a:rPr lang="en-AU" dirty="0"/>
              <a:t> = 0.06 x 10 = 0.6 V</a:t>
            </a:r>
          </a:p>
          <a:p>
            <a:r>
              <a:rPr lang="en-AU" dirty="0"/>
              <a:t>V</a:t>
            </a:r>
            <a:r>
              <a:rPr lang="en-AU" baseline="-25000" dirty="0"/>
              <a:t>2</a:t>
            </a:r>
            <a:r>
              <a:rPr lang="en-AU" dirty="0"/>
              <a:t> = I</a:t>
            </a:r>
            <a:r>
              <a:rPr lang="en-AU" baseline="-25000" dirty="0"/>
              <a:t>s</a:t>
            </a:r>
            <a:r>
              <a:rPr lang="en-AU" dirty="0"/>
              <a:t>R</a:t>
            </a:r>
            <a:r>
              <a:rPr lang="en-AU" baseline="-25000" dirty="0"/>
              <a:t>2</a:t>
            </a:r>
            <a:r>
              <a:rPr lang="en-AU" dirty="0"/>
              <a:t> = 0.06 x 30 = 1.8 V</a:t>
            </a:r>
          </a:p>
          <a:p>
            <a:r>
              <a:rPr lang="en-AU" dirty="0"/>
              <a:t>V</a:t>
            </a:r>
            <a:r>
              <a:rPr lang="en-AU" baseline="-25000" dirty="0"/>
              <a:t>3</a:t>
            </a:r>
            <a:r>
              <a:rPr lang="en-AU" dirty="0"/>
              <a:t> = I</a:t>
            </a:r>
            <a:r>
              <a:rPr lang="en-AU" baseline="-25000" dirty="0"/>
              <a:t>s</a:t>
            </a:r>
            <a:r>
              <a:rPr lang="en-AU" dirty="0"/>
              <a:t>R</a:t>
            </a:r>
            <a:r>
              <a:rPr lang="en-AU" baseline="-25000" dirty="0"/>
              <a:t>3</a:t>
            </a:r>
            <a:r>
              <a:rPr lang="en-AU" dirty="0"/>
              <a:t> = 0.06 x 100 = 6.0 V</a:t>
            </a:r>
          </a:p>
          <a:p>
            <a:r>
              <a:rPr lang="en-AU" dirty="0"/>
              <a:t>Add up all the voltage ‘drops’ = 0.6+1.8+6 = 8.4 V</a:t>
            </a:r>
          </a:p>
          <a:p>
            <a:r>
              <a:rPr lang="en-AU" dirty="0"/>
              <a:t>Notice this equal to the source voltage </a:t>
            </a:r>
            <a:r>
              <a:rPr lang="en-AU" i="1" dirty="0"/>
              <a:t>E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18</a:t>
            </a:fld>
            <a:r>
              <a:rPr lang="en-US"/>
              <a:t>/59</a:t>
            </a:r>
            <a:endParaRPr lang="en-US" dirty="0"/>
          </a:p>
        </p:txBody>
      </p:sp>
    </p:spTree>
  </p:cSld>
  <p:clrMapOvr>
    <a:masterClrMapping/>
  </p:clrMapOvr>
  <p:transition spd="slow" advTm="5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A word about polarities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https://www.youtube.com/watch?v=ubnFqfYN3r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19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57250" y="2047875"/>
            <a:ext cx="6567488" cy="2887663"/>
            <a:chOff x="540" y="1710"/>
            <a:chExt cx="4137" cy="181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" y="1710"/>
              <a:ext cx="4066" cy="14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40" y="3203"/>
              <a:ext cx="41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5.14 </a:t>
              </a:r>
              <a:r>
                <a:rPr lang="en-US" i="1" dirty="0"/>
                <a:t>Inserting the polarities across a resistor as determined by the direction of the current.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1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r>
              <a:rPr lang="en-AU" dirty="0"/>
              <a:t>Charge (Coulombs )</a:t>
            </a:r>
          </a:p>
          <a:p>
            <a:r>
              <a:rPr lang="en-AU" dirty="0"/>
              <a:t>Separating positive and negative charges requires work to be done and creates a potential difference V (volts)= W(J)/Q(C)</a:t>
            </a:r>
          </a:p>
          <a:p>
            <a:r>
              <a:rPr lang="en-AU" dirty="0"/>
              <a:t>Voltage difference ‘pushes’ electrons to move creating a current if a continuous path is present (a circuit) I(A)=Q(C)/t(sec)</a:t>
            </a:r>
          </a:p>
          <a:p>
            <a:r>
              <a:rPr lang="en-AU" dirty="0"/>
              <a:t>Voltage source could be chemical or mechanical</a:t>
            </a:r>
          </a:p>
          <a:p>
            <a:r>
              <a:rPr lang="en-AU" dirty="0"/>
              <a:t>Resistance is a measure of how easily electrons flow. </a:t>
            </a:r>
          </a:p>
          <a:p>
            <a:r>
              <a:rPr lang="en-AU" dirty="0"/>
              <a:t>Relates voltage and current V=IR (ohms law)</a:t>
            </a:r>
          </a:p>
          <a:p>
            <a:r>
              <a:rPr lang="en-AU" dirty="0"/>
              <a:t>No current flows in a branch of an open circuit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1" y="1049337"/>
            <a:ext cx="7759700" cy="684213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1316" y="2149475"/>
            <a:ext cx="3425483" cy="3208337"/>
          </a:xfrm>
        </p:spPr>
        <p:txBody>
          <a:bodyPr/>
          <a:lstStyle/>
          <a:p>
            <a:r>
              <a:rPr lang="en-AU" dirty="0"/>
              <a:t>Determine, </a:t>
            </a:r>
            <a:r>
              <a:rPr lang="en-AU" i="1" dirty="0"/>
              <a:t>R</a:t>
            </a:r>
            <a:r>
              <a:rPr lang="en-AU" i="1" baseline="-25000" dirty="0"/>
              <a:t>T</a:t>
            </a:r>
            <a:r>
              <a:rPr lang="en-AU" i="1" dirty="0"/>
              <a:t>, I</a:t>
            </a:r>
            <a:r>
              <a:rPr lang="en-AU" i="1" baseline="-25000" dirty="0"/>
              <a:t>s</a:t>
            </a:r>
            <a:r>
              <a:rPr lang="en-AU" i="1" dirty="0"/>
              <a:t>, V</a:t>
            </a:r>
            <a:r>
              <a:rPr lang="en-AU" i="1" baseline="-25000" dirty="0"/>
              <a:t>1</a:t>
            </a:r>
            <a:r>
              <a:rPr lang="en-AU" i="1" dirty="0"/>
              <a:t>, V</a:t>
            </a:r>
            <a:r>
              <a:rPr lang="en-AU" i="1" baseline="-25000" dirty="0"/>
              <a:t>2</a:t>
            </a:r>
            <a:r>
              <a:rPr lang="en-AU" i="1" dirty="0"/>
              <a:t> and V</a:t>
            </a:r>
            <a:r>
              <a:rPr lang="en-AU" i="1" baseline="-25000" dirty="0"/>
              <a:t>3</a:t>
            </a:r>
            <a:r>
              <a:rPr lang="en-AU" i="1" dirty="0"/>
              <a:t>.</a:t>
            </a:r>
            <a:endParaRPr lang="en-AU" dirty="0"/>
          </a:p>
          <a:p>
            <a:r>
              <a:rPr lang="en-AU" dirty="0"/>
              <a:t>Add all the voltages. Are they equal to the source </a:t>
            </a:r>
            <a:r>
              <a:rPr lang="en-AU" i="1" dirty="0"/>
              <a:t>E</a:t>
            </a:r>
            <a:r>
              <a:rPr lang="en-AU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20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06400" y="2149475"/>
            <a:ext cx="4854916" cy="3683000"/>
            <a:chOff x="256" y="1744"/>
            <a:chExt cx="2276" cy="177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744"/>
              <a:ext cx="2276" cy="13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08" y="3191"/>
              <a:ext cx="220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5.15 </a:t>
              </a:r>
              <a:r>
                <a:rPr lang="en-US" i="1"/>
                <a:t>Series circuit to be investigated in Example 5.4.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07230"/>
            <a:ext cx="7759700" cy="684213"/>
          </a:xfrm>
        </p:spPr>
        <p:txBody>
          <a:bodyPr/>
          <a:lstStyle/>
          <a:p>
            <a:r>
              <a:rPr lang="en-AU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3" y="1391443"/>
            <a:ext cx="7759700" cy="3208337"/>
          </a:xfrm>
        </p:spPr>
        <p:txBody>
          <a:bodyPr/>
          <a:lstStyle/>
          <a:p>
            <a:r>
              <a:rPr lang="en-US" b="1" i="1" dirty="0"/>
              <a:t>A circuit: is any combination of elements that will result in a continuous flow of charge, or current, through the configuration.</a:t>
            </a:r>
          </a:p>
          <a:p>
            <a:r>
              <a:rPr lang="en-AU" b="1" i="1" dirty="0"/>
              <a:t>Resistance: Total series resistance seen from a set of terminals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21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74700" y="3681413"/>
            <a:ext cx="7378700" cy="2454275"/>
            <a:chOff x="256" y="1816"/>
            <a:chExt cx="4648" cy="154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816"/>
              <a:ext cx="4648" cy="12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77" y="3170"/>
              <a:ext cx="3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5.13 </a:t>
              </a:r>
              <a:r>
                <a:rPr lang="en-US" i="1" dirty="0"/>
                <a:t>Resistance “seen” at the terminals of a series circuit.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Measuring 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22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389063" y="1693863"/>
            <a:ext cx="5726112" cy="3976687"/>
            <a:chOff x="549" y="1067"/>
            <a:chExt cx="4062" cy="275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9" y="1067"/>
              <a:ext cx="4062" cy="23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81" y="3459"/>
              <a:ext cx="3989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5.19 </a:t>
              </a:r>
              <a:r>
                <a:rPr lang="en-US" i="1"/>
                <a:t>Using voltmeters to measure the voltages across the resistors in Fig. 5.12.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A note about 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75" y="2124222"/>
            <a:ext cx="7759700" cy="3208337"/>
          </a:xfrm>
        </p:spPr>
        <p:txBody>
          <a:bodyPr/>
          <a:lstStyle/>
          <a:p>
            <a:r>
              <a:rPr lang="en-US" sz="2800" dirty="0"/>
              <a:t>Another important concept to remember is:</a:t>
            </a:r>
          </a:p>
          <a:p>
            <a:pPr lvl="1"/>
            <a:r>
              <a:rPr lang="en-US" sz="2400" b="1" i="1" dirty="0"/>
              <a:t>The insertion of any meter in a circuit will affect the circuit.</a:t>
            </a:r>
          </a:p>
          <a:p>
            <a:r>
              <a:rPr lang="en-US" sz="2800" dirty="0"/>
              <a:t>Furthermore, it is particularly helpful in the laboratory to realize that </a:t>
            </a:r>
            <a:r>
              <a:rPr lang="en-US" sz="2800" b="1" i="1" dirty="0"/>
              <a:t>the voltages of a circuit can be measured without disturbing (breaking the connections in) the circuit.</a:t>
            </a:r>
          </a:p>
          <a:p>
            <a:endParaRPr lang="en-US" sz="2800" b="1" i="1" dirty="0"/>
          </a:p>
          <a:p>
            <a:endParaRPr lang="en-US" sz="2800" b="1" i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23</a:t>
            </a:fld>
            <a:r>
              <a:rPr lang="en-US"/>
              <a:t>/59</a:t>
            </a:r>
            <a:endParaRPr lang="en-US" dirty="0"/>
          </a:p>
        </p:txBody>
      </p:sp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Voltage Sources in Series</a:t>
            </a:r>
            <a:endParaRPr lang="en-AU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598613"/>
            <a:ext cx="5924550" cy="5106987"/>
          </a:xfrm>
        </p:spPr>
        <p:txBody>
          <a:bodyPr/>
          <a:lstStyle/>
          <a:p>
            <a:pPr eaLnBrk="1" hangingPunct="1"/>
            <a:r>
              <a:rPr lang="en-US" sz="2600"/>
              <a:t>Voltage sources may be connected in series to obtain a higher voltage</a:t>
            </a:r>
          </a:p>
          <a:p>
            <a:pPr eaLnBrk="1" hangingPunct="1"/>
            <a:endParaRPr lang="en-US" sz="2600"/>
          </a:p>
          <a:p>
            <a:pPr eaLnBrk="1" hangingPunct="1"/>
            <a:r>
              <a:rPr lang="en-US" sz="2600"/>
              <a:t>The total resulting voltage is the sum of the individual ones</a:t>
            </a:r>
          </a:p>
          <a:p>
            <a:pPr lvl="1" eaLnBrk="1" hangingPunct="1"/>
            <a:r>
              <a:rPr lang="en-US" sz="2200"/>
              <a:t>E.g. for the circuit shown, the total voltage is 1.5 + 1.5 = 3V</a:t>
            </a:r>
            <a:endParaRPr lang="en-AU" sz="2200"/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86500" y="1243013"/>
          <a:ext cx="1831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4" name="Visio" r:id="rId3" imgW="1831543" imgH="886054" progId="">
                  <p:embed/>
                </p:oleObj>
              </mc:Choice>
              <mc:Fallback>
                <p:oleObj name="Visio" r:id="rId3" imgW="1831543" imgH="886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243013"/>
                        <a:ext cx="1831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75425" y="3003550"/>
          <a:ext cx="13335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5" name="Visio" r:id="rId5" imgW="1333195" imgH="1405128" progId="">
                  <p:embed/>
                </p:oleObj>
              </mc:Choice>
              <mc:Fallback>
                <p:oleObj name="Visio" r:id="rId5" imgW="1333195" imgH="140512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3003550"/>
                        <a:ext cx="133350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6C4E4-76EC-4595-8427-E8A68FDBB3D2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Voltage Sources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25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06400" y="2144713"/>
            <a:ext cx="7378700" cy="3665537"/>
            <a:chOff x="256" y="1441"/>
            <a:chExt cx="4648" cy="230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441"/>
              <a:ext cx="4648" cy="197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07" y="3558"/>
              <a:ext cx="34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5.23 </a:t>
              </a:r>
              <a:r>
                <a:rPr lang="en-US" i="1"/>
                <a:t>Reducing series dc voltage sources to a single source.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25"/>
            <a:ext cx="7543800" cy="758825"/>
          </a:xfrm>
        </p:spPr>
        <p:txBody>
          <a:bodyPr/>
          <a:lstStyle/>
          <a:p>
            <a:pPr eaLnBrk="1" hangingPunct="1"/>
            <a:r>
              <a:rPr lang="en-US"/>
              <a:t>Kirchoff’s Voltage Law</a:t>
            </a:r>
            <a:endParaRPr lang="en-AU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252" y="1250950"/>
            <a:ext cx="6038850" cy="5072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important circuit analysis tool is the use of “</a:t>
            </a:r>
            <a:r>
              <a:rPr lang="en-US" dirty="0" err="1"/>
              <a:t>Kirchoff’s</a:t>
            </a:r>
            <a:r>
              <a:rPr lang="en-US" dirty="0"/>
              <a:t> Voltage Law” (KVL)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Which states that the sum of the potential rises and falls (i.e. voltages) around a closed loop within a circuit is zero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Hence, for the circuit shown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 - V</a:t>
            </a:r>
            <a:r>
              <a:rPr lang="en-US" sz="2400" baseline="-25000" dirty="0"/>
              <a:t>1</a:t>
            </a:r>
            <a:r>
              <a:rPr lang="en-US" sz="2400" dirty="0"/>
              <a:t> - V</a:t>
            </a:r>
            <a:r>
              <a:rPr lang="en-US" sz="2400" baseline="-25000" dirty="0"/>
              <a:t>2</a:t>
            </a:r>
            <a:r>
              <a:rPr lang="en-US" sz="2400" dirty="0"/>
              <a:t>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that it is important to consider the polarity of the potential difference across each circuit element, to ensure that the sum of the potential differences is zero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Either clockwise or anti clockwise direction can be considered in writing KVL</a:t>
            </a:r>
            <a:endParaRPr lang="en-AU" dirty="0"/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800725" y="1989138"/>
          <a:ext cx="288607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4" name="Visio" r:id="rId3" imgW="2522830" imgH="2146706" progId="">
                  <p:embed/>
                </p:oleObj>
              </mc:Choice>
              <mc:Fallback>
                <p:oleObj name="Visio" r:id="rId3" imgW="2522830" imgH="214670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1989138"/>
                        <a:ext cx="2886075" cy="245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C6B9-9A0E-4FD8-9B34-320BE1AFE643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A139392-D934-461D-844B-89C287F0624B}"/>
                  </a:ext>
                </a:extLst>
              </p14:cNvPr>
              <p14:cNvContentPartPr/>
              <p14:nvPr/>
            </p14:nvContentPartPr>
            <p14:xfrm>
              <a:off x="8949913" y="1591482"/>
              <a:ext cx="84240" cy="209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A139392-D934-461D-844B-89C287F062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0913" y="1582482"/>
                <a:ext cx="101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1A88C7-5E3D-4D0A-864A-A072D7BA4D88}"/>
                  </a:ext>
                </a:extLst>
              </p14:cNvPr>
              <p14:cNvContentPartPr/>
              <p14:nvPr/>
            </p14:nvContentPartPr>
            <p14:xfrm>
              <a:off x="5939233" y="964362"/>
              <a:ext cx="2868480" cy="3703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1A88C7-5E3D-4D0A-864A-A072D7BA4D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0593" y="955721"/>
                <a:ext cx="2886120" cy="372096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968375"/>
            <a:ext cx="7759700" cy="684213"/>
          </a:xfrm>
        </p:spPr>
        <p:txBody>
          <a:bodyPr/>
          <a:lstStyle/>
          <a:p>
            <a:r>
              <a:rPr lang="en-AU" dirty="0"/>
              <a:t>Kirchhoff’s Voltage Law (KVL)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2624138"/>
            <a:ext cx="3200400" cy="3208337"/>
          </a:xfrm>
        </p:spPr>
        <p:txBody>
          <a:bodyPr/>
          <a:lstStyle/>
          <a:p>
            <a:r>
              <a:rPr lang="en-AU" i="1" dirty="0"/>
              <a:t>E – V</a:t>
            </a:r>
            <a:r>
              <a:rPr lang="en-AU" i="1" baseline="-25000" dirty="0"/>
              <a:t>1</a:t>
            </a:r>
            <a:r>
              <a:rPr lang="en-AU" i="1" dirty="0"/>
              <a:t> – V</a:t>
            </a:r>
            <a:r>
              <a:rPr lang="en-AU" i="1" baseline="-25000" dirty="0"/>
              <a:t>2</a:t>
            </a:r>
            <a:r>
              <a:rPr lang="en-AU" i="1" dirty="0"/>
              <a:t> </a:t>
            </a:r>
            <a:r>
              <a:rPr lang="en-AU" dirty="0"/>
              <a:t>= 0  OR</a:t>
            </a:r>
          </a:p>
          <a:p>
            <a:r>
              <a:rPr lang="en-AU" i="1" dirty="0"/>
              <a:t>E = V</a:t>
            </a:r>
            <a:r>
              <a:rPr lang="en-AU" i="1" baseline="-25000" dirty="0"/>
              <a:t>1</a:t>
            </a:r>
            <a:r>
              <a:rPr lang="en-AU" i="1" dirty="0"/>
              <a:t> + V</a:t>
            </a:r>
            <a:r>
              <a:rPr lang="en-AU" i="1" baseline="-25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27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27100" y="1643063"/>
            <a:ext cx="4083050" cy="4189412"/>
            <a:chOff x="1294" y="1261"/>
            <a:chExt cx="2572" cy="263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4" y="1261"/>
              <a:ext cx="2572" cy="23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66" y="3574"/>
              <a:ext cx="232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5.26 </a:t>
              </a:r>
              <a:r>
                <a:rPr lang="en-US" i="1"/>
                <a:t>Applying Kirchhoff ’s voltage law to a series dc circuit.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732338" y="4178105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law specifies that </a:t>
            </a:r>
            <a:r>
              <a:rPr lang="en-US" b="1" i="1" dirty="0"/>
              <a:t>the algebraic sum of the potential rises and drops around a closed path (or closed loop) is zero.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4700" y="5959476"/>
            <a:ext cx="7378700" cy="541337"/>
          </a:xfrm>
          <a:prstGeom prst="rect">
            <a:avLst/>
          </a:prstGeom>
          <a:noFill/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DD8A71-D816-4350-9C6E-352603A7D993}"/>
                  </a:ext>
                </a:extLst>
              </p14:cNvPr>
              <p14:cNvContentPartPr/>
              <p14:nvPr/>
            </p14:nvContentPartPr>
            <p14:xfrm>
              <a:off x="1238353" y="1963737"/>
              <a:ext cx="1186920" cy="110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DD8A71-D816-4350-9C6E-352603A7D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716" y="1954737"/>
                <a:ext cx="120455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3BE2F7-7BAA-42F2-B73A-4377170B6219}"/>
                  </a:ext>
                </a:extLst>
              </p14:cNvPr>
              <p14:cNvContentPartPr/>
              <p14:nvPr/>
            </p14:nvContentPartPr>
            <p14:xfrm>
              <a:off x="3092713" y="1946817"/>
              <a:ext cx="1535400" cy="1034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3BE2F7-7BAA-42F2-B73A-4377170B62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3715" y="1938177"/>
                <a:ext cx="1553036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EFFA72-88F6-4FC2-B326-729E5205C354}"/>
                  </a:ext>
                </a:extLst>
              </p14:cNvPr>
              <p14:cNvContentPartPr/>
              <p14:nvPr/>
            </p14:nvContentPartPr>
            <p14:xfrm>
              <a:off x="5740513" y="1554777"/>
              <a:ext cx="541440" cy="329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EFFA72-88F6-4FC2-B326-729E5205C3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1873" y="1545777"/>
                <a:ext cx="5590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E1669FB-456C-49B8-B4D9-14E02E2CE923}"/>
                  </a:ext>
                </a:extLst>
              </p14:cNvPr>
              <p14:cNvContentPartPr/>
              <p14:nvPr/>
            </p14:nvContentPartPr>
            <p14:xfrm>
              <a:off x="6798193" y="1520577"/>
              <a:ext cx="397440" cy="413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E1669FB-456C-49B8-B4D9-14E02E2CE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9193" y="1511937"/>
                <a:ext cx="4150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58D3EC8-E396-4D0B-AE51-2D7D6664F4E1}"/>
                  </a:ext>
                </a:extLst>
              </p14:cNvPr>
              <p14:cNvContentPartPr/>
              <p14:nvPr/>
            </p14:nvContentPartPr>
            <p14:xfrm>
              <a:off x="6464113" y="1597617"/>
              <a:ext cx="185760" cy="206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58D3EC8-E396-4D0B-AE51-2D7D6664F4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55113" y="1588977"/>
                <a:ext cx="2034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DFB670-EE7C-4DD1-90B9-2EC7DEC2CA97}"/>
                  </a:ext>
                </a:extLst>
              </p14:cNvPr>
              <p14:cNvContentPartPr/>
              <p14:nvPr/>
            </p14:nvContentPartPr>
            <p14:xfrm>
              <a:off x="1472713" y="3868857"/>
              <a:ext cx="3155400" cy="1292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DFB670-EE7C-4DD1-90B9-2EC7DEC2CA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3713" y="3860217"/>
                <a:ext cx="317304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CB16E3-0C9A-429B-8708-6E4A9750381E}"/>
                  </a:ext>
                </a:extLst>
              </p14:cNvPr>
              <p14:cNvContentPartPr/>
              <p14:nvPr/>
            </p14:nvContentPartPr>
            <p14:xfrm>
              <a:off x="7330993" y="1780497"/>
              <a:ext cx="1587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CB16E3-0C9A-429B-8708-6E4A975038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993" y="1771857"/>
                <a:ext cx="176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15AA9D5-6373-489E-A55C-5CA94489868C}"/>
                  </a:ext>
                </a:extLst>
              </p14:cNvPr>
              <p14:cNvContentPartPr/>
              <p14:nvPr/>
            </p14:nvContentPartPr>
            <p14:xfrm>
              <a:off x="7744273" y="1526337"/>
              <a:ext cx="183600" cy="32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15AA9D5-6373-489E-A55C-5CA9448986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35633" y="1517697"/>
                <a:ext cx="201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9DA97E-ECCB-4F7C-B5B4-FE8B8EDFDEDC}"/>
                  </a:ext>
                </a:extLst>
              </p14:cNvPr>
              <p14:cNvContentPartPr/>
              <p14:nvPr/>
            </p14:nvContentPartPr>
            <p14:xfrm>
              <a:off x="8110393" y="1661337"/>
              <a:ext cx="11088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9DA97E-ECCB-4F7C-B5B4-FE8B8EDFDE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1393" y="1652337"/>
                <a:ext cx="12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7C916F7-14D4-473E-8F45-9B8C8180A670}"/>
                  </a:ext>
                </a:extLst>
              </p14:cNvPr>
              <p14:cNvContentPartPr/>
              <p14:nvPr/>
            </p14:nvContentPartPr>
            <p14:xfrm>
              <a:off x="8149993" y="1748817"/>
              <a:ext cx="867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7C916F7-14D4-473E-8F45-9B8C8180A6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41353" y="1739817"/>
                <a:ext cx="104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329689E-8CBB-4B6E-89D9-4BF7958B8FCC}"/>
                  </a:ext>
                </a:extLst>
              </p14:cNvPr>
              <p14:cNvContentPartPr/>
              <p14:nvPr/>
            </p14:nvContentPartPr>
            <p14:xfrm>
              <a:off x="8527993" y="1667457"/>
              <a:ext cx="116640" cy="187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329689E-8CBB-4B6E-89D9-4BF7958B8F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18993" y="1658457"/>
                <a:ext cx="134280" cy="20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KVL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195" y="1266825"/>
            <a:ext cx="4923205" cy="466725"/>
          </a:xfrm>
        </p:spPr>
        <p:txBody>
          <a:bodyPr/>
          <a:lstStyle/>
          <a:p>
            <a:r>
              <a:rPr lang="en-AU" dirty="0"/>
              <a:t>Determine </a:t>
            </a:r>
            <a:r>
              <a:rPr lang="en-AU" i="1" dirty="0" err="1"/>
              <a:t>V</a:t>
            </a:r>
            <a:r>
              <a:rPr lang="en-AU" i="1" baseline="-25000" dirty="0" err="1"/>
              <a:t>x</a:t>
            </a:r>
            <a:endParaRPr lang="en-AU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28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96888" y="1879600"/>
            <a:ext cx="3432175" cy="3486150"/>
            <a:chOff x="313" y="1494"/>
            <a:chExt cx="2162" cy="219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3" y="1494"/>
              <a:ext cx="2162" cy="18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20" y="3364"/>
              <a:ext cx="20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FIG. 5.30 </a:t>
              </a:r>
              <a:r>
                <a:rPr lang="en-US" i="1" dirty="0"/>
                <a:t>Series configuration to be examined in Example 5.11.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171950" y="2201863"/>
            <a:ext cx="3613150" cy="3338512"/>
            <a:chOff x="2628" y="1747"/>
            <a:chExt cx="2276" cy="2103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1747"/>
              <a:ext cx="2276" cy="13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655" y="3256"/>
              <a:ext cx="222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5.31 </a:t>
              </a:r>
              <a:r>
                <a:rPr lang="en-US" i="1"/>
                <a:t>Applying Kirchhoff ’s voltage law to a circuit in which the polarities have not been provided for one of the voltages (Example 5.12).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2DF235-214F-48BC-BDBD-FA692D45DF6A}"/>
                  </a:ext>
                </a:extLst>
              </p14:cNvPr>
              <p14:cNvContentPartPr/>
              <p14:nvPr/>
            </p14:nvContentPartPr>
            <p14:xfrm>
              <a:off x="1096513" y="2267468"/>
              <a:ext cx="90000" cy="15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2DF235-214F-48BC-BDBD-FA692D45DF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513" y="2258468"/>
                <a:ext cx="1076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730B98-1192-45AF-BFE6-F28648E5FE2C}"/>
                  </a:ext>
                </a:extLst>
              </p14:cNvPr>
              <p14:cNvContentPartPr/>
              <p14:nvPr/>
            </p14:nvContentPartPr>
            <p14:xfrm>
              <a:off x="1136473" y="1939508"/>
              <a:ext cx="154440" cy="13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730B98-1192-45AF-BFE6-F28648E5FE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7813" y="1930868"/>
                <a:ext cx="172121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EC76B46-8708-4A7E-A971-0E556FDBE2A2}"/>
                  </a:ext>
                </a:extLst>
              </p14:cNvPr>
              <p14:cNvContentPartPr/>
              <p14:nvPr/>
            </p14:nvContentPartPr>
            <p14:xfrm>
              <a:off x="4293673" y="1836188"/>
              <a:ext cx="141120" cy="214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EC76B46-8708-4A7E-A971-0E556FDBE2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4673" y="1827548"/>
                <a:ext cx="158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26E2429-B498-47BA-B169-DB4275D1321E}"/>
                  </a:ext>
                </a:extLst>
              </p14:cNvPr>
              <p14:cNvContentPartPr/>
              <p14:nvPr/>
            </p14:nvContentPartPr>
            <p14:xfrm>
              <a:off x="2711113" y="2185748"/>
              <a:ext cx="678240" cy="453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26E2429-B498-47BA-B169-DB4275D132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2468" y="2177108"/>
                <a:ext cx="695889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F92AF9-6B10-40CC-B579-2F5EC6BE49EC}"/>
                  </a:ext>
                </a:extLst>
              </p14:cNvPr>
              <p14:cNvContentPartPr/>
              <p14:nvPr/>
            </p14:nvContentPartPr>
            <p14:xfrm>
              <a:off x="3667273" y="1841948"/>
              <a:ext cx="452880" cy="277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F92AF9-6B10-40CC-B579-2F5EC6BE49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8633" y="1832948"/>
                <a:ext cx="470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AF6148-A794-4D90-9991-2C981A888192}"/>
                  </a:ext>
                </a:extLst>
              </p14:cNvPr>
              <p14:cNvContentPartPr/>
              <p14:nvPr/>
            </p14:nvContentPartPr>
            <p14:xfrm>
              <a:off x="3378913" y="1796588"/>
              <a:ext cx="134640" cy="238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AF6148-A794-4D90-9991-2C981A8881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9913" y="1787948"/>
                <a:ext cx="1522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5EAC1B-C222-413F-8E17-FB7B4447D7DB}"/>
                  </a:ext>
                </a:extLst>
              </p14:cNvPr>
              <p14:cNvContentPartPr/>
              <p14:nvPr/>
            </p14:nvContentPartPr>
            <p14:xfrm>
              <a:off x="4603633" y="1768868"/>
              <a:ext cx="296280" cy="434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5EAC1B-C222-413F-8E17-FB7B4447D7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5003" y="1760228"/>
                <a:ext cx="313899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1C9D68-56A1-417F-B848-C86AE9C5574E}"/>
                  </a:ext>
                </a:extLst>
              </p14:cNvPr>
              <p14:cNvContentPartPr/>
              <p14:nvPr/>
            </p14:nvContentPartPr>
            <p14:xfrm>
              <a:off x="2696353" y="3911588"/>
              <a:ext cx="756720" cy="64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1C9D68-56A1-417F-B848-C86AE9C557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7717" y="3902948"/>
                <a:ext cx="774352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ACA25B-813F-437D-A6D3-6DC912205C69}"/>
                  </a:ext>
                </a:extLst>
              </p14:cNvPr>
              <p14:cNvContentPartPr/>
              <p14:nvPr/>
            </p14:nvContentPartPr>
            <p14:xfrm>
              <a:off x="5636833" y="1774988"/>
              <a:ext cx="192960" cy="245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ACA25B-813F-437D-A6D3-6DC912205C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8193" y="1766348"/>
                <a:ext cx="210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005B6F0-93DE-4F2C-8200-53D2AA46EA20}"/>
                  </a:ext>
                </a:extLst>
              </p14:cNvPr>
              <p14:cNvContentPartPr/>
              <p14:nvPr/>
            </p14:nvContentPartPr>
            <p14:xfrm>
              <a:off x="5104393" y="1789028"/>
              <a:ext cx="368640" cy="304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005B6F0-93DE-4F2C-8200-53D2AA46EA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5753" y="1780388"/>
                <a:ext cx="386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CC740C-A8E0-4EF5-8CD6-E98100CBCA93}"/>
                  </a:ext>
                </a:extLst>
              </p14:cNvPr>
              <p14:cNvContentPartPr/>
              <p14:nvPr/>
            </p14:nvContentPartPr>
            <p14:xfrm>
              <a:off x="503593" y="3651668"/>
              <a:ext cx="959400" cy="729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CC740C-A8E0-4EF5-8CD6-E98100CBCA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4593" y="3642668"/>
                <a:ext cx="97704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B9B1BE-809F-4179-843E-82D5FBEA48F9}"/>
                  </a:ext>
                </a:extLst>
              </p14:cNvPr>
              <p14:cNvContentPartPr/>
              <p14:nvPr/>
            </p14:nvContentPartPr>
            <p14:xfrm>
              <a:off x="6002953" y="1828268"/>
              <a:ext cx="103680" cy="24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B9B1BE-809F-4179-843E-82D5FBEA48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93953" y="1819268"/>
                <a:ext cx="121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FBB00A-3B40-4BEA-96D5-5780F9D0D25E}"/>
                  </a:ext>
                </a:extLst>
              </p14:cNvPr>
              <p14:cNvContentPartPr/>
              <p14:nvPr/>
            </p14:nvContentPartPr>
            <p14:xfrm>
              <a:off x="6357913" y="1715588"/>
              <a:ext cx="196200" cy="37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FBB00A-3B40-4BEA-96D5-5780F9D0D2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49273" y="1706948"/>
                <a:ext cx="2138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AD4B68-FF80-45DA-8562-B450DD08C945}"/>
                  </a:ext>
                </a:extLst>
              </p14:cNvPr>
              <p14:cNvContentPartPr/>
              <p14:nvPr/>
            </p14:nvContentPartPr>
            <p14:xfrm>
              <a:off x="6716473" y="1740428"/>
              <a:ext cx="139680" cy="262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AD4B68-FF80-45DA-8562-B450DD08C9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7473" y="1731788"/>
                <a:ext cx="157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0C860BC-81AD-4EB7-9F77-37F2A503832C}"/>
                  </a:ext>
                </a:extLst>
              </p14:cNvPr>
              <p14:cNvContentPartPr/>
              <p14:nvPr/>
            </p14:nvContentPartPr>
            <p14:xfrm>
              <a:off x="7044793" y="1796588"/>
              <a:ext cx="114840" cy="1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0C860BC-81AD-4EB7-9F77-37F2A50383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35793" y="1787588"/>
                <a:ext cx="132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DB2BE25-B087-403F-AF85-7670429C9A29}"/>
                  </a:ext>
                </a:extLst>
              </p14:cNvPr>
              <p14:cNvContentPartPr/>
              <p14:nvPr/>
            </p14:nvContentPartPr>
            <p14:xfrm>
              <a:off x="7028953" y="1938068"/>
              <a:ext cx="93600" cy="9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DB2BE25-B087-403F-AF85-7670429C9A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19953" y="1929428"/>
                <a:ext cx="111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EE343EC-6CC6-4A98-8EC8-C28480882FC3}"/>
                  </a:ext>
                </a:extLst>
              </p14:cNvPr>
              <p14:cNvContentPartPr/>
              <p14:nvPr/>
            </p14:nvContentPartPr>
            <p14:xfrm>
              <a:off x="7368793" y="1739348"/>
              <a:ext cx="209160" cy="353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EE343EC-6CC6-4A98-8EC8-C28480882F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60153" y="1730348"/>
                <a:ext cx="226800" cy="37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C2EEE0-FA05-45EF-983B-134582C7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t="18856" r="20444" b="12329"/>
          <a:stretch/>
        </p:blipFill>
        <p:spPr>
          <a:xfrm>
            <a:off x="3413760" y="507207"/>
            <a:ext cx="5547360" cy="3539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C0A1E-D4C8-4F5F-B4E0-74004374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2BB5-012B-4488-A69F-36211B07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3536D-6C33-42C4-A8DE-526712B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29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74FA-5516-4FDD-A635-3E73AE203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8" t="17037" r="26556" b="16519"/>
          <a:stretch/>
        </p:blipFill>
        <p:spPr>
          <a:xfrm>
            <a:off x="73660" y="215900"/>
            <a:ext cx="4907280" cy="3417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C3A4E-7D54-4C80-8B84-F40BAC2028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99" t="17037" r="25333" b="14148"/>
          <a:stretch/>
        </p:blipFill>
        <p:spPr>
          <a:xfrm>
            <a:off x="182880" y="3318510"/>
            <a:ext cx="5090160" cy="3539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B57AAD-A8A4-4B80-B2EC-0DA48B232C03}"/>
                  </a:ext>
                </a:extLst>
              </p14:cNvPr>
              <p14:cNvContentPartPr/>
              <p14:nvPr/>
            </p14:nvContentPartPr>
            <p14:xfrm>
              <a:off x="7132273" y="4142207"/>
              <a:ext cx="39960" cy="24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B57AAD-A8A4-4B80-B2EC-0DA48B232C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3273" y="4133207"/>
                <a:ext cx="576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6FF4F8-66F8-4297-861D-498B9207EB92}"/>
                  </a:ext>
                </a:extLst>
              </p14:cNvPr>
              <p14:cNvContentPartPr/>
              <p14:nvPr/>
            </p14:nvContentPartPr>
            <p14:xfrm>
              <a:off x="7272673" y="4142927"/>
              <a:ext cx="143280" cy="32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6FF4F8-66F8-4297-861D-498B9207EB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033" y="4134287"/>
                <a:ext cx="160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6EEF9A-9F5F-4BD9-90B9-049B61283B5C}"/>
                  </a:ext>
                </a:extLst>
              </p14:cNvPr>
              <p14:cNvContentPartPr/>
              <p14:nvPr/>
            </p14:nvContentPartPr>
            <p14:xfrm>
              <a:off x="8530513" y="4210247"/>
              <a:ext cx="138960" cy="281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6EEF9A-9F5F-4BD9-90B9-049B61283B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21873" y="4201247"/>
                <a:ext cx="1566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230C83-5512-46DA-8410-9719CDE3E034}"/>
                  </a:ext>
                </a:extLst>
              </p14:cNvPr>
              <p14:cNvContentPartPr/>
              <p14:nvPr/>
            </p14:nvContentPartPr>
            <p14:xfrm>
              <a:off x="8491633" y="4730447"/>
              <a:ext cx="49320" cy="9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230C83-5512-46DA-8410-9719CDE3E0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82993" y="4721807"/>
                <a:ext cx="66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DF8EA5-7383-4C79-909F-3618A0CD55E7}"/>
                  </a:ext>
                </a:extLst>
              </p14:cNvPr>
              <p14:cNvContentPartPr/>
              <p14:nvPr/>
            </p14:nvContentPartPr>
            <p14:xfrm>
              <a:off x="8491633" y="4802087"/>
              <a:ext cx="21960" cy="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DF8EA5-7383-4C79-909F-3618A0CD55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82993" y="4793447"/>
                <a:ext cx="39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8C1D34-0A93-4AF7-BB43-6AFB9CDF4CFB}"/>
                  </a:ext>
                </a:extLst>
              </p14:cNvPr>
              <p14:cNvContentPartPr/>
              <p14:nvPr/>
            </p14:nvContentPartPr>
            <p14:xfrm>
              <a:off x="8642833" y="4619207"/>
              <a:ext cx="441000" cy="405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8C1D34-0A93-4AF7-BB43-6AFB9CDF4C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33833" y="4610207"/>
                <a:ext cx="458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BFDE2E-D012-4E37-87DE-6729B07613B3}"/>
                  </a:ext>
                </a:extLst>
              </p14:cNvPr>
              <p14:cNvContentPartPr/>
              <p14:nvPr/>
            </p14:nvContentPartPr>
            <p14:xfrm>
              <a:off x="7887553" y="4519847"/>
              <a:ext cx="453600" cy="398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BFDE2E-D012-4E37-87DE-6729B07613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78906" y="4510847"/>
                <a:ext cx="471254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A01FA9-5FD8-46EE-9839-41EBF53B9896}"/>
                  </a:ext>
                </a:extLst>
              </p14:cNvPr>
              <p14:cNvContentPartPr/>
              <p14:nvPr/>
            </p14:nvContentPartPr>
            <p14:xfrm>
              <a:off x="8332513" y="4237607"/>
              <a:ext cx="103320" cy="56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A01FA9-5FD8-46EE-9839-41EBF53B98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23873" y="4228967"/>
                <a:ext cx="120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DA583F-9410-418A-B135-1B49ABDFB21D}"/>
                  </a:ext>
                </a:extLst>
              </p14:cNvPr>
              <p14:cNvContentPartPr/>
              <p14:nvPr/>
            </p14:nvContentPartPr>
            <p14:xfrm>
              <a:off x="7840033" y="4181807"/>
              <a:ext cx="341280" cy="246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DA583F-9410-418A-B135-1B49ABDFB21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31033" y="4173154"/>
                <a:ext cx="358920" cy="26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CD149F-D394-40BE-87A4-9FC8520C9510}"/>
                  </a:ext>
                </a:extLst>
              </p14:cNvPr>
              <p14:cNvContentPartPr/>
              <p14:nvPr/>
            </p14:nvContentPartPr>
            <p14:xfrm>
              <a:off x="7585153" y="4221407"/>
              <a:ext cx="159480" cy="213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CD149F-D394-40BE-87A4-9FC8520C95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76513" y="4212767"/>
                <a:ext cx="17712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200080"/>
      </p:ext>
    </p:extLst>
  </p:cSld>
  <p:clrMapOvr>
    <a:masterClrMapping/>
  </p:clrMapOvr>
  <p:transition spd="slow" advTm="5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Lecture 2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3" y="2011680"/>
            <a:ext cx="7759700" cy="3208337"/>
          </a:xfrm>
        </p:spPr>
        <p:txBody>
          <a:bodyPr/>
          <a:lstStyle/>
          <a:p>
            <a:r>
              <a:rPr lang="en-AU" dirty="0"/>
              <a:t>Energy and Power P = W/t </a:t>
            </a:r>
          </a:p>
          <a:p>
            <a:r>
              <a:rPr lang="en-AU" dirty="0"/>
              <a:t>Series Circuit</a:t>
            </a:r>
          </a:p>
          <a:p>
            <a:r>
              <a:rPr lang="en-AU" dirty="0"/>
              <a:t>Adding voltage sources</a:t>
            </a:r>
          </a:p>
          <a:p>
            <a:r>
              <a:rPr lang="en-AU" dirty="0"/>
              <a:t>Resistors in series</a:t>
            </a:r>
          </a:p>
          <a:p>
            <a:r>
              <a:rPr lang="en-AU" dirty="0"/>
              <a:t>Kirchhoff's Voltage Law</a:t>
            </a:r>
          </a:p>
          <a:p>
            <a:r>
              <a:rPr lang="en-AU" dirty="0"/>
              <a:t>Voltage divider rule</a:t>
            </a:r>
          </a:p>
          <a:p>
            <a:r>
              <a:rPr lang="en-AU" dirty="0"/>
              <a:t>Real Voltage source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</a:t>
            </a:fld>
            <a:r>
              <a:rPr lang="en-US"/>
              <a:t>/59</a:t>
            </a:r>
            <a:endParaRPr lang="en-US" dirty="0"/>
          </a:p>
        </p:txBody>
      </p:sp>
    </p:spTree>
  </p:cSld>
  <p:clrMapOvr>
    <a:masterClrMapping/>
  </p:clrMapOvr>
  <p:transition spd="slow" advTm="500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More KVL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894" y="2067952"/>
            <a:ext cx="3720905" cy="3764524"/>
          </a:xfrm>
        </p:spPr>
        <p:txBody>
          <a:bodyPr/>
          <a:lstStyle/>
          <a:p>
            <a:r>
              <a:rPr lang="en-AU" dirty="0"/>
              <a:t>Determine </a:t>
            </a:r>
            <a:r>
              <a:rPr lang="en-AU" i="1" dirty="0"/>
              <a:t>V</a:t>
            </a:r>
            <a:r>
              <a:rPr lang="en-AU" i="1" baseline="-25000" dirty="0"/>
              <a:t>2</a:t>
            </a:r>
            <a:r>
              <a:rPr lang="en-AU" i="1" dirty="0"/>
              <a:t>.</a:t>
            </a:r>
          </a:p>
          <a:p>
            <a:r>
              <a:rPr lang="en-AU" dirty="0"/>
              <a:t>Then determine </a:t>
            </a:r>
            <a:r>
              <a:rPr lang="en-AU" i="1" dirty="0"/>
              <a:t>I</a:t>
            </a:r>
            <a:r>
              <a:rPr lang="en-AU" i="1" baseline="-25000" dirty="0"/>
              <a:t>2</a:t>
            </a:r>
          </a:p>
          <a:p>
            <a:r>
              <a:rPr lang="en-AU" dirty="0"/>
              <a:t>Then determine </a:t>
            </a:r>
            <a:r>
              <a:rPr lang="en-AU" i="1" dirty="0"/>
              <a:t>R</a:t>
            </a:r>
            <a:r>
              <a:rPr lang="en-AU" i="1" baseline="-25000" dirty="0"/>
              <a:t>1</a:t>
            </a:r>
            <a:r>
              <a:rPr lang="en-AU" dirty="0"/>
              <a:t>, </a:t>
            </a:r>
            <a:r>
              <a:rPr lang="en-AU" i="1" dirty="0"/>
              <a:t>R</a:t>
            </a:r>
            <a:r>
              <a:rPr lang="en-AU" i="1" baseline="-25000" dirty="0"/>
              <a:t>2</a:t>
            </a:r>
            <a:r>
              <a:rPr lang="en-AU" i="1" dirty="0"/>
              <a:t> </a:t>
            </a:r>
            <a:r>
              <a:rPr lang="en-AU" dirty="0"/>
              <a:t>and </a:t>
            </a:r>
            <a:r>
              <a:rPr lang="en-AU" i="1" dirty="0"/>
              <a:t>R</a:t>
            </a:r>
            <a:r>
              <a:rPr lang="en-AU" i="1" baseline="-25000" dirty="0"/>
              <a:t>3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30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81025" y="1803400"/>
            <a:ext cx="3892550" cy="2889250"/>
            <a:chOff x="1354" y="1692"/>
            <a:chExt cx="2452" cy="182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54" y="1692"/>
              <a:ext cx="2452" cy="147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398" y="3186"/>
              <a:ext cx="239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5.32 </a:t>
              </a:r>
              <a:r>
                <a:rPr lang="en-US" i="1"/>
                <a:t>Series configuration to be examined in Example 5.13.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631825"/>
            <a:ext cx="7543800" cy="509588"/>
          </a:xfrm>
        </p:spPr>
        <p:txBody>
          <a:bodyPr/>
          <a:lstStyle/>
          <a:p>
            <a:pPr eaLnBrk="1" hangingPunct="1"/>
            <a:r>
              <a:rPr lang="en-US" sz="3600"/>
              <a:t>Voltage Divider Rule</a:t>
            </a:r>
            <a:endParaRPr lang="en-AU" sz="36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65250"/>
            <a:ext cx="5708650" cy="5089525"/>
          </a:xfrm>
        </p:spPr>
        <p:txBody>
          <a:bodyPr/>
          <a:lstStyle/>
          <a:p>
            <a:pPr eaLnBrk="1" hangingPunct="1"/>
            <a:r>
              <a:rPr lang="en-US" sz="2200" dirty="0"/>
              <a:t>Often circuit analysis requires finding the voltage across a single resistor within a series circuit</a:t>
            </a:r>
          </a:p>
          <a:p>
            <a:r>
              <a:rPr lang="en-US" sz="2000" dirty="0"/>
              <a:t>In other words, </a:t>
            </a:r>
            <a:r>
              <a:rPr lang="en-US" sz="2000" b="1" i="1" dirty="0"/>
              <a:t>in a series resistive circuit, the larger the resistance, the more of the applied voltage it will capture.</a:t>
            </a:r>
          </a:p>
          <a:p>
            <a:r>
              <a:rPr lang="en-US" sz="2000" dirty="0"/>
              <a:t>In addition, </a:t>
            </a:r>
            <a:r>
              <a:rPr lang="en-US" sz="2000" b="1" i="1" dirty="0"/>
              <a:t>the ratio of the voltages across series resistors will be the same as the ratio of their resistance levels.</a:t>
            </a:r>
          </a:p>
        </p:txBody>
      </p:sp>
      <p:graphicFrame>
        <p:nvGraphicFramePr>
          <p:cNvPr id="2355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164262" y="2133600"/>
          <a:ext cx="2522538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7" name="Visio" r:id="rId3" imgW="2522830" imgH="2146706" progId="">
                  <p:embed/>
                </p:oleObj>
              </mc:Choice>
              <mc:Fallback>
                <p:oleObj name="Visio" r:id="rId3" imgW="2522830" imgH="214670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2" y="2133600"/>
                        <a:ext cx="2522538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7B15A-2B2A-4EB1-8592-DDBD3448FE80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84A5-4FF6-4077-9D33-3BEA0E29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CBE-E66E-4A20-9F14-7BE1B0B98E5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0F1A-E3BA-48AF-BABB-834DE7B5D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6D8C9-E25A-4CD0-BEA6-07101110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99634-41D6-4714-B8C0-F7024BEE40B2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63715-A6A2-48E4-823C-E386EA99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1" t="9803" r="20000" b="10593"/>
          <a:stretch/>
        </p:blipFill>
        <p:spPr>
          <a:xfrm>
            <a:off x="1148080" y="920611"/>
            <a:ext cx="6939280" cy="51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6125"/>
            <a:ext cx="7543800" cy="398463"/>
          </a:xfrm>
        </p:spPr>
        <p:txBody>
          <a:bodyPr/>
          <a:lstStyle/>
          <a:p>
            <a:pPr eaLnBrk="1" hangingPunct="1"/>
            <a:r>
              <a:rPr lang="en-US" sz="3600"/>
              <a:t>Voltage Divider Rule</a:t>
            </a:r>
            <a:endParaRPr lang="en-AU" sz="36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98613"/>
            <a:ext cx="5708650" cy="5106987"/>
          </a:xfrm>
        </p:spPr>
        <p:txBody>
          <a:bodyPr/>
          <a:lstStyle/>
          <a:p>
            <a:pPr eaLnBrk="1" hangingPunct="1"/>
            <a:r>
              <a:rPr lang="en-US" sz="2200"/>
              <a:t>The best way to understand this rule is consider the total voltage as being “shared” amongst the resistors, depending upon their respective values</a:t>
            </a:r>
          </a:p>
          <a:p>
            <a:pPr lvl="1" eaLnBrk="1" hangingPunct="1"/>
            <a:r>
              <a:rPr lang="en-US" sz="2000"/>
              <a:t>Hence if all the resistors in the series connection have the same value, then they will each have the same voltage across them</a:t>
            </a:r>
          </a:p>
          <a:p>
            <a:pPr lvl="1" eaLnBrk="1" hangingPunct="1"/>
            <a:r>
              <a:rPr lang="en-US" sz="2000"/>
              <a:t>E.g., for the example opposite, if R</a:t>
            </a:r>
            <a:r>
              <a:rPr lang="en-US" sz="2200" baseline="-25000"/>
              <a:t>1</a:t>
            </a:r>
            <a:r>
              <a:rPr lang="en-US" sz="2000"/>
              <a:t> = R</a:t>
            </a:r>
            <a:r>
              <a:rPr lang="en-US" sz="2200" baseline="-25000"/>
              <a:t>2</a:t>
            </a:r>
            <a:r>
              <a:rPr lang="en-US" sz="2000"/>
              <a:t>, then V</a:t>
            </a:r>
            <a:r>
              <a:rPr lang="en-US" sz="2200" baseline="-25000"/>
              <a:t>1</a:t>
            </a:r>
            <a:r>
              <a:rPr lang="en-US" sz="2000"/>
              <a:t> = V</a:t>
            </a:r>
            <a:r>
              <a:rPr lang="en-US" sz="2200" baseline="-25000"/>
              <a:t>2</a:t>
            </a:r>
            <a:endParaRPr lang="en-AU" sz="2200" baseline="-25000"/>
          </a:p>
        </p:txBody>
      </p:sp>
      <p:graphicFrame>
        <p:nvGraphicFramePr>
          <p:cNvPr id="2457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372225" y="2133600"/>
          <a:ext cx="2522538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1" name="Visio" r:id="rId3" imgW="2522830" imgH="2146706" progId="">
                  <p:embed/>
                </p:oleObj>
              </mc:Choice>
              <mc:Fallback>
                <p:oleObj name="Visio" r:id="rId3" imgW="2522830" imgH="214670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133600"/>
                        <a:ext cx="2522538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AA7CB-B09F-439E-8AF6-F2767F4F06F5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Voltage divider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632" y="1773238"/>
            <a:ext cx="2576512" cy="1926565"/>
          </a:xfrm>
        </p:spPr>
        <p:txBody>
          <a:bodyPr/>
          <a:lstStyle/>
          <a:p>
            <a:r>
              <a:rPr lang="en-AU" dirty="0"/>
              <a:t>Note voltages on each resistor proportional to resistor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34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31215" y="1773238"/>
            <a:ext cx="3998913" cy="4362450"/>
            <a:chOff x="1330" y="1184"/>
            <a:chExt cx="2519" cy="274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0" y="1184"/>
              <a:ext cx="2500" cy="248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88" y="3606"/>
              <a:ext cx="246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5.33 </a:t>
              </a:r>
              <a:r>
                <a:rPr lang="en-US" i="1"/>
                <a:t>Revealing how the voltage will divide across series resistive elements.</a:t>
              </a: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32973" y="3441014"/>
          <a:ext cx="1622168" cy="106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3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973" y="3441014"/>
                        <a:ext cx="1622168" cy="1060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Calculate the voltages across all resistors.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35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66092" y="1955409"/>
            <a:ext cx="4756883" cy="3181741"/>
            <a:chOff x="1366" y="1731"/>
            <a:chExt cx="2428" cy="176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6" y="1731"/>
              <a:ext cx="2428" cy="139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19" y="3170"/>
              <a:ext cx="226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5.42 </a:t>
              </a:r>
              <a:r>
                <a:rPr lang="en-US" i="1"/>
                <a:t>Circuit in Fig. 5.41 with R</a:t>
              </a:r>
              <a:r>
                <a:rPr lang="en-US" i="1" baseline="-25000"/>
                <a:t>2</a:t>
              </a:r>
              <a:r>
                <a:rPr lang="en-US" i="1"/>
                <a:t> and R</a:t>
              </a:r>
              <a:r>
                <a:rPr lang="en-US" i="1" baseline="-25000"/>
                <a:t>3</a:t>
              </a:r>
              <a:r>
                <a:rPr lang="en-US" i="1"/>
                <a:t> interchanged.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662" y="1041009"/>
            <a:ext cx="3831615" cy="1828800"/>
          </a:xfrm>
        </p:spPr>
        <p:txBody>
          <a:bodyPr/>
          <a:lstStyle/>
          <a:p>
            <a:r>
              <a:rPr lang="en-AU" i="1" dirty="0"/>
              <a:t>Interchanging Elements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116" y="3735387"/>
            <a:ext cx="7759700" cy="3208337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36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93700" y="707230"/>
            <a:ext cx="4144963" cy="2794000"/>
            <a:chOff x="956" y="1429"/>
            <a:chExt cx="3247" cy="217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6" y="1429"/>
              <a:ext cx="3247" cy="199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11" y="3411"/>
              <a:ext cx="1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5.43 </a:t>
              </a:r>
              <a:r>
                <a:rPr lang="en-US" i="1"/>
                <a:t>Example 5.20.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252538" y="3273752"/>
            <a:ext cx="6572250" cy="3122613"/>
            <a:chOff x="256" y="1652"/>
            <a:chExt cx="4648" cy="2058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" y="1652"/>
              <a:ext cx="4648" cy="15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376" y="3369"/>
              <a:ext cx="229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5.44 </a:t>
              </a:r>
              <a:r>
                <a:rPr lang="en-US" i="1"/>
                <a:t>Redrawing the circuit in Fig. 5.43.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3643531" y="3014017"/>
            <a:ext cx="1" cy="480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00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Voltage Sources and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733550"/>
            <a:ext cx="3658968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Except for a few special cases, electrical and electronic systems are grounded for reference and safety purposes. 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The symbol for the ground connection appears in Fig. 5.45 with its defined potential level—zero volts.</a:t>
            </a:r>
          </a:p>
          <a:p>
            <a:endParaRPr lang="en-A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37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078413" y="2765425"/>
            <a:ext cx="1677987" cy="1665288"/>
            <a:chOff x="3199" y="2092"/>
            <a:chExt cx="1057" cy="104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0" y="2092"/>
              <a:ext cx="572" cy="6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99" y="2815"/>
              <a:ext cx="105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5.45 </a:t>
              </a:r>
              <a:r>
                <a:rPr lang="en-US" i="1"/>
                <a:t>Ground potential.</a:t>
              </a:r>
            </a:p>
          </p:txBody>
        </p:sp>
      </p:grp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Voltage sources and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38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06400" y="2339975"/>
            <a:ext cx="7378700" cy="3043238"/>
            <a:chOff x="256" y="1644"/>
            <a:chExt cx="4648" cy="191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644"/>
              <a:ext cx="4648" cy="156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53" y="3369"/>
              <a:ext cx="30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5.46 </a:t>
              </a:r>
              <a:r>
                <a:rPr lang="en-US" i="1"/>
                <a:t>Three ways to sketch the same series dc circuit.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Voltage Sources and 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39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06399" y="2060574"/>
            <a:ext cx="3954585" cy="4075113"/>
            <a:chOff x="256" y="1558"/>
            <a:chExt cx="2276" cy="224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558"/>
              <a:ext cx="2276" cy="173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67" y="3343"/>
              <a:ext cx="221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5.47 </a:t>
              </a:r>
              <a:r>
                <a:rPr lang="en-US" i="1"/>
                <a:t>Replacing the special notation for a dc voltage source with the standard symbol.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265421" y="2289209"/>
            <a:ext cx="4718343" cy="3011488"/>
            <a:chOff x="2628" y="2035"/>
            <a:chExt cx="2276" cy="137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2035"/>
              <a:ext cx="2276" cy="7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655" y="2945"/>
              <a:ext cx="221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5.48 </a:t>
              </a:r>
              <a:r>
                <a:rPr lang="en-US" i="1"/>
                <a:t>Replacing the notation for a negative dc supply with the standard notation.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366BFA-E8D4-4755-9CE4-7421EB0D48AF}"/>
                  </a:ext>
                </a:extLst>
              </p14:cNvPr>
              <p14:cNvContentPartPr/>
              <p14:nvPr/>
            </p14:nvContentPartPr>
            <p14:xfrm>
              <a:off x="587833" y="2281539"/>
              <a:ext cx="923760" cy="2440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366BFA-E8D4-4755-9CE4-7421EB0D48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190" y="2272899"/>
                <a:ext cx="941407" cy="24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984ADA-54AB-44DB-BCFF-8CA7449B889C}"/>
                  </a:ext>
                </a:extLst>
              </p14:cNvPr>
              <p14:cNvContentPartPr/>
              <p14:nvPr/>
            </p14:nvContentPartPr>
            <p14:xfrm>
              <a:off x="5851753" y="3792099"/>
              <a:ext cx="62640" cy="56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984ADA-54AB-44DB-BCFF-8CA7449B88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3113" y="3783404"/>
                <a:ext cx="80280" cy="7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FCC375D-3348-4967-BF40-1B8D9051A34B}"/>
                  </a:ext>
                </a:extLst>
              </p14:cNvPr>
              <p14:cNvContentPartPr/>
              <p14:nvPr/>
            </p14:nvContentPartPr>
            <p14:xfrm>
              <a:off x="5422633" y="2456499"/>
              <a:ext cx="857520" cy="128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FCC375D-3348-4967-BF40-1B8D9051A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3993" y="2447859"/>
                <a:ext cx="875160" cy="130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49338"/>
            <a:ext cx="7758113" cy="684212"/>
          </a:xfrm>
        </p:spPr>
        <p:txBody>
          <a:bodyPr/>
          <a:lstStyle/>
          <a:p>
            <a:pPr eaLnBrk="1" hangingPunct="1"/>
            <a:r>
              <a:rPr lang="en-US"/>
              <a:t>Power and Energy</a:t>
            </a:r>
            <a:endParaRPr lang="en-AU"/>
          </a:p>
        </p:txBody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/>
              <a:t>Power is the rate at which energy is delivered (or used up) and is measured in units of Joules per second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i.e. 1 Watt (W) = 1 Joule/sec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200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600" dirty="0"/>
              <a:t>Hence energy W = Power x 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 err="1"/>
              <a:t>i.e</a:t>
            </a:r>
            <a:r>
              <a:rPr lang="en-US" sz="2200" dirty="0"/>
              <a:t> a power of 10 W, applied for 5 seconds = 10 x 5 = 50 Joules of energy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200" dirty="0"/>
              <a:t>Rewriting this formula gives P = W/t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700588" y="1733550"/>
          <a:ext cx="949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5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1733550"/>
                        <a:ext cx="949325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187B7-ABBA-42F4-9FBC-6E627B5954D5}" type="slidenum">
              <a:rPr lang="en-AU" altLang="en-US"/>
              <a:pPr>
                <a:defRPr/>
              </a:pPr>
              <a:t>4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58129"/>
            <a:ext cx="7759700" cy="684213"/>
          </a:xfrm>
        </p:spPr>
        <p:txBody>
          <a:bodyPr/>
          <a:lstStyle/>
          <a:p>
            <a:r>
              <a:rPr lang="en-AU" dirty="0"/>
              <a:t>Voltage Double subscript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87" y="1772530"/>
            <a:ext cx="7759700" cy="1758462"/>
          </a:xfrm>
        </p:spPr>
        <p:txBody>
          <a:bodyPr/>
          <a:lstStyle/>
          <a:p>
            <a:r>
              <a:rPr lang="en-US" dirty="0"/>
              <a:t>The fact that voltage is an </a:t>
            </a:r>
            <a:r>
              <a:rPr lang="en-US" i="1" dirty="0"/>
              <a:t>across </a:t>
            </a:r>
            <a:r>
              <a:rPr lang="en-US" dirty="0"/>
              <a:t>variable and exists between two points has resulted in a double-subscript notation that defines the first subscript as the higher potential.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40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849313" y="3516313"/>
            <a:ext cx="6492875" cy="2354262"/>
            <a:chOff x="535" y="2235"/>
            <a:chExt cx="4090" cy="1483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5" y="2235"/>
              <a:ext cx="4090" cy="117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" y="3526"/>
              <a:ext cx="29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5.50 </a:t>
              </a:r>
              <a:r>
                <a:rPr lang="en-US" i="1"/>
                <a:t>Defining the sign for double-subscript notation.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ab</a:t>
            </a:r>
            <a:endParaRPr lang="en-AU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/>
              <a:t>The double-subscript notation </a:t>
            </a:r>
            <a:r>
              <a:rPr lang="en-US" b="1" i="1" dirty="0" err="1"/>
              <a:t>V</a:t>
            </a:r>
            <a:r>
              <a:rPr lang="en-US" b="1" i="1" baseline="-25000" dirty="0" err="1"/>
              <a:t>ab</a:t>
            </a:r>
            <a:r>
              <a:rPr lang="en-US" b="1" i="1" dirty="0"/>
              <a:t> specifies point a as the higher potential. 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If this is not the case, a negative sign must be associated with the magnitude of </a:t>
            </a:r>
            <a:r>
              <a:rPr lang="en-US" b="1" i="1" dirty="0" err="1"/>
              <a:t>V</a:t>
            </a:r>
            <a:r>
              <a:rPr lang="en-US" b="1" i="1" baseline="-25000" dirty="0" err="1"/>
              <a:t>ab</a:t>
            </a:r>
            <a:r>
              <a:rPr lang="en-US" b="1" i="1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In other words, </a:t>
            </a:r>
            <a:r>
              <a:rPr lang="en-US" b="1" i="1" dirty="0"/>
              <a:t>the voltage </a:t>
            </a:r>
            <a:r>
              <a:rPr lang="en-US" b="1" i="1" dirty="0" err="1"/>
              <a:t>V</a:t>
            </a:r>
            <a:r>
              <a:rPr lang="en-US" b="1" i="1" baseline="-25000" dirty="0" err="1"/>
              <a:t>ab</a:t>
            </a:r>
            <a:r>
              <a:rPr lang="en-US" b="1" i="1" dirty="0"/>
              <a:t> is the voltage at point a with respect to (</a:t>
            </a:r>
            <a:r>
              <a:rPr lang="en-US" b="1" i="1" dirty="0" err="1"/>
              <a:t>w.r.t</a:t>
            </a:r>
            <a:r>
              <a:rPr lang="en-US" b="1" i="1" dirty="0"/>
              <a:t>.) point b.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41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0026" y="5329238"/>
            <a:ext cx="3127375" cy="80645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 advTm="500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Examples: Calculate </a:t>
            </a:r>
            <a:r>
              <a:rPr lang="en-AU" dirty="0" err="1"/>
              <a:t>V</a:t>
            </a:r>
            <a:r>
              <a:rPr lang="en-AU" baseline="-25000" dirty="0" err="1"/>
              <a:t>ab</a:t>
            </a:r>
            <a:endParaRPr lang="en-AU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42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18978" y="2624138"/>
            <a:ext cx="4389585" cy="2135187"/>
            <a:chOff x="256" y="2121"/>
            <a:chExt cx="2276" cy="99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2121"/>
              <a:ext cx="2276" cy="61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76" y="2919"/>
              <a:ext cx="13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5.52 </a:t>
              </a:r>
              <a:r>
                <a:rPr lang="en-US" i="1"/>
                <a:t>Example 5.21.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384528" y="2624708"/>
            <a:ext cx="4389585" cy="2133030"/>
            <a:chOff x="2628" y="2111"/>
            <a:chExt cx="2276" cy="989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2111"/>
              <a:ext cx="2276" cy="63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084" y="2908"/>
              <a:ext cx="13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5.53 </a:t>
              </a:r>
              <a:r>
                <a:rPr lang="en-US" i="1"/>
                <a:t>Example 5.22.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15975"/>
            <a:ext cx="7759700" cy="684213"/>
          </a:xfrm>
        </p:spPr>
        <p:txBody>
          <a:bodyPr/>
          <a:lstStyle/>
          <a:p>
            <a:r>
              <a:rPr lang="en-AU" dirty="0"/>
              <a:t>Example: Calculate </a:t>
            </a:r>
            <a:r>
              <a:rPr lang="en-AU" i="1" dirty="0"/>
              <a:t>V</a:t>
            </a:r>
            <a:r>
              <a:rPr lang="en-AU" i="1" baseline="-25000" dirty="0"/>
              <a:t>ac</a:t>
            </a:r>
            <a:r>
              <a:rPr lang="en-AU" i="1" dirty="0"/>
              <a:t>, </a:t>
            </a:r>
            <a:r>
              <a:rPr lang="en-AU" i="1" dirty="0" err="1"/>
              <a:t>V</a:t>
            </a:r>
            <a:r>
              <a:rPr lang="en-AU" i="1" baseline="-25000" dirty="0" err="1"/>
              <a:t>ab</a:t>
            </a:r>
            <a:r>
              <a:rPr lang="en-AU" i="1" dirty="0"/>
              <a:t>, </a:t>
            </a:r>
            <a:r>
              <a:rPr lang="en-AU" i="1" dirty="0" err="1"/>
              <a:t>V</a:t>
            </a:r>
            <a:r>
              <a:rPr lang="en-AU" i="1" baseline="-25000" dirty="0" err="1"/>
              <a:t>bc</a:t>
            </a:r>
            <a:r>
              <a:rPr lang="en-AU" i="1" dirty="0"/>
              <a:t>, </a:t>
            </a:r>
            <a:r>
              <a:rPr lang="en-AU" i="1" dirty="0" err="1"/>
              <a:t>V</a:t>
            </a:r>
            <a:r>
              <a:rPr lang="en-AU" i="1" baseline="-25000" dirty="0" err="1"/>
              <a:t>cb</a:t>
            </a:r>
            <a:endParaRPr lang="en-AU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43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812800" y="1984375"/>
            <a:ext cx="2882900" cy="3697288"/>
            <a:chOff x="300" y="1384"/>
            <a:chExt cx="2187" cy="247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0" y="1384"/>
              <a:ext cx="2187" cy="208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75" y="3516"/>
              <a:ext cx="1362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5.59 </a:t>
              </a:r>
              <a:r>
                <a:rPr lang="en-US" i="1"/>
                <a:t>Example 5.25.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508500" y="1500188"/>
            <a:ext cx="3000375" cy="4356100"/>
            <a:chOff x="2628" y="1195"/>
            <a:chExt cx="2276" cy="2921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28" y="1195"/>
              <a:ext cx="2276" cy="246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07" y="3626"/>
              <a:ext cx="2168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5.60 </a:t>
              </a:r>
              <a:r>
                <a:rPr lang="en-US" i="1"/>
                <a:t>Determining the total voltage drop across the resistive elements in Fig 5.59.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5681CB-D1A2-4BDC-B6B2-2F229841A791}"/>
                  </a:ext>
                </a:extLst>
              </p14:cNvPr>
              <p14:cNvContentPartPr/>
              <p14:nvPr/>
            </p14:nvContentPartPr>
            <p14:xfrm>
              <a:off x="1780873" y="6058393"/>
              <a:ext cx="158400" cy="9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5681CB-D1A2-4BDC-B6B2-2F229841A7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1873" y="6049753"/>
                <a:ext cx="176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88038C-F091-4E8E-AA08-BB09B5E58217}"/>
                  </a:ext>
                </a:extLst>
              </p14:cNvPr>
              <p14:cNvContentPartPr/>
              <p14:nvPr/>
            </p14:nvContentPartPr>
            <p14:xfrm>
              <a:off x="1860073" y="6145873"/>
              <a:ext cx="29880" cy="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88038C-F091-4E8E-AA08-BB09B5E582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1433" y="6136873"/>
                <a:ext cx="475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7C894F-8654-4B29-8E75-CA1FFE9ACC3E}"/>
                  </a:ext>
                </a:extLst>
              </p14:cNvPr>
              <p14:cNvContentPartPr/>
              <p14:nvPr/>
            </p14:nvContentPartPr>
            <p14:xfrm>
              <a:off x="1280113" y="2194153"/>
              <a:ext cx="3069360" cy="377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7C894F-8654-4B29-8E75-CA1FFE9ACC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1113" y="2185512"/>
                <a:ext cx="3087000" cy="37897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944-609E-4188-9364-B0CE3243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803B-D003-4BAD-9547-D7FC1619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FB9F-FED6-43B9-810A-0068E4D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44</a:t>
            </a:fld>
            <a:r>
              <a:rPr lang="en-US"/>
              <a:t>/59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9E05B-70C2-4918-AD39-6CC6B7A33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5" t="17037" r="18778" b="13556"/>
          <a:stretch/>
        </p:blipFill>
        <p:spPr>
          <a:xfrm>
            <a:off x="985282" y="1290320"/>
            <a:ext cx="7142718" cy="44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80155"/>
      </p:ext>
    </p:extLst>
  </p:cSld>
  <p:clrMapOvr>
    <a:masterClrMapping/>
  </p:clrMapOvr>
  <p:transition spd="slow" advTm="500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5825"/>
            <a:ext cx="7543800" cy="444500"/>
          </a:xfrm>
        </p:spPr>
        <p:txBody>
          <a:bodyPr/>
          <a:lstStyle/>
          <a:p>
            <a:pPr eaLnBrk="1" hangingPunct="1"/>
            <a:r>
              <a:rPr lang="en-US" sz="4000"/>
              <a:t>Real Voltage Sources</a:t>
            </a:r>
            <a:endParaRPr lang="en-AU" sz="40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863725"/>
            <a:ext cx="6211888" cy="484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So far we have considered “ideal” voltage 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A real voltage source, e.g. a battery, will have some internal resistance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Hence a real voltage source can be considered as an ideal source, connected in series with a resistor, whose value equals the internal resistance R</a:t>
            </a:r>
            <a:r>
              <a:rPr lang="en-US" sz="2000" baseline="-25000"/>
              <a:t>int</a:t>
            </a:r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2349500"/>
          <a:ext cx="19462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5" name="Visio" r:id="rId3" imgW="1945843" imgH="1633728" progId="">
                  <p:embed/>
                </p:oleObj>
              </mc:Choice>
              <mc:Fallback>
                <p:oleObj name="Visio" r:id="rId3" imgW="1945843" imgH="163372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49500"/>
                        <a:ext cx="19462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AEB95-5D72-4CEA-A7FE-061E53D5B60E}" type="slidenum">
              <a:rPr lang="en-AU" altLang="en-US" smtClean="0"/>
              <a:pPr>
                <a:defRPr/>
              </a:pPr>
              <a:t>45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7263"/>
            <a:ext cx="7543800" cy="342900"/>
          </a:xfrm>
        </p:spPr>
        <p:txBody>
          <a:bodyPr/>
          <a:lstStyle/>
          <a:p>
            <a:pPr eaLnBrk="1" hangingPunct="1"/>
            <a:r>
              <a:rPr lang="en-US" sz="4000"/>
              <a:t>Real Voltage Sources</a:t>
            </a:r>
            <a:endParaRPr lang="en-AU" sz="400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863725"/>
            <a:ext cx="6211888" cy="484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A battery is a common example of a real voltage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new battery has a small internal resistance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As the battery is used, its output voltage decreases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This is because the internal resistance increases, and hence, as explained by Ohm’s Law, any current drawn from the battery will produce a voltage drop across the battery internal resistance, thereby lowering the output voltage across the battery terminals</a:t>
            </a:r>
            <a:endParaRPr lang="en-AU" sz="2200"/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2349500"/>
          <a:ext cx="19462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9" name="Visio" r:id="rId3" imgW="1945843" imgH="1633728" progId="">
                  <p:embed/>
                </p:oleObj>
              </mc:Choice>
              <mc:Fallback>
                <p:oleObj name="Visio" r:id="rId3" imgW="1945843" imgH="163372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49500"/>
                        <a:ext cx="19462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C7947-CE43-4668-968C-A17EE66CC03F}" type="slidenum">
              <a:rPr lang="en-AU" altLang="en-US" smtClean="0"/>
              <a:pPr>
                <a:defRPr/>
              </a:pPr>
              <a:t>46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2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8025618" cy="4109940"/>
          </a:xfrm>
        </p:spPr>
        <p:txBody>
          <a:bodyPr/>
          <a:lstStyle/>
          <a:p>
            <a:pPr>
              <a:buNone/>
            </a:pPr>
            <a:endParaRPr lang="en-AU" dirty="0"/>
          </a:p>
          <a:p>
            <a:r>
              <a:rPr lang="en-AU" dirty="0"/>
              <a:t>Energy and Power P = W/t </a:t>
            </a:r>
          </a:p>
          <a:p>
            <a:r>
              <a:rPr lang="en-AU" dirty="0"/>
              <a:t>Series Circuit – current  is the same in the branch</a:t>
            </a:r>
          </a:p>
          <a:p>
            <a:r>
              <a:rPr lang="en-AU" dirty="0"/>
              <a:t>Adding voltage sources</a:t>
            </a:r>
          </a:p>
          <a:p>
            <a:r>
              <a:rPr lang="en-AU" dirty="0"/>
              <a:t>Resistors in series – you add them</a:t>
            </a:r>
          </a:p>
          <a:p>
            <a:r>
              <a:rPr lang="en-AU" dirty="0"/>
              <a:t>Kirchhoff's Voltage Law – all voltages add to zero around a complete loop.</a:t>
            </a:r>
          </a:p>
          <a:p>
            <a:r>
              <a:rPr lang="en-AU" dirty="0"/>
              <a:t>Voltage divider rule – voltages divide proportionally to resistance</a:t>
            </a:r>
          </a:p>
          <a:p>
            <a:r>
              <a:rPr lang="en-AU" dirty="0"/>
              <a:t>Real Voltage source – internal resistance reduces output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1392238"/>
            <a:ext cx="7759700" cy="684212"/>
          </a:xfrm>
        </p:spPr>
        <p:txBody>
          <a:bodyPr/>
          <a:lstStyle/>
          <a:p>
            <a:pPr eaLnBrk="1" hangingPunct="1"/>
            <a:r>
              <a:rPr lang="en-US" dirty="0"/>
              <a:t>Power and Energy and Resistance</a:t>
            </a:r>
            <a:endParaRPr lang="en-AU" dirty="0"/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3800" dirty="0"/>
              <a:t>An electric current through a resistor delivers power, i.e.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Voltage (V) has units of Joules per coulomb (Q)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We have W = V x Q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Power P = W/t = VQ/t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However current (I) is expressed as Coulombs/s, i.e. I = Q/t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Hence P = VQ/t  = VI </a:t>
            </a:r>
          </a:p>
          <a:p>
            <a:pPr marL="457200" lvl="1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Substituting from Ohm’s Law,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P = VI</a:t>
            </a:r>
            <a:r>
              <a:rPr lang="en-US" dirty="0"/>
              <a:t> = V(V/R) = </a:t>
            </a:r>
            <a:r>
              <a:rPr lang="en-US" dirty="0">
                <a:solidFill>
                  <a:srgbClr val="CC0000"/>
                </a:solidFill>
              </a:rPr>
              <a:t>V</a:t>
            </a:r>
            <a:r>
              <a:rPr lang="en-US" baseline="30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/R</a:t>
            </a:r>
            <a:r>
              <a:rPr lang="en-US" dirty="0"/>
              <a:t> = (IR)</a:t>
            </a:r>
            <a:r>
              <a:rPr lang="en-US" baseline="30000" dirty="0"/>
              <a:t>2</a:t>
            </a:r>
            <a:r>
              <a:rPr lang="en-US" dirty="0"/>
              <a:t>/R = </a:t>
            </a:r>
            <a:r>
              <a:rPr lang="en-US" dirty="0">
                <a:solidFill>
                  <a:srgbClr val="CC0000"/>
                </a:solidFill>
              </a:rPr>
              <a:t>I</a:t>
            </a:r>
            <a:r>
              <a:rPr lang="en-US" baseline="30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R</a:t>
            </a:r>
            <a:endParaRPr lang="en-AU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4B07-14F0-437A-8FCD-0E2055A8FD7F}" type="slidenum">
              <a:rPr lang="en-AU" altLang="en-US"/>
              <a:pPr>
                <a:defRPr/>
              </a:pPr>
              <a:t>5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Example: Power and Energy 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If a Kilowatt hour costs 25 cents, how much does it cost to light up a 20W low power light bulb continuously for 1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238BE-3694-447D-B69E-1DBEF2A07CB1}" type="slidenum">
              <a:rPr lang="en-AU" altLang="en-US"/>
              <a:pPr>
                <a:defRPr/>
              </a:pPr>
              <a:t>6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74688"/>
            <a:ext cx="7758113" cy="685800"/>
          </a:xfrm>
        </p:spPr>
        <p:txBody>
          <a:bodyPr/>
          <a:lstStyle/>
          <a:p>
            <a:pPr eaLnBrk="1" hangingPunct="1"/>
            <a:r>
              <a:rPr lang="en-US"/>
              <a:t>Example: Power and Energy</a:t>
            </a:r>
            <a:endParaRPr lang="en-AU"/>
          </a:p>
        </p:txBody>
      </p:sp>
      <p:sp>
        <p:nvSpPr>
          <p:cNvPr id="17412" name="Rectangle 23"/>
          <p:cNvSpPr>
            <a:spLocks noChangeArrowheads="1"/>
          </p:cNvSpPr>
          <p:nvPr/>
        </p:nvSpPr>
        <p:spPr bwMode="auto">
          <a:xfrm>
            <a:off x="579438" y="1562100"/>
            <a:ext cx="7712075" cy="132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latin typeface="Verdana" pitchFamily="34" charset="0"/>
              </a:rPr>
              <a:t>A portable TV uses a 12V, 3A-h battery over a period of 5.5 hours when the battery is empty.  What is the average current drawn during this period?  What is energy expended by the battery during this period?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CE509-65B3-41C1-997E-35345675B283}" type="slidenum">
              <a:rPr lang="en-AU" altLang="en-US"/>
              <a:pPr>
                <a:defRPr/>
              </a:pPr>
              <a:t>7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power dissipated in a 5 </a:t>
            </a:r>
            <a:r>
              <a:rPr lang="en-AU" dirty="0">
                <a:sym typeface="Symbol"/>
              </a:rPr>
              <a:t> resistor is the current is 4 A?</a:t>
            </a:r>
          </a:p>
          <a:p>
            <a:r>
              <a:rPr lang="en-AU" dirty="0"/>
              <a:t>P = I</a:t>
            </a:r>
            <a:r>
              <a:rPr lang="en-AU" baseline="30000" dirty="0"/>
              <a:t>2</a:t>
            </a:r>
            <a:r>
              <a:rPr lang="en-AU" dirty="0"/>
              <a:t>R = (4)</a:t>
            </a:r>
            <a:r>
              <a:rPr lang="en-AU" baseline="30000" dirty="0"/>
              <a:t>2</a:t>
            </a:r>
            <a:r>
              <a:rPr lang="en-AU" dirty="0"/>
              <a:t>(5) = 80 W</a:t>
            </a:r>
          </a:p>
          <a:p>
            <a:r>
              <a:rPr lang="en-AU" dirty="0"/>
              <a:t>What is the current through a 5 k</a:t>
            </a:r>
            <a:r>
              <a:rPr lang="en-AU" dirty="0">
                <a:sym typeface="Symbol"/>
              </a:rPr>
              <a:t> resistor when the power dissipated by the element is 20mW?</a:t>
            </a:r>
          </a:p>
          <a:p>
            <a:r>
              <a:rPr lang="en-AU" dirty="0"/>
              <a:t>P = I</a:t>
            </a:r>
            <a:r>
              <a:rPr lang="en-AU" baseline="30000" dirty="0"/>
              <a:t>2</a:t>
            </a:r>
            <a:r>
              <a:rPr lang="en-AU" dirty="0"/>
              <a:t>R =&gt; I=</a:t>
            </a:r>
            <a:r>
              <a:rPr lang="en-AU" dirty="0">
                <a:sym typeface="Symbol"/>
              </a:rPr>
              <a:t>(P/R)= (0.02/5000) = 2 </a:t>
            </a:r>
            <a:r>
              <a:rPr lang="en-AU" dirty="0" err="1">
                <a:sym typeface="Symbol"/>
              </a:rPr>
              <a:t>mA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8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07230"/>
            <a:ext cx="7759700" cy="684213"/>
          </a:xfrm>
        </p:spPr>
        <p:txBody>
          <a:bodyPr/>
          <a:lstStyle/>
          <a:p>
            <a:r>
              <a:rPr lang="en-AU" dirty="0"/>
              <a:t>The basic Circuit on polarities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262511"/>
            <a:ext cx="5916613" cy="3208337"/>
          </a:xfrm>
        </p:spPr>
        <p:txBody>
          <a:bodyPr/>
          <a:lstStyle/>
          <a:p>
            <a:r>
              <a:rPr lang="en-AU" dirty="0"/>
              <a:t>A voltage source (energy) drives current (electron flow) around a circuit. </a:t>
            </a:r>
          </a:p>
          <a:p>
            <a:r>
              <a:rPr lang="en-AU" dirty="0"/>
              <a:t>The value of the resistance </a:t>
            </a:r>
            <a:r>
              <a:rPr lang="en-AU" i="1" dirty="0"/>
              <a:t>R </a:t>
            </a:r>
            <a:r>
              <a:rPr lang="en-AU" dirty="0"/>
              <a:t>determines how much current can flow. The lower the resistance, the higher the current; the higher the resistance the lower the current.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9</a:t>
            </a:fld>
            <a:r>
              <a:rPr lang="en-US"/>
              <a:t>/59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927100" y="1391443"/>
            <a:ext cx="5727700" cy="2606675"/>
            <a:chOff x="776" y="1677"/>
            <a:chExt cx="3608" cy="164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" y="1677"/>
              <a:ext cx="3608" cy="15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0" y="3127"/>
              <a:ext cx="32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5.1 </a:t>
              </a:r>
              <a:r>
                <a:rPr lang="en-US" i="1"/>
                <a:t>Introducing the basic components of an electric circuit.</a:t>
              </a:r>
            </a:p>
          </p:txBody>
        </p:sp>
      </p:grpSp>
      <p:sp>
        <p:nvSpPr>
          <p:cNvPr id="8" name="Oval Callout 7"/>
          <p:cNvSpPr/>
          <p:nvPr/>
        </p:nvSpPr>
        <p:spPr>
          <a:xfrm>
            <a:off x="5978769" y="2785404"/>
            <a:ext cx="2715065" cy="1477108"/>
          </a:xfrm>
          <a:prstGeom prst="wedgeEllipseCallout">
            <a:avLst>
              <a:gd name="adj1" fmla="val -61098"/>
              <a:gd name="adj2" fmla="val -747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Note the polarity: current ’entering‘ a resistor makes that end positive.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36642</TotalTime>
  <Words>2242</Words>
  <Application>Microsoft Office PowerPoint</Application>
  <PresentationFormat>On-screen Show (4:3)</PresentationFormat>
  <Paragraphs>254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Symbol</vt:lpstr>
      <vt:lpstr>Verdana</vt:lpstr>
      <vt:lpstr>Wingdings</vt:lpstr>
      <vt:lpstr>Office Theme</vt:lpstr>
      <vt:lpstr>Equation</vt:lpstr>
      <vt:lpstr>Visio</vt:lpstr>
      <vt:lpstr>PowerPoint Presentation</vt:lpstr>
      <vt:lpstr>Lecture 1 summary</vt:lpstr>
      <vt:lpstr>Lecture 2 Summary</vt:lpstr>
      <vt:lpstr>Power and Energy</vt:lpstr>
      <vt:lpstr>Power and Energy and Resistance</vt:lpstr>
      <vt:lpstr>Example: Power and Energy </vt:lpstr>
      <vt:lpstr>Example: Power and Energy</vt:lpstr>
      <vt:lpstr>Another example</vt:lpstr>
      <vt:lpstr>The basic Circuit on polarities </vt:lpstr>
      <vt:lpstr>A word about AC/DC</vt:lpstr>
      <vt:lpstr>Series Circuits</vt:lpstr>
      <vt:lpstr>Series Circuits</vt:lpstr>
      <vt:lpstr>Example:</vt:lpstr>
      <vt:lpstr>Example:</vt:lpstr>
      <vt:lpstr>Series Resistors (Analogy)</vt:lpstr>
      <vt:lpstr>Measuring Resistance </vt:lpstr>
      <vt:lpstr>A complete series circuit</vt:lpstr>
      <vt:lpstr>Voltages</vt:lpstr>
      <vt:lpstr>A word about polarities </vt:lpstr>
      <vt:lpstr>Example</vt:lpstr>
      <vt:lpstr>Definitions</vt:lpstr>
      <vt:lpstr>Measuring Voltage</vt:lpstr>
      <vt:lpstr>A note about instruments</vt:lpstr>
      <vt:lpstr>Voltage Sources in Series</vt:lpstr>
      <vt:lpstr>Voltage Sources in Series</vt:lpstr>
      <vt:lpstr>Kirchoff’s Voltage Law</vt:lpstr>
      <vt:lpstr>Kirchhoff’s Voltage Law (KVL)</vt:lpstr>
      <vt:lpstr>KVL examples</vt:lpstr>
      <vt:lpstr>PowerPoint Presentation</vt:lpstr>
      <vt:lpstr>More KVL examples</vt:lpstr>
      <vt:lpstr>Voltage Divider Rule</vt:lpstr>
      <vt:lpstr>PowerPoint Presentation</vt:lpstr>
      <vt:lpstr>Voltage Divider Rule</vt:lpstr>
      <vt:lpstr>Voltage divider by example</vt:lpstr>
      <vt:lpstr>Calculate the voltages across all resistors.</vt:lpstr>
      <vt:lpstr>Interchanging Elements in Series</vt:lpstr>
      <vt:lpstr>Voltage Sources and ground</vt:lpstr>
      <vt:lpstr>Voltage sources and ground</vt:lpstr>
      <vt:lpstr>Voltage Sources and ground</vt:lpstr>
      <vt:lpstr>Voltage Double subscript notation</vt:lpstr>
      <vt:lpstr>Vab</vt:lpstr>
      <vt:lpstr>Examples: Calculate Vab</vt:lpstr>
      <vt:lpstr>Example: Calculate Vac, Vab, Vbc, Vcb</vt:lpstr>
      <vt:lpstr>PowerPoint Presentation</vt:lpstr>
      <vt:lpstr>Real Voltage Sources</vt:lpstr>
      <vt:lpstr>Real Voltage Sources</vt:lpstr>
      <vt:lpstr>Lecture 2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125</cp:revision>
  <cp:lastPrinted>2010-06-29T02:03:54Z</cp:lastPrinted>
  <dcterms:created xsi:type="dcterms:W3CDTF">2011-12-01T23:09:04Z</dcterms:created>
  <dcterms:modified xsi:type="dcterms:W3CDTF">2023-04-01T08:31:41Z</dcterms:modified>
</cp:coreProperties>
</file>