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72" r:id="rId2"/>
    <p:sldId id="364" r:id="rId3"/>
    <p:sldId id="366" r:id="rId4"/>
    <p:sldId id="368" r:id="rId5"/>
    <p:sldId id="367"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400" r:id="rId37"/>
    <p:sldId id="401" r:id="rId38"/>
    <p:sldId id="365" r:id="rId39"/>
  </p:sldIdLst>
  <p:sldSz cx="9144000" cy="6858000" type="screen4x3"/>
  <p:notesSz cx="7099300" cy="10234613"/>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3" d="100"/>
          <a:sy n="113" d="100"/>
        </p:scale>
        <p:origin x="-421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6D9551D5-37F3-48D8-8E5F-6734FCB55FA4}" type="datetimeFigureOut">
              <a:rPr lang="en-US"/>
              <a:pPr>
                <a:defRPr/>
              </a:pPr>
              <a:t>4/1/2023</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AC59E08D-9483-41A3-A819-D597BEC04D49}" type="slidenum">
              <a:rPr lang="en-US"/>
              <a:pPr>
                <a:defRPr/>
              </a:pPr>
              <a:t>‹#›</a:t>
            </a:fld>
            <a:endParaRPr lang="en-US"/>
          </a:p>
        </p:txBody>
      </p:sp>
    </p:spTree>
    <p:extLst>
      <p:ext uri="{BB962C8B-B14F-4D97-AF65-F5344CB8AC3E}">
        <p14:creationId xmlns:p14="http://schemas.microsoft.com/office/powerpoint/2010/main" val="125653713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5:51:26.8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631 354,'41'258,"-40"-234,-1 0,-1-1,-2 1,0-1,-2 1,0-1,-1 0,-2-1,0 1,-9 14,14-33,0 1,-1-1,0 0,0 0,0-1,0 1,-1-1,0 0,1 0,-1 0,0-1,0 1,0-1,-1-1,1 1,0-1,-1 0,1 0,-3 0,-51 17,56-16,1 0,0 0,0 1,0-1,0 0,1 1,-1 0,0-1,1 1,0 0,0 0,0-1,0 1,0 0,1 0,-1 0,1 0,-1 0,1 0,0 1,1-1,-1 0,0 0,1 0,0 0,0 0,0-1,0 1,0 0,0 0,1-1,-1 1,1 0,0-1,0 0,0 1,0-1,0 0,0 0,1 0,-1 0,0 0,1-1,0 1,-1-1,1 0,0 0,0 0,0 0,0 0,0 0,18 3,0-1,0 0,0-2,0 0,0-2,15-1,11-1,-76 3,21-2,1 1,-1 0,0 1,0 0,0 0,1 1,-1 0,0 0,0 1,1 0,-1 0,1 1,0-1,0 2,0-1,0 1,0 0,1 1,0-1,-4 5,-97 158,105-167,1 1,-1 0,1-1,0 1,0 0,-1 0,1-1,0 1,0 0,0 0,0 1,0-1,0 0,0 0,0 0,1 1,-1-1,0 0,1 1,-1-1,1 1,-1-1,1 0,0 1,-1-1,1 1,0-1,0 1,0-1,0 1,1-1,-1 1,0-1,1 1,-1-1,0 0,1 1,0-1,-1 0,1 1,0-1,0 0,0 0,0 1,0-1,0 0,0 0,0 0,0 0,0 0,0-1,1 1,194 11,-55 20,-391-32,235 3,0 1,0 0,0 1,1 1,0 1,0 0,0 0,-4 5,16-11,-1 0,1 1,0-1,0 1,-1 0,1 0,0-1,1 1,-1 1,0-1,0 0,1 0,0 1,-1-1,1 0,0 1,0 0,0-1,0 1,1-1,-1 1,1 0,0 0,-1-1,1 1,0 0,1-1,-1 1,0 0,1 0,0-1,-1 1,1-1,0 1,0 0,1-1,-1 0,0 1,1-1,0 0,-1 0,1 0,0 0,0 0,0 0,1 0,11 7,1-1,0 0,1-1,0-1,0-1,0 0,1-1,-1 0,1-2,0 0,0-1,0 0,0-1,0-1,0-1,4-2,26 3,-50 0,-1 0,0 1,0 0,0 0,0 0,0 0,0 1,0 0,0 0,0 0,1 0,-1 0,0 1,1-1,-1 1,1 0,-1 0,1 1,0-1,0 1,0-1,0 1,0 0,1 0,0 0,-1 0,1 2,-6 17,1 0,1 0,1 1,2-1,0 1,1 1,1-1,1 0,2 0,1 8,-1 47,-2 320,0-387</inkml:trace>
  <inkml:trace contextRef="#ctx0" brushRef="#br0" timeOffset="5376.017">690 296,'-1'49,"11"90,-7-134,1-1,0 1,0-1,0 0,0 0,1 0,0-1,-1 1,1-1,1 0,-1-1,0 1,1-1,-1 0,1-1,0 1,-1-1,1 0,0 0,0-1,0 0,0 0,0 0,-1-1,1 1,0-2,0 1,4-2,20 1,411 1,-239-19,-52 1,-33-1,-7-7,-107 29,-1 0,1 0,-1 0,1 0,-1 0,0 1,0-1,0 1,0-1,0 1,0 0,-1 0,0 0,1 0,-1 0,0 0,0 0,-1 0,1 1,-1-1,1 0,-1 0,0 1,-1-1,1 0,0 0,-1 1,0-1,1 0,-1 0,-1 0,1 0,0 0,-1 0,-52 121,43-61,4 0,2 0,3 0,3 11,-1-45,1-25,-1 0,-1 0,1 0,0 0,-1 0,0 0,0 0,0 0,0-1,-1 1,0 0,1-1,-1 1,-1-1,1 0,0 0,-1 1,0-2,1 1,-1 0,0 0,0-1,-1 0,1 0,0 0,-1 0,0 0,1 0,-1-1,0 0,-1 1,-114 29,119-31,-1 0,1 0,-1 0,1 1,-1-1,1 0,-1 0,1 0,-1 0,1 0,-1 1,1-1,0 0,-1 0,1 1,-1-1,1 0,0 1,-1-1,1 1,0-1,-1 0,1 1,0-1,0 1,-1-1,1 0,0 1,0-1,0 1,0-1,0 1,0-1,0 1,-1-1,1 1,1-1,-1 1,0-1,0 1,0-1,0 1,0-1,0 1,0-1,1 1,-1-1,0 0,0 1,1-1,-1 1,0-1,1 0,-1 1,0-1,1 0,-1 1,0-1,1 0,-1 1,1-1,-1 0,34 20,-28-16,201 53,-205-56,1-1,-1 1,0-1,0 1,0-1,0 1,1 0,-1 0,0 0,0 1,0-1,-1 0,1 1,0-1,0 1,-1-1,1 1,-1 0,0 0,1 0,-1 0,0 0,0 0,0 0,0 0,-1 0,1 0,0 0,-1 1,0-1,1 0,-1 1,0-1,0 0,0 0,-1 1,1-1,0 0,-1 0,0 1,1-1,-1 0,0 0,-1 1,-8 6,0-1,-1 0,0-1,-1 0,1-1,-1 0,-1-1,1 0,-10 2,-53 24,69-27,1 0,-1 1,1 0,0 0,1 1,-1-1,1 1,0 0,0 0,1 0,-1 1,0 2,4-8,0 1,1 0,-1-1,0 1,0 0,1-1,-1 1,1-1,-1 1,1 0,0-1,0 0,-1 1,1-1,0 1,0-1,0 0,1 0,-1 0,0 1,0-1,1 0,-1 0,1-1,-1 1,0 0,1 0,0-1,-1 1,1-1,-1 1,1-1,0 0,-1 0,1 0,0 0,-1 0,1 0,0 0,-1 0,1-1,-1 1,1 0,0-1,-1 0,1 1,12 1,197 12,-209-13,0-1,0 1,0-1,0 1,1 0,-1 0,0 0,0 0,0 0,0 1,0-1,1 1,-1-1,0 1,0 0,0 0,-1 0,1 0,0 0,0 0,0 0,-1 1,1-1,0 1,-1-1,0 1,1 0,-1-1,0 1,0 0,0 0,0 0,0 0,0 0,-1 0,1 0,0 0,-1 0,0 0,0 0,1 1,-1-1,0 0,-1 0,1 0,0 0,-1 0,1 1,-4 1,0 0,0 0,0 0,0-1,0 1,-1-1,0 0,0 0,0-1,0 1,0-1,0 0,0-1,-1 1,1-1,-1 0,1 0,-1-1,0 1,1-1,-1-1,1 1,-1-1,1 0,-1 0,-3-2,-8 2,-138 2,155-1,1 0,-1 0,0 1,0-1,1 0,-1 0,0 0,0 0,1 1,-1-1,0 0,0 0,0 0,1 1,-1-1,0 0,0 0,0 1,0-1,1 0,-1 0,0 1,0-1,0 0,0 1,0-1,0 0,0 0,0 1,0-1,0 0,0 1,0-1,0 0,0 1,0-1,0 0,0 0,-1 1,1-1,0 0,0 0,0 1,33 3,14-3,-35-2,0 0,0 1,0 1,0 0,-1 1,1 0,0 1,-1 0,7 3,67 22,-83-26,0 0,0 1,-1-1,1 0,0 0,-1 1,1-1,-1 1,0-1,1 1,-1 0,-1 0,1-1,0 1,-1 0,1 0,-1 0,0 0,0-1,0 1,0 0,-1 0,1 0,-1 0,0 0,0-1,1 1,-2 0,1-1,0 1,-1-1,1 1,-1-1,0 0,0 1,-5 16,-1 14,2-1,1 1,1-1,2 1,2 0,1 0,2 5,-1 47,-3 136,-13-193,1-20</inkml:trace>
  <inkml:trace contextRef="#ctx0" brushRef="#br0" timeOffset="8473.539">22 1143,'-13'248,"5"-101,8-131</inkml:trace>
  <inkml:trace contextRef="#ctx0" brushRef="#br0" timeOffset="9754.099">22 1300,'1'-3,"1"-1,1 1,-1 0,0 0,1 0,-1 1,1-1,0 0,0 1,0 0,0 0,0 0,1 0,-1 0,1 1,-1-1,1 1,0 0,-1 0,1 0,0 1,0-1,-1 1,1 0,0 0,0 0,0 1,-1-1,1 1,0 0,-1 0,2 1,11-2,4 0,-17-1,0 0,0 0,0 1,1-1,-1 1,0-1,0 1,1 0,-1 1,0-1,0 1,0-1,1 1,-1 0,0 0,0 0,0 0,0 1,0-1,-1 1,1 0,0 0,-1 0,1 0,-1 0,0 1,0-1,0 1,0-1,0 1,0 0,-1 0,2 2,-3 3,0 1,0 0,0 0,-1 0,-1-1,0 1,0-1,0 1,-1-1,0 0,-1 0,0 0,0 0,-1 0,1-1,-7 7,-57 42,67-55,0-1,0 1,0-1,0 1,0 0,0 0,0-1,1 1,-1 0,0 0,0 0,1 0,-1 0,1 0,-1 0,1 0,-1 0,1 0,-1 0,1 0,0 0,0 1,0-1,0 0,0 0,0 0,0 0,0 0,0 1,0-1,0 0,1 0,-1 0,1 0,-1 0,1 0,-1 0,1 0,-1 0,1 0,0 0,0 0,-1 0,1 0,0-1,0 1,0 0,0-1,0 1,0 0,0-1,0 1,0-1,0 0,0 1,0-1,174 3,-154-3</inkml:trace>
  <inkml:trace contextRef="#ctx0" brushRef="#br0" timeOffset="11627.511">355 2462,'5'-1,"-1"-1,1 1,-1-1,0 0,0 0,0 0,0 0,0-1,-1 0,1 0,-1 0,1 0,-1 0,0-1,-1 1,1-1,0 0,-1 0,0 0,0 0,0 0,-1-1,1-1,30-42,-22 42,0 0,1 0,0 1,0 1,1 0,-1 0,1 1,0 0,-1 1,1 1,0 0,1 0,-1 1,0 1,0 0,0 1,6 1,41 0,184 26,-13 22,63-11,-120-21,12-5,-146-5,-1-3,1-1,0-2,36-1,49 16,-67-4,-42-10</inkml:trace>
  <inkml:trace contextRef="#ctx0" brushRef="#br0" timeOffset="12957.015">907 2423,'0'3,"0"5,0 4,-3 3,-2 3,-2 5,-1 1,1 1,2-1,2-1,1-1,1-1,1-1,0 3,1 1,-1-1,0-3</inkml:trace>
  <inkml:trace contextRef="#ctx0" brushRef="#br0" timeOffset="13669.413">690 2757,'350'0,"-305"3,-27 2</inkml:trace>
  <inkml:trace contextRef="#ctx0" brushRef="#br0" timeOffset="14287.965">789 2875,'3'0,"5"0,4 0,4 0,2 0,-2 0</inkml:trace>
  <inkml:trace contextRef="#ctx0" brushRef="#br0" timeOffset="14737.349">848 2993,'0'4,"0"3,3 2,5-1,4-3,4-1,2-1,-2-2</inkml:trace>
  <inkml:trace contextRef="#ctx0" brushRef="#br0" timeOffset="17383.182">2325 1024,'-79'39,"32"-22,39-12,0 0,1 0,-1 1,1 0,0 0,0 1,1 0,0 0,0 0,1 1,-1 0,2 0,-1 0,1 1,1 0,-1-1,2 1,-1 0,1 1,0-1,1 0,0 0,1 1,0 7,0 3,-1-12,0 1,0-1,1 1,1-1,-1 1,1-1,1 1,0-1,0 0,0 0,1 1,0-2,1 1,0 0,0-1,1 0,-1 0,5 5,-6-8,0 0,1 1,-1-2,1 1,0 0,0-1,0 1,1-1,-1 0,1-1,-1 1,1-1,0 0,0 0,0 0,0-1,0 0,1 0,-1 0,0 0,0-1,1 0,-1 0,0-1,1 1,-1-1,0 0,0-1,0 1,0-1,0 0,0 0,0-1,-1 1,1-1,-1 0,3-2,-3-3,-1 1,0 0,0-1,-1 0,0 1,0-1,-1 0,0 0,0 0,-1 0,0 0,-1 0,1 0,-2 0,1-2,-1-21,2 16,-7-52,7 66,0-1,-1 1,1 0,-1-1,1 1,-1 0,0-1,0 1,1 0,-1 0,0 0,0 0,0 0,0 0,0 0,-1 0,1 0,0 0,0 0,-1 1,1-1,0 0,-1 1,1 0,-1-1,1 1,0 0,-1-1,1 1,-1 0,1 0,-1 0,1 0,-1 1,1-1,-1 0,1 1,0-1,-1 1,0 0,-5 3,0 1,1 0,0 0,0 1,0-1,1 1,0 1,0-1,0 1,1 0,0 0,0 0,-2 7,-5 7,-24 48,32-54</inkml:trace>
  <inkml:trace contextRef="#ctx0" brushRef="#br0" timeOffset="20711.79">1951 414,'1'-3,"1"0,0 0,0 1,0-1,0 1,0-1,1 1,-1 0,1 0,-1 0,1 0,0 0,0 1,0-1,0 1,0 0,0 0,0 0,1 0,-1 0,0 1,0 0,1-1,-1 1,0 1,4-1,153 40,202-40,433 0,-792-1,-1 1,0-1,1 1,-1 0,0 0,1 0,-1 0,0 1,1-1,-1 1,0-1,1 1,-1 0,0 0,0 0,0 0,0 0,0 0,0 1,0-1,0 1,-1-1,1 1,0 0,-1 0,1-1,-1 1,0 0,0 0,0 0,0 1,0-1,0 0,0 0,-1 0,1 1,-1-1,0 0,1 1,-1-1,0 0,0 2,-5 271,5-54,0-227,0 0,0 0,0-1,-1 1,0 0,0 0,0 0,-1 0,0 0,0 0,-1 1,0-1,0 0,0 1,0 0,-1 0,0 0,0 0,0 1,-1 0,0-1,0 2,0-1,0 0,-1 1,-7-3,0 2,-1-1,1 2,-1 0,0 0,0 2,0-1,0 2,0 0,0 0,0 2,0 0,0 0,0 1,1 1,-8 3,14-2,0 0,1 1,0 0,-1 0,2 1,-1 0,1 0,0 0,1 0,-1 1,1 0,-1 4,-29 78,29-68,0-1,2 1,0 0,2 1,0-1,1 0,2 0,0 0,1 0,2 0,0 0,63 169,-67-186,1 0,-1 0,1-1,-1 1,1-1,1 1,-1-1,1 0,-1 0,1 0,0 0,1 0,-1-1,1 1,-1-1,1 0,0 0,0 0,0-1,1 0,-1 1,1-1,-1-1,1 1,0-1,-1 0,1 0,0 0,142 3,-141-4,1-1,0 1,-1-1,1 0,-1-1,1 0,-1 0,1 0,-1-1,0 0,0 0,-1 0,1-1,-1 0,1 0,-1 0,0-1,-1 1,1-1,0-1,116-143,-85 34,-27 81,-2 0,-1 0,-2 0,-1-1,-1 0,-2 0,-2 1,-1-1,-20-79,19 110,1 0,-1 0,0 0,0 0,0 1,0-1,-1 1,1 0,-1 0,0 1,0 0,0-1,0 2,-1-1,1 1,0-1,-1 1,1 1,-1-1,1 1,-1 0,1 0,-1 1,1-1,0 1,-1 1,1-1,-3 1,-21 0,11-1</inkml:trace>
  <inkml:trace contextRef="#ctx0" brushRef="#br0" timeOffset="21427.48">3348 867,'0'3,"0"5,0 4,0 4,0 1,0 3,0 0,0 4,0 1,0 0,0-2,0 0,0-2,0 0,-3-1,-1 3,0 1,0-4</inkml:trace>
  <inkml:trace contextRef="#ctx0" brushRef="#br0" timeOffset="22098.362">3348 867,'-5'1,"-1"1,1-1,-1 1,1 1,0-1,0 1,0 0,0 0,0 0,1 1,-1 0,1 0,0 0,0 0,1 0,-1 1,1 0,0 0,0 0,1 0,-1 0,1 0,-1 5,-34 48,-28 5,56-53</inkml:trace>
  <inkml:trace contextRef="#ctx0" brushRef="#br0" timeOffset="22598.084">3407 906,'-3'0,"2"0,5 0,4 0,2 3,-1 5,1 1,2-1,-1 1,2-1,-3 2,2-1,4-2,1-2</inkml:trace>
  <inkml:trace contextRef="#ctx0" brushRef="#br0" timeOffset="25043.19">3407 1556,'-2'-1,"0"1,0 0,-1 0,1 0,0 0,-1 1,1-1,0 0,0 1,0 0,-1 0,1-1,0 1,0 1,0-1,0 0,0 0,1 1,-1-1,0 1,1-1,-1 1,1 0,-1 0,1-1,0 1,-1 0,1 0,0 0,1 1,-1-1,0 0,1 0,-1 0,1 1,-1-1,1 0,0 0,0 1,0-1,0 0,1 325,-1 303,1-629,0 1,0 0,-1-1,1 1,-1 0,1-1,-1 1,0 0,0 0,0-1,0 1,0 0,0 0,0 0,0-1,-1 1,1 0,-1 0,1-1,-1 1,0 0,1-1,-1 1,0-1,0 1,0-1,0 1,-1-1,1 0,0 0,-1 1,1-1,0 0,-1 0,1 0,-1-1,0 1,1 0,-1 0,0-1,1 1,-1-1,0 0,0 1,1-1,-1 0,0 0,0 0,0 0,1-1,-1 1,0 0,0-1,0 1,-131-75,113 70,1 0,-1 2,-1 0,1 1,0 0,0 2,-1 1,-12 2,-26-1,-215-1,181 17,-15 22,103-39,0 0,0-1,1 1,-1-1,0 0,0 0,0-1,1 0,-1 1,0-2,1 1,-1 0,1-1,-1 0,1 0,0 0,0-1,0 1,0-1,0 0,0 0,1 0,0-1,-1 1,0-3,-22-26,19 22</inkml:trace>
  <inkml:trace contextRef="#ctx0" brushRef="#br0" timeOffset="26990.348">2306 158,'48'27,"149"18,-115-37,-62-8</inkml:trace>
  <inkml:trace contextRef="#ctx0" brushRef="#br0" timeOffset="28435.698">2522 158,'-48'-2,"-89"12,130-6,0 0,0 0,1 1,-1 0,1 0,1 0,-1 1,1 0,0 0,0 0,0 1,1 0,-2 3,-23 31,27-39,1-2,0 0,0 0,0 1,0-1,0 1,0-1,0 1,0-1,0 1,0 0,0-1,0 1,1 0,-1 0,0-1,0 1,1 0,-1 0,0 0,1 0,-1 0,1 0,0 0,-1 0,1 0,0 0,-1 0,1 0,0 1,0-1,0 0,0 0,0 0,0 0,0 0,1 0,-1 0,0 0,1 0,-1 1,0-1,1 0,-1 0,1-1,0 1,-1 0,1 0,0 0,0 0,-1 0,1-1,0 1,0 0,0-1,0 1,0-1,0 1,0-1,0 1,0-1,0 0,57 2,-50-3,0 1,1-1,-1 1,0 1,0 0,0 0,0 1,0-1,0 2,-1-1,1 1,0 0,-1 1,0 0,4 3,27 13,-25-16</inkml:trace>
  <inkml:trace contextRef="#ctx0" brushRef="#br0" timeOffset="29663.78">2955 1,'0'3,"0"5,0 4,0 3,0 3,0 1,0 2,0 3,0 0,0 1,0-1,0-2,0 0,0-2,0 4,0 0,0-4</inkml:trace>
  <inkml:trace contextRef="#ctx0" brushRef="#br0" timeOffset="30441.734">2778 99,'1'-3,"1"0,0 0,0 1,0-1,0 1,0 0,1-1,-1 1,1 0,0 0,-1 0,1 1,0-1,0 1,0-1,0 1,0 0,0 0,0 1,1-1,-1 1,0-1,0 1,1 0,-1 0,3 1,271-1,-259 0</inkml:trace>
  <inkml:trace contextRef="#ctx0" brushRef="#br0" timeOffset="31405.648">2896 315,'0'-3,"3"-1,5 0,4 0,4 2,1 1,3 0,0 1,1 0,-1 0,1 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5:54:57.7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9081 2031,'0'-258,"-3"244,-1 1,0-1,-1 1,0 0,-1 0,-1 1,0-1,-1 1,0 0,-10-17,-2-1,-2 1,-1 1,-2 0,0 2,-21-15,-62-67,17-7,-100-103,181 208,-47-43,-2 3,-2 1,-13-3,-109-52,-81 35,56 15,120 29,-1 3,-65-5,-344-27,392 47,-1 3,-58 8,109 1,0 3,1 2,0 2,0 3,1 2,1 2,1 3,-15 9,-367 115,308-102,82-31,1 3,0 1,1 2,1 1,-37 26,-107 75,28-17,141-92,0-2,0 1,-1-2,0 0,0-1,-1-1,0-1,-1 0,-14 2,1 0,18-4,1 1,-1 1,1-1,0 2,1 0,-1 1,1 0,1 0,0 1,0 1,0 0,-7 10,-143 187,70-9,-10 59,9-40,-12-22,89-168,1 2,1 0,1 1,2 0,1 1,0 11,7-37,-46 252,-1-4,33-193,3 2,3-1,2 2,1 31,10 438,16-66,-19-443,-1-4,1 0,1-1,0 1,1 0,1-1,1 1,1-1,4 10,129 306,-9-81,-48-87,-76-156,0 0,1-1,1 0,-1 0,1 0,1-1,0 0,0-1,8 6,45 49,49 44,-39-46,100 63,-48-73,30 16,-118-57,-1-1,1-2,0-2,1-1,-1-2,13-1,672-14,-622 10,-54 3,1-2,-1-1,0-3,9-4,28-8,0 3,1 3,7 3,-58 6,-1-1,0-2,0 0,-1-3,24-10,490-180,-357 103,-75 33,321-171,-123 48,8-20,137-67,-321 185,-3-7,54-55,-157 126,-1-2,-1 0,-1-1,-2-2,-1 0,-1-2,-2 0,-1 0,-1-2,-1-4,4-113,-14 56,4 0,-4-1,-7-52,1 37,-2 69,-3-1,-1 1,-2 0,-2 1,-1 0,-3 1,-12-23,15 31,-18-46,-145-333,113 294,43 33,9 55,0 0,-3 1,0 0,-2 1,0 1,-2 0,-1 1,-19-20,-80-52,103 90</inkml:trace>
  <inkml:trace contextRef="#ctx0" brushRef="#br0" timeOffset="10609.116">1067 62,'0'-2,"0"-1,0 1,-1-1,1 1,-1-1,1 1,-1 0,0-1,0 1,0 0,0-1,0 1,-1 0,1 0,-1 0,1 0,-1 0,0 1,0-1,0 0,0 1,0-1,0 1,0 0,0 0,-1 0,1 0,0 0,-1 0,1 1,0-1,-1 1,0-1,-91-2,70 4,-7 1,0 2,-1 1,2 1,-1 1,1 2,0 2,1 0,-14 9,28-15,0 0,0-1,0 0,0-2,0 1,-1-2,1 0,-5-1,-15 1,25 0,0 0,0 1,-1 0,1 1,1-1,-1 2,0 0,1 0,0 0,0 2,0-1,0 1,1 0,0 0,0 1,1 0,0 1,0 0,1 0,-2 2,-114 120,36 39,79-157,1 0,1 0,0 1,1 0,0 0,1 0,0 0,1 1,0-1,2 1,-1-1,2 1,-1 0,2-1,0 0,1 1,0-1,1 0,0 0,6 11,-1 4,-4-9,0 1,2-2,0 1,2-1,0 0,0 0,2-1,0-1,5 5,-10-17,1 0,-1-1,1 1,0-2,0 1,0-1,0 0,1 0,-1-1,0 0,1-1,-1 1,1-1,-1-1,1 1,-1-1,2-1,13 1,3 1,-16 1,0-1,0 1,0-2,0 1,0-1,-1-1,1 1,0-2,-1 1,1-1,-1 0,0-1,1 0,-2 0,1-1,-1 0,7-5,125-148,0 51,-43 4,-85 92,-1 0,0-1,-1 0,0-1,-1 0,0 0,-2 0,1-1,-1 0,1-7,2-2,17-111,-23 123,-1-1,0 1,-1 0,0-1,0 1,-2-1,1 0,-1 1,-1 0,0-1,-1 1,0 0,0 0,-1 0,-4-5,1 5</inkml:trace>
  <inkml:trace contextRef="#ctx0" brushRef="#br0" timeOffset="17266.592">1244 908,'362'-19,"-320"18,-2-1,1-3,0-1,18-6,193-6,-241 17,-1-1,1-1,-1 0,1 0,-1-1,0-1,-1 0,1 0,7-5,3-2,0 1,1 1,1 1,0 1,0 1,16-2,-1 3,-1 2,1 2,-1 1,1 2,3 1,46 1,594-3,-660 0</inkml:trace>
  <inkml:trace contextRef="#ctx0" brushRef="#br0" timeOffset="18089.937">3292 534,'77'38,"-45"-24,-29-13,1 0,0 0,-1 0,1 1,-1-1,0 1,1 0,-1 0,0 0,0 0,0 0,0 1,-1 0,1-1,-1 1,1 0,-1 0,0 0,0 0,0 2,-2-1,-1-1,0 1,0-1,0 0,-1 0,1 0,-1 0,0 0,0 0,0 0,0 0,0-1,-1 1,1-1,-1 0,1 0,-1 0,0 0,0 0,0 0,0-1,-3 2,-11 9,6-1,1 0,1 0,0 1,0 0,1 0,1 1,0 0,1 0,0 1,1 0,0 0,0 5,1-5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5:56:11.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5377 1595,'-4'-1,"-1"1,1-2,-1 1,1 0,-1-1,1 0,0 0,0 0,0-1,0 1,0-1,1 0,-1 0,1 0,0-1,0 1,0-1,0 0,-1-2,-29-29,-227-179,204 174,-2 3,-1 2,-2 3,-6 0,-68-39,-3 8,107 53,-1-1,-1 1,0 1,0 2,-1 1,0 2,-14 0,-1773 5,1775 0,1 2,-1 2,0 2,1 1,-26 10,64-16,-21 5,1 1,-1 1,1 2,1 0,0 2,1 1,-18 12,-219 218,161-143,82-82,-58 54,3 3,4 4,-54 78,-108 214,-28 81,200-344,5 3,-29 88,-110 381,12 122,179-717,4 29,0 1141,-3-1085,3 0,3-1,4 1,2-1,3 0,4-1,2-1,4-1,22 46,-34-96,0-1,1 0,1-1,0 0,1-1,1-1,5 4,36 34,134 147,-163-169,1-1,1-1,2-2,32 21,1 6,40 22,45-19,1-7,3-7,1-6,133 11,-174-33,2-4,107-7,17-6,85-20,-50-37,-75 11,625-143,-492 74,-95 4,-232 112,-1 0,1-1,-1 1,0-1,0 0,0 0,0 0,-1 0,1-1,-1 1,0-1,-1 0,1 0,-1-1,19-28,-2 7,0-1,-2-1,-1 0,-2-1,0-1,-1-5,63-193,-36 138,134-348,-109 238,-9-3,-8-1,-4-42,-30 76,-8-1,-9-50,0 30,3-600,6 672,5 1,19-77,-24 154,1-216,-43 6,-14-140,10 43,37 334,4 13,-1 0,1 0,-1 0,0 0,0 0,0-1,0 1,0 0,-1 0,1 0,-1 0,1 0,-1 0,0 0,1 1,-1-1,0 0,0 0,-1 0,1 1,0-1,0 1,-1-1,1 1,-1-1,0 1,1 0,-1 0,0 0,1 0,-1 0,0 0,0 0,0 0,0 1,0-1,0 1,0 0,0-1,0 1,0 0,0 0,0 0,0 1,0-1,-1 1,-49 34,41-22</inkml:trace>
  <inkml:trace contextRef="#ctx0" brushRef="#br0" timeOffset="7939.746">7720 965,'-56'-16,"-109"-7,135 11,-1 1,0 1,0 2,0 1,-1 1,0 2,-23 0,-216 22,66-6,-161 51,99-40,37 63,192-73,-1-1,0-2,0-1,-1-3,0-1,0-2,-1-1,1-2,-17-4,44 4,5 0</inkml:trace>
  <inkml:trace contextRef="#ctx0" brushRef="#br0" timeOffset="8894.803">5712 925,'-6'7,"0"-2,0 1,-1-1,1 0,-1 0,-1 0,1-1,-1-1,1 1,-1-1,0 0,0-1,-2 0,5-1,0-1,-1 1,1 0,0 1,0-1,0 1,0 0,0 0,0 0,1 1,-1 0,1 0,-1 0,1 0,0 1,0 0,1 0,-1 0,1 0,0 0,0 1,0-1,0 1,1 0,0 0,0 0,0 0,0 3,-5 26,5-29,0 0,0 0,1 0,0 0,0 1,0-1,0 1,1-1,0 1,0-1,0 1,1-1,0 0,0 1,0-1,1 0,0 1,0-1,0 0,0 0,1-1,0 1,0 0,0-1,1 0,-1 0,4 3,70 33,-62-37</inkml:trace>
  <inkml:trace contextRef="#ctx0" brushRef="#br0" timeOffset="16373.104">5890 0,'0'48,"-12"130,-20-53,21-96,8-16</inkml:trace>
  <inkml:trace contextRef="#ctx0" brushRef="#br0" timeOffset="17053.91">5732 137,'3'-3,"2"-5,2 0,1-3,2 0,3 0,2-3,3-1,4 1,-1 0,-2 2,-2 3</inkml:trace>
  <inkml:trace contextRef="#ctx0" brushRef="#br0" timeOffset="17631.5">5791 511,'4'0,"3"4,5 0,4 1,2-2,1 0,5-2,1 0,0-1,-5-3,-5-2</inkml:trace>
  <inkml:trace contextRef="#ctx0" brushRef="#br0" timeOffset="18503.606">6204 295,'-2'-1,"-1"1,0 0,0 0,0 1,0-1,0 1,0-1,0 1,1 0,-1 0,0 0,0 0,1 0,-1 1,1-1,-1 1,1 0,0 0,0 0,0 0,0 0,0 0,0 0,0 1,1-1,-1 1,1-1,0 1,-1 0,1-1,1 1,-1 0,0 0,1 0,-1 0,1 0,0 0,0-1,0 3,1-2,1-1,-1 0,1 0,-1 0,1 0,0 0,0 0,0 0,0 0,0-1,0 1,0-1,0 0,1 1,-1-1,1 0,-1 0,1-1,-1 1,1 0,-1-1,1 0,0 1,-1-1,1 0,41 15,-40-11,1-1,-1 1,0 1,-1-1,1 1,-1 0,1-1,-1 1,-1 1,1-1,-1 0,0 1,0-1,-1 1,1 0,-1-1,0 1,-1 0,0 0,1 0,-2-1,1 1,-1 0,0 0,0-1,-1 1,1 0,-2-3,0 0,0-1,0 1,0-1,-1 0,1 0,-1 0,1 0,-1-1,0 1,0-1,1 0,-1 0,0 0,0-1,0 1,-2-1,-11 1</inkml:trace>
  <inkml:trace contextRef="#ctx0" brushRef="#br0" timeOffset="21582.057">5279 3032,'-33'2,"0"2,0 1,1 2,0 1,0 1,1 2,-30 15,45-20,-54 17,53-19,1 1,-1 1,1 1,0 0,1 1,-1 1,-8 6,8-1,1 2,1-1,0 2,1 0,1 1,0 0,-2 6,-48 67,50-77,3-4,0 0,1 0,0 1,1 0,0 0,0 1,1 0,1 0,0 0,0 4,-18 47,19-55,0 0,0 0,1 1,1-1,-1 1,1-1,1 1,0 0,0-1,1 1,0 3,31 209,-29-182,-2 0,-2 1,-2-1,-1 0,-6 20,-40 95,50-149,1 1,0-1,0 0,0 1,0-1,1 0,0 1,0-1,0 0,1 0,0 0,0 0,0 0,1 0,-1-1,1 1,0-1,1 1,-1-1,1 0,-1-1,5 4,19 29,94 135,-95-142,0-1,2-1,1-1,1-1,1-2,4 0,76 59,-100-72,0 0,1-1,0-1,0 0,1 0,0-1,0-1,1 0,0-1,0 0,0-1,0-1,1 0,0-1,10 0,125-6,-140 1,1 0,-1-1,0-1,0 0,0 0,0-1,-1 0,0 0,-1-1,1-1,-1 1,-1-1,1-1,2-3,3-2,129-155,-108 118,-3 0,-2-2,-2-1,-3-2,-2 0,-3-1,-2-1,5-43,7-167,-12 0,-13-110,-3 370,-1 0,0 0,-1 1,1-1,-2 0,1 0,-1 0,0 1,0-1,-1 1,0-1,-1 1,1 0,-1 0,-1 1,1-1,-1 1,0 0,-1 0,1 1,-1-1,0 1,0 1,-1-1,0 1,0 0,0 0,0 1,0 0,-1 0,-2 0,-33-2,0 1,-1 2,1 2,-18 3,-31-1,-40 2,115 0</inkml:trace>
  <inkml:trace contextRef="#ctx0" brushRef="#br0" timeOffset="23211.491">3861 4016,'-126'-44,"-64"29,204 15,1 0</inkml:trace>
  <inkml:trace contextRef="#ctx0" brushRef="#br0" timeOffset="23899.338">3625 3957,'-41'-41,"36"32,-63-68,42 61,8 3,0 2,-1 0,0 1,-1 1,0 1,-10-3,-300-68,281 67,-1 1,0 3,0 3,-30 0,-462 6,487 7,42-3</inkml:trace>
  <inkml:trace contextRef="#ctx0" brushRef="#br0" timeOffset="24711.862">2286 3367,'-30'46,"-25"19,-102 129,156-193,1 0,-1 0,0 1,1-1,-1 0,1 1,-1-1,1 1,0-1,-1 0,1 1,0-1,0 1,0-1,0 1,0-1,1 1,-1-1,0 0,1 1,-1-1,1 1,-1-1,1 0,0 0,-1 1,1-1,0 0,0 0,0 0,0 0,0 0,0 0,0 0,0 0,1 0,-1 0,1 0,60 20,-32-12,-15-4,-3-1,0 0,0 1,0 0,-1 1,0 0,0 1,-1 0,1 1,2 3,50 38,-51-37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6:27:21.2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1701 241,'0'399,"0"-396,1-1,-1 1,0-1,0 1,0-1,0 1,-1-1,1 1,-1-1,1 0,-1 1,0-1,0 1,0-1,0 0,-1 0,1 0,0 0,-1 0,0 0,1 0,-1 0,0 0,0-1,0 1,0-1,0 0,0 1,0-1,-1 0,1 0,0 0,-1-1,1 1,-1 0,1-1,-1 0,1 1,-1-1,1 0,-1-1,0 1,-109 0,84-2,1 1,0 1,0 2,-1 1,1 1,1 1,-5 2,26-5,-51 22,55-23,0 0,0 0,0 0,0 0,0 0,0 0,0 0,0 0,1 0,-1 0,0 0,1 0,-1 1,1-1,-1 0,1 0,-1 1,1-1,0 0,0 1,0-1,0 1,0-1,0 0,0 1,0-1,0 0,1 1,-1-1,1 0,-1 1,1-1,-1 0,1 0,0 0,-1 0,1 1,0-1,0 0,0 0,1 0,3 4,1 0,0 0,1-1,-1 0,1 0,-1-1,1 1,0-2,1 1,-1-1,0 0,3 0,17 6,162 60,-53-26,-35-13,-180-11,-164-3,190-5,0 1,0 3,-44 18,31 6,64-37,1 0,0 0,-1 0,1 0,0 0,0 0,0 0,0 0,0 0,0 0,0 1,0-1,0 1,1-1,-1 0,0 1,1-1,-1 1,1-1,0 1,-1 0,1-1,0 1,0-1,0 1,0-1,0 1,1 0,-1-1,0 1,1-1,-1 1,1-1,-1 1,1-1,0 0,0 1,-1-1,1 0,0 1,0-1,0 0,1 0,-1 0,1 1,6 2,1 0,0 0,0-1,0 0,0-1,0 0,0 0,1-1,-1 0,1 0,-1-1,1-1,-1 0,9-1,8 0,-17 2,17-2,0 1,1 1,-1 2,0 0,0 2,0 1,12 4,151 16,-184-25,-1 0,1 0,0 1,-1 0,0 0,1 0,-1 0,1 1,-1-1,0 1,0 0,0 1,0-1,0 1,-1 0,2 1,-42 21,-128-3,-1 9,-58 36,151-37,72-30,-1 1,1 0,0-1,-1 1,1 0,0 0,0 0,0-1,0 1,0 0,0 1,0-1,0 0,0 0,0 0,1 0,-1 1,0-1,1 0,-1 1,1-1,-1 0,1 1,0-1,0 1,0-1,-1 1,1-1,1 1,-1-1,0 0,0 1,0-1,1 1,-1-1,1 0,-1 1,1-1,0 0,-1 1,1-1,0 0,0 0,0 0,0 0,0 0,0 0,0 0,0 0,1 1,7 2,1 1,0-1,0-1,0 1,0-2,0 1,0-2,1 1,-1-1,1-1,-1 0,1 0,-1-1,3-1,12 1,282 0,-304 3,1 0,0 0,-1 0,1 0,-1 1,1 0,-1-1,0 1,0 0,-1 1,1-1,-1 0,1 1,-1-1,0 1,0 0,-1 0,1 0,-1 0,0 0,0 0,0 0,0 0,-1 0,0 0,0 1,0-1,0 0,-1 0,1 0,-1 0,0 0,0 0,-1 0,-1 4,1 19,14 150,20 21,14-22,-9-59,-32-109,-2 0,1 0,-1 0,-1 1,0-1,0 1,0 0,-1 0,-1 0,1 0,-1-1,-1 1,0 4,-4-3,1-6</inkml:trace>
  <inkml:trace contextRef="#ctx0" brushRef="#br0" timeOffset="2209.377">0 992,'2'1,"0"-1,0 0,0 1,0-1,0 1,0-1,0 1,0 0,-1 0,1 0,0 0,-1 0,1 0,0 1,-1-1,0 0,1 1,-1-1,0 1,0-1,0 1,0 0,0 0,0-1,0 1,0 0,-1 0,1 0,-1 0,1 0,-1 0,0 2,3 74,-3-61,-2 299,2-774,0 454,0 1,0 0,0 0,1-1,-1 1,1 0,0 0,-1-1,2 1,-1 0,0 0,0 0,1 0,0 1,0-1,0 0,0 1,0-1,0 1,0 0,1-1,-1 1,1 0,0 1,0-1,0 0,-1 1,1 0,1-1,-1 1,0 0,0 1,3-1,2-2,1 0,0 1,0 0,0 0,0 1,0 0,0 1,0 0,0 1,0-1,0 2,0-1,0 1,0 1,-1 0,1 0,-1 0,0 1,0 0,0 1,0 0,-1 0,0 1,0 0,2 2,81 118,-87-123,-1-1,0 1,1 0,-1 0,-1 0,1 1,0-1,-1 0,0 1,0-1,0 1,0-1,0 1,-1-1,1 1,-1-1,0 1,0 0,0-1,-1 1,1-1,-1 1,0 0,0-1,0 0,-1 1,1-1,-1 0,0 0,0 1,0-1,0-1,0 1,-1 0,1-1,-1 1,1-1,-1 1,0-1,0 0,-2 1,-184-4,173 0,-55 4,70-3,-1 0,1 0,-1 0,1 1,-1-1,1 0,0 1,-1 0,1-1,-1 1,1 0,0 0,0-1,-1 1,1 0,0 0,0 0,0 0,0 1,0-1,0 0,0 0,1 1,-1-1,0 0,1 1,-1-1,1 1,-1-1,1 1,0-1,0 1,-1-1,1 1,0-1,0 1,1-1,-1 2,2 1,0 0,1 0,-1 0,1-1,0 1,0-1,0 0,1 0,-1 0,1 0,0 0,-1-1,1 0,0 0,0 0,1 0,-1 0,0-1,5 1,12 8,217 85,-170-56,-52-31</inkml:trace>
  <inkml:trace contextRef="#ctx0" brushRef="#br0" timeOffset="2889.115">796 1368,'0'4,"0"4,0 6,0 3,0 3,0 5,0 3,0 0,0-1,3-1,2-2,0-5</inkml:trace>
  <inkml:trace contextRef="#ctx0" brushRef="#br0" timeOffset="8088.436">1877 285,'4'0,"-1"1,0 0,0 0,-1 0,1 0,0 0,0 1,0-1,-1 1,1-1,-1 1,1 0,-1 0,0 0,0 1,1-1,-2 0,1 1,0 0,0-1,-1 1,0 0,1 2,20 25,91 85,-84-101,1-1,1-2,0 0,0-2,1-2,0-1,0-1,1-2,-1-1,1-2,0-1,16-3,7 3,449 0,-474-2,0-1,-1-1,1-2,-1-1,0-1,-1-2,0 0,6-6,210-58,-224 68,0 1,1 1,-1 0,1 2,0 1,-1 1,1 0,0 2,6 1,-26-2,0 1,0 0,0 0,0 0,1 0,-1 0,-1 0,1 1,0-1,0 1,0-1,-1 1,1-1,0 1,-1 0,0 0,1 0,-1 0,0 0,0 0,0 0,-1 1,1-1,0 0,-1 0,1 1,-1-1,0 0,0 1,0-1,0 0,0 0,0 1,-1-1,1 0,-1 1,1-1,-1 0,0 0,0 0,0 0,0 0,-2 2,-1 19,-3 402,7-423,-1 0,1 1,-1-1,1 0,-1 0,0 0,0 0,0 0,0 0,-1 0,1 0,0 0,-1 0,0-1,1 1,-1 0,0-1,0 0,0 1,0-1,0 0,0 0,0 0,0 0,0 0,0-1,-1 1,1-1,0 1,0-1,-1 0,-81 1,66-2,-289-15,291 14,11 0,-1 0,0 1,0-1,0 2,-1-1,1 1,0-1,0 2,0-1,0 1,0 0,0 0,0 0,0 1,0 0,0 0,0 2,6-2,0 0,0 0,0 1,0-1,0 0,1 0,0 1,-1-1,1 0,0 0,0 0,0 0,0 0,0 0,0 0,1 0,-1-1,1 1,-1 0,1-1,0 1,0-1,0 0,-1 1,1-1,0 0,0 0,1 0,-1-1,0 1,0 0,0-1,2 1,0 1,28 11,-1-1,2-1,0-2,0-2,0-1,1-1,0-2,-1-1,1-2,32-4,-34 4,122 21,-153-22,1 0,-1 1,1-1,-1 1,1 0,-1-1,1 1,0 0,-1 0,1 0,-1 0,1 0,0 1,-1-1,1 0,-1 1,1-1,-1 1,1-1,-1 1,1 0,-1 0,0 0,1-1,-1 1,0 1,0-1,0 0,1 0,-1 0,0 1,-1-1,1 0,0 1,0-1,-1 1,1-1,0 1,-1-1,0 1,1-1,-1 1,0-1,0 1,0 0,0-1,0 1,0-1,0 1,0 0,-1-1,1 1,-1-1,1 1,-1-1,0 1,1-1,-1 0,0 1,0-1,-5 9,0-1,-1 0,0 0,-1-1,1 0,-1 0,-1-1,0 0,0-1,0 1,-1-2,0 1,0-2,0 1,0-1,-1-1,0 0,-9 2,-156 17,39-2,135-20,1 0,-1 0,1 0,0 0,-1 0,1 0,-1 0,1 1,0-1,-1 0,1 1,0-1,-1 1,1 0,0-1,0 1,0 0,-1 0,1 0,0 0,0 0,0 0,0 0,0 0,1 0,-1 0,0 1,1-1,-1 0,0 0,1 1,-1-1,1 0,0 1,-1-1,1 1,0-1,0 0,0 1,0-1,0 1,0-1,1 0,-1 1,0-1,1 1,-1-1,1 0,-1 1,1-1,0 0,-1 0,1 0,0 1,0-1,0 0,0 0,0 0,0 0,0-1,0 1,1 0,-1 0,12 2,-1 0,1 0,-1-1,1-1,0 0,0-1,-1 0,14-3,9 2,340-1,-319 18,-55-15,0 0,0-1,-1 1,1 0,0 0,-1 0,1 0,0-1,-1 1,1 0,-1 0,0 0,1 0,-1 0,0 0,1 0,-1 0,0 0,0 0,0 0,0 1,0-1,0 0,0 0,0 0,0 0,-1 0,1 0,0 0,-1 0,1 0,-1 0,1 0,-1-1,1 1,-1 0,0 0,1 0,-1 0,0-1,0 1,0 0,1-1,-1 1,0-1,0 1,0-1,0 1,0-1,0 0,0 1,0-1,-1 0,-9 6,-1-1,1 0,-1-1,-1 0,1-1,-1 0,1-1,-1 0,-8-1,-52 11,-87 31,139-39,1-1,1 0,0 1,0 1,0 1,1 0,0 2,0 0,0 1,1 0,1 2,-14 9,-106 85,79-57,56-47,0 0,1 0,-1 0,0 0,0 1,0-1,1 0,-1 0,0 1,1-1,-1 0,1 1,0-1,-1 1,1-1,0 1,0-1,0 1,0-1,0 0,0 1,1-1,-1 1,0-1,1 1,-1-1,1 0,-1 1,1-1,0 0,0 0,-1 1,1-1,0 0,0 0,0 0,0 0,0 0,0 0,1 0,-1-1,0 1,0 0,1-1,-1 1,0 0,2-1,10 4,0-1,-1 0,1-1,1 0,-1-1,0-1,0 0,0 0,10-3,17 1,78-17,-88 8,-1 2,1 0,1 2,-1 2,1 0,0 2,0 2,3 1,-31-1,1 0,-1 0,1 1,-1-1,1 1,-1 0,1 0,-1 1,1-1,-1 1,1-1,-1 1,1 0,-1 1,0-1,0 0,0 1,0 0,0 0,0 0,0 0,0 0,-1 0,1 1,-1-1,1 1,-1 0,0 0,0 0,0 0,-1 0,1 0,-1 0,0 0,0 1,0-1,0 2,-3 201,2 321,0-628,0 66</inkml:trace>
  <inkml:trace contextRef="#ctx0" brushRef="#br0" timeOffset="9454.622">4219 1146,'9'-9,"-8"8,0-1,0 0,1 1,-1-1,0 1,1-1,-1 1,1 0,-1 0,1 0,0-1,-1 2,1-1,0 0,0 0,0 0,0 1,0-1,0 1,-1 0,1-1,0 1,0 0,0 0,0 0,0 0,0 1,0-1,0 1,0-1,0 1,0-1,0 1,0 0,1 1,4 4,0 0,0 1,0 0,-1 1,0-1,0 1,-1 0,0 1,0-1,-1 1,3 8,-1-5,4 11,-2 0,0 1,-1 0,-2 0,0 0,-2 1,-1-1,0 1,-2 0,-1 2,-1 136,3-162,-1 0,1 0,-1 0,0 0,1 0,-1 1,0-1,0 0,0 0,0 0,0 0,0 0,0 0,0 1,-1-1,1 0,0 0,-1 0,1 0,-1 0,1 0,-1 0,1 0,-1 0,0 0,1 0,-1-1,0 1,0 0,1 0,-1-1,0 1,0 0,0-1,0 1,0-1,0 1,0-1,0 0,-1 1,1-1,0 0,0 0,0 0,0 0,0 0,0 0,0 0,-1 0,1 0,0 0,-1-1,-8-13,1-3</inkml:trace>
  <inkml:trace contextRef="#ctx0" brushRef="#br0" timeOffset="10885.907">4242 1103,'1'-7,"2"1,-1 1,1-1,0 0,0 0,0 1,1 0,0 0,0 0,0 0,0 0,1 1,0 0,0 0,0 0,1 1,-1 0,1 0,-1 0,1 0,0 1,0 0,1 0,4 0,3-1,0 1,1 1,-1 0,1 0,-1 2,1 0,-1 0,0 2,1-1,-1 2,0 0,-1 1,1 0,-1 1,0 0,0 1,-1 1,3 2,-8-1,0 1,0 0,-1 0,0 0,-1 1,0 0,-1 0,0 0,0 0,-2 1,1-1,-1 1,-1 0,0 0,-1 0,0-1,-1 1,-1 7,2-18,0 20,1-18,0 1,0-1,0 0,0 0,-1 0,0 1,0-1,0 0,0 1,0-1,-1 0,1 0,-1 1,0-1,0 0,0 0,0 0,-1 0,1 0,-1 0,0 0,0-1,0 1,0 0,0-1,0 0,-1 0,1 1,-1-1,0-1,0 1,1 0,-1-1,0 1,0-1,-3 1,-6-2,1-1,0 0,0 0,0-1,-1 0,2-1,-1-1,0 1,1-2,-6-2,-23-9,56 26,61 62,-66-60,0 1,-1 0,0 1,-1 0,-1 1,0 0,-1 0,-1 1,3 9,18 33,-2-18,-20-36</inkml:trace>
  <inkml:trace contextRef="#ctx0" brushRef="#br0" timeOffset="12215.606">4838 1566,'39'-46,"-23"19,-15 24,0 0,0 0,1 0,-1 1,1-1,0 0,-1 0,1 1,1-1,-1 1,0 0,1 0,-1 0,1 0,-1 0,1 0,0 0,0 1,0 0,0-1,0 1,1 0,-2 3,0-1,1 1,-1-1,0 1,0 0,-1 0,1 0,0 0,-1 0,1 1,-1-1,1 0,-1 1,0-1,0 1,0-1,-1 1,1 0,-1-1,1 1,-1 0,0-1,0 1,0 0,0-1,0 1,-1 0,0 2,1-1,1 5,0 0,-1 0,0 0,-1 1,0-1,0 0,-1 0,0 0,-1 0,0 0,0-1,-1 1,0-1,0 0,-1 0,0 0,-1-1,0 0,-1 2,5-7,1 1,-1-1,1 1,0 0,-1-1,1 1,0 0,1 0,-1 0,0 0,1 0,0 0,-1 0,1 0,0 0,1 0,-1 0,1 0,-1 0,1 0,0 0,0 0,0 0,0 0,1-1,-1 1,1 0,0-1,-1 1,1-1,0 0,0 0,1 0,-1 0,0 0,1 0,-1 0,1-1,0 1,0-1,1 1,12 7</inkml:trace>
  <inkml:trace contextRef="#ctx0" brushRef="#br0" timeOffset="14332.099">1877 2471,'34'31,"-27"-28,-1-2,1 1,0-1,0 0,0 0,0-1,0 0,0 0,0 0,-1-1,1 0,0-1,0 0,0 0,-1 0,1 0,-1-1,0-1,49-12,176 9,-136 9,-65-2,1-1,1 1,-1 2,0 1,0 1,0 2,2 2,218 36,-118-22,54 3,214-26,-229 22,77-22,-219-6,-25 2</inkml:trace>
  <inkml:trace contextRef="#ctx0" brushRef="#br0" timeOffset="15262.863">3225 2494,'0'4,"0"4,0 6,0 3,0 3,0 2,0 4,0 3,0-2,4 0,5-5,1-3,2-4,-1-2,-1 2,-4-2</inkml:trace>
  <inkml:trace contextRef="#ctx0" brushRef="#br0" timeOffset="16127.074">2761 2892,'6'-4,"0"1,0 0,0 1,1-1,-1 1,1 0,-1 0,1 1,0 0,-1 0,1 1,0 0,-1 0,7 1,0-1,636 0,-627 4,-25 1</inkml:trace>
  <inkml:trace contextRef="#ctx0" brushRef="#br0" timeOffset="16630.506">3071 3023,'-4'0,"3"0,5 0,5 0,6 0,3 0,3 0,1 0,5 0,2 0,-2 0,0 0,-2 0,-1 0,0 0,-6 0</inkml:trace>
  <inkml:trace contextRef="#ctx0" brushRef="#br0" timeOffset="17127.764">3158 3135,'-3'0,"-6"0,3 0,6 0,7 0,6 0,5 0,2 0,3 0,4 0,1-4,0-1,-1 0,-5-3,-7 0</inkml:trace>
  <inkml:trace contextRef="#ctx0" brushRef="#br0" timeOffset="19293.991">3821 374,'244'13,"-44"9,-133-14,1-4,0-3,21-3,17 0,468 2,-390-36,-150 33,-21 6</inkml:trace>
  <inkml:trace contextRef="#ctx0" brushRef="#br0" timeOffset="20926.974">4042 2649,'2'-2,"-1"0,1 1,0-1,-1 0,1 1,0-1,0 1,0 0,0-1,0 1,0 0,0 0,0 1,1-1,-1 0,0 1,1-1,-1 1,0 0,1 0,-1 0,0 0,1 0,0 0,7-1,124-58,63 8,74 28,-251 23,8-1,0 2,0 0,0 2,0 1,19 6,57 20,171 62,-70 9,-196-95,1 0,0-1,0 0,0-1,0 0,0-1,1 0,0 0,0-1,0-1,0 0,0 0,7-1,-17-1,0 1,1 0,-1-1,-1 1,1 0,0-1,0 0,0 1,0-1,0 1,0-1,0 0,-1 0,1 1,0-1,-1 0,1 0,0 0,-1 0,1 0,-1 0,0 0,1 0,-1 0,0 0,1 0,-1 0,0 0,0 0,0 0,0 0,0 0,0 0,0 0,0 0,-1 0,1 0,0 0,-1 0,1 0,-1 0,1 0,-1 0,1 0,-1 0,1 0,-2 0,-6-9</inkml:trace>
  <inkml:trace contextRef="#ctx0" brushRef="#br0" timeOffset="24753.908">6141 2737,'0'-5,"1"2,0 0,-1 0,1 1,-1-1,0 0,0 0,0 0,0 1,0-1,-1 0,1 0,-1 0,0 1,0-1,0 1,0-1,0 0,-1 1,1 0,-1-1,1 1,-1 0,0 0,0 0,0 0,0 0,0 0,0 0,-1 1,1-1,-1 1,1 0,-1 0,1 0,-3-1,-11-1,0 1,1 1,-1 0,0 2,0-1,0 2,0 0,-4 2,16-3,0 0,-1 1,1-1,0 1,0 1,0-1,0 0,0 1,0 0,1 0,-1 0,1 0,0 0,0 1,0 0,1-1,-1 1,1 0,0 0,0 1,0-1,0 0,1 1,0-1,0 1,0-1,0 1,1-1,0 1,0-1,0 1,0 0,1-1,0 1,0 0,-1-1,-1-1,0 0,1-1,-1 1,1 0,0 0,0 0,0 0,0 0,0 0,1 0,-1 0,1 0,0 0,0 0,0-1,0 1,1 0,-1-1,1 1,-1 0,1-1,0 0,0 0,0 1,0-1,0 0,1-1,-1 1,0 0,1-1,0 1,-1-1,1 0,0 0,0 0,0 0,-1 0,2 0,0 0,0-1,0 0,0 1,-1-1,1 0,0-1,0 1,0-1,0 0,-1 0,1 0,0 0,-1 0,1-1,-1 0,1 0,-1 0,0 0,0 0,0-1,0 1,0-1,-1 0,1 0,-1 0,1 0,-1 0,0 0,-1-1,1 1,0-1,-1 0,0 1,0-1,0 0,0 0,-1 1,1-1,-1-3,1-9,0 0,-1 0,0 0,-1 0,-1 0,-1 0,0 1,-1-1,-1 1,0 0,-1 0,-1 1,0 0,-4-5,-8-14,24 68,1-9,-1 0,-2 0,-1 1,0 0,-2-1,-2 2,5 82,20-24,-22-85,0-1,1 0,-1 1,0-1,0 0,1 0,-1 0,0 0,1 0,-1 0,0 0,0-1,1 1,-1 0,0-1,0 1,0-1,1 1,-1-1,0 1,0-1,0 0,0 0,0 0,0 1,0-1,0 0,-1 0,1 0,0 0,0 0,-1-1,1 1,-1 0,1 0,-1 0,1 0,-1-1,0 1,0 0,0 0,1-1,-1 1,0 0,0-1,-1 1,4-5,75-71,-50 55,-28 20,1 1,0-1,0 1,0 0,-1-1,1 1,0 0,1 0,-1-1,0 1,0 0,0 0,1 0,-1 0,1 1,-1-1,0 0,1 0,-1 1,1-1,0 1,-1 0,1-1,-1 1,1 0,0 0,-1 0,1 0,0 0,-1 0,1 0,-1 1,1-1,0 1,-1-1,1 1,-1-1,1 1,-1 0,0 0,1 0,-1 0,0 0,0 0,1 0,-1 0,0 0,0 1,0-1,0 0,-1 1,1-1,0 1,0-1,-1 1,1 0,-1 155,-3-147,0 0,0 0,-1-1,0 1,-1-1,0 0,-1 0,1-1,-2 0,1 0,-5 5,4-5,6-7,0 0,0 1,0-1,0 0,0 0,0 0,0 0,-1 0,1 0,0 0,-1 0,1 0,-1-1,1 1,-1-1,1 1,-1-1,1 1,-1-1,1 0,-1 0,0 0,1 0,-1 0,1 0,-1 0,1-1,-1 1,0 0,1-1,-1 1,1-1,-1 0,1 1,0-1,-1 0,1 0,0 0,-48-51,31 30,-90-63,106 84,0 0,0-1,0 0,-1 1,1-1,1 0,-1 0,0 0,0 0,1 0,-1 0,1 0,0-1,-1 1,1 0,0-1,1 1,-1-1,0 0,1 1,-1-1,1 1,0-1,0 0,0 1,0-1,0 0,1 1,-1-1,1 1,0-1,-1 1,1-1,0 1,1-1,-1 1,0 0,2-2,57-44,-45 41</inkml:trace>
  <inkml:trace contextRef="#ctx0" brushRef="#br0" timeOffset="27103.418">6030 175,'-24'-44,"21"39,0 0,0 0,-1 0,1 1,-1-1,0 1,0 0,-1 0,1 0,-1 1,0-1,0 1,0 0,0 0,0 1,-1 0,1 0,-1 0,0 1,0-1,1 1,-2 1,-61-28,61 24,1 0,-1 0,0 1,0 0,0 1,0-1,0 1,0 1,-1-1,1 1,-1 1,1-1,-1 1,1 1,-1-1,1 1,-1 1,1-1,3-1,1 1,-1-1,1 1,-1 0,1 0,-1 0,1 1,0-1,0 1,0 0,-1-1,2 1,-1 1,0-1,0 0,1 1,-1-1,1 1,0 0,0 0,0 0,0 0,0 0,1 0,-1 0,1 1,0-1,0 1,0-1,0 1,1-1,0 1,-1-1,1 1,0-1,1 5,4-1,0 1,0-1,0 0,1 0,0 0,1-1,-1 0,1 0,0-1,1 0,-1 0,1-1,0 0,0 0,0-1,1 0,-1 0,1-1,0 0,0 0,0-1,0-1,-1 1,1-1,0-1,0 0,0 0,3-1,-8 1,-1 0,1 0,-1 0,1-1,-1 1,0-1,0 1,1-1,-1 0,-1 0,1-1,0 1,0-1,-1 1,0-1,1 0,-1 0,0 0,0 0,-1 0,1 0,-1-1,1 1,-1-1,0 1,0-1,-1 1,1-1,-1 1,1-1,-1 0,0 1,-1-1,1 1,-1-1,1 0,-1 1,0-1,-1 1,11-73,-9 76,1-1,-1 0,0 1,1-1,-1 1,0-1,1 1,-1-1,1 0,-1 1,0 0,1-1,0 1,-1-1,1 1,-1 0,1-1,-1 1,1 0,0-1,-1 1,1 0,-1 0,1 0,0 0,-1 0,1 0,0-1,-1 2,1-1,0 0,-1 0,1 0,0 0,-1 0,1 0,0 1,-1-1,1 0,-1 1,1-1,0 0,-1 1,1-1,-1 0,1 1,-1-1,1 1,-1-1,0 1,1 0,-1-1,0 1,1-1,-1 1,0 0,0-1,1 1,-1-1,0 1,0 0,0-1,0 1,0 0,18 43,-5 93,-2-71,-9-47</inkml:trace>
  <inkml:trace contextRef="#ctx0" brushRef="#br0" timeOffset="29224.528">6870 1456,'-191'-4,"67"-35,-21 9,44 5,65 18,1 2,-1 2,0 1,1 1,-29 4,-19 0,-26-3,90 0</inkml:trace>
  <inkml:trace contextRef="#ctx0" brushRef="#br0" timeOffset="30683.521">6206 1213,'-1'-2,"-1"1,1-1,-1 1,0-1,1 1,-1 0,0-1,0 1,0 0,0 0,0 1,0-1,0 0,0 1,0-1,0 1,-1 0,1-1,0 1,0 0,0 0,-1 1,1-1,0 0,0 1,0 0,0-1,0 1,0 0,-1 0,-79 35,-40 7,-55-29,172-13,4-1,0-1,-1 1,1 0,-1 0,1-1,-1 1,1 0,-1 0,1 1,-1-1,1 0,0 1,-1-1,1 0,-1 1,1 0,0-1,-1 1,1 0,0-1,0 1,0 0,-1 0,1 0,0 0,0 0,0 1,1-1,-1 0,0 0,0 1,1-1,-1 0,0 1,1-1,0 0,-1 1,1-1,0 1,0-1,-1 1,1-1,0 1,1-1,104 109,103 77,-146-133,-49-44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6:19:32.5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773 73,'-1'-4,"-1"1,1 0,-1 0,0 0,0 0,0 0,-1 0,1 1,-1-1,1 1,-1-1,0 1,0 0,0 0,0 0,0 1,-1-1,1 1,0 0,-1 0,1 0,-1 0,1 1,-1-1,0 1,1 0,-1 0,1 0,-1 0,0 1,1-1,-1 1,1 0,-1 1,-8-2,0 0,1 1,-1 1,1 0,0 0,0 1,0 0,0 1,0 1,1-1,0 2,0 0,0 0,-5 5,-11 5,18-12,0 0,1 1,0 0,0 0,0 0,1 1,0 0,0 0,0 1,1-1,0 1,0 1,1-1,-2 3,-1 13,0 1,2 0,0 0,2 0,1 0,0 1,2-1,2 16,-2-20,19 207,-16-219,0-1,1 0,0-1,0 1,1-1,0 0,0 0,0 0,1-1,-1 1,2-1,-1-1,0 1,1-1,1 0,39 34,-45-35,0 0,0 0,1 0,-1 0,1 0,0-1,0 1,0-1,0 1,0-1,0 0,1 0,-1-1,1 1,-1-1,1 0,0 0,0 0,-1 0,1 0,0-1,0 0,0 0,-1 0,1 0,0 0,0-1,0 0,-1 0,1 0,0 0,-1-1,1 1,-1-1,3-1,2-7,-1 0,0 0,0-1,-1 0,0 0,0 0,-2-1,1 0,-2 0,1 0,-2-1,0 1,0-1,-1 1,0-1,-1 1,-1-1,0 0,-1 1,0-1,-3-7,4 16,1 0,-1 1,0-1,0 0,-1 1,1-1,-1 1,0-1,0 1,0 0,0 0,0 0,-1 0,1 0,-1 0,0 1,0-1,0 1,0 0,0 0,-1 0,1 0,-1 1,1-1,-1 1,0 0,-2-1,-16-8,-90-51,108 59,-1 1,1-1,-1 1,0 1,1-1,-1 1,0-1,0 1,1 1,-1-1,0 1,1 0,-1 0,0 0,1 0,-1 1,1 0,0 0,-1 0,-2 2,-9 11</inkml:trace>
  <inkml:trace contextRef="#ctx0" brushRef="#br0" timeOffset="1232.629">1 978,'95'-18,"44"-36,16 18,-94 7,-51 23,1 0,0 1,0 0,1 0,-1 2,1-1,0 1,0 1,10-1,226 6,-182 4,0 4,-1 2,40 14,72 16,204 24,-354-64,41 16,-68-16,1-1,-1 1,0-1,0 1,0-1,-1 1,1-1,0 1,-1-1,0 0,0 1,1-1,-1 0,0 1,-1-1,1 0,0 0,-1 0,1 0,-1 0,0 0,0 0,1-1,-1 1,0-1,0 1,-1-1,1 0,0 0,0 0,-1 0,1 0,0 0,-1 0,-2-1,-40 17,24-10</inkml:trace>
  <inkml:trace contextRef="#ctx0" brushRef="#br0" timeOffset="2600.877">574 1287,'0'-19,"-9"-85,8 101,0 0,0 0,-1 0,1 0,-1 0,0 0,1 0,-1 1,0-1,-1 1,1-1,0 1,-1 0,0 0,1 0,-1 0,0 0,0 0,0 1,0 0,0-1,0 1,0 0,0 1,-1-1,1 1,0-1,-1 1,-1 0,-6 1,0 0,0 1,0 0,0 1,0 0,1 1,-1 0,1 0,0 1,0 1,0 0,1 0,-5 5,7-2,0 0,1 1,0 0,0 0,1 0,0 1,1 0,0 0,1 0,0 0,1 0,0 1,1-1,0 1,1-1,1 1,-1 0,2-1,-1 1,3 3,-2 43,-2-19,-1-20,1 0,0 0,1 0,1 0,1 0,1 0,0-1,1 1,7 13,-8-26,0 0,1 0,0-1,0 1,1-1,0 0,-1 0,1-1,1 0,-1 0,1 0,-1-1,1 0,0 0,0-1,1 0,-1 0,0-1,1 0,-1 0,1 0,-1-1,1 0,-1-1,1 0,-1 0,5-2,-7-1,0-1,0 1,0-1,-1-1,0 1,0 0,-1-1,1 0,-1 0,-1 0,1 0,-1-1,0 1,0-1,-1 1,0-1,0 1,0-1,-1 0,0 1,-1-1,1 0,-1 1,0-1,-1 0,0 1,0 0,0-1,-1 1,-2-4,2 6,0 0,0 0,0 0,-1 0,1 1,-1-1,0 1,0 0,0 0,-1 1,1-1,-1 1,1 0,-1 0,0 0,0 1,0 0,0 0,0 0,0 0,0 1,0 0,0 0,0 0,0 1,0 0,-3 0,-31-1,38 0,0 1,0-1,0 0,0 0,0 0,0 0,0 0,0 0,0 0,0 0,0 0,0 0,1 0,-1-1,0 1,0 0,0-1,0 1,0-1,0 1,0-1,1 1,-1-1,0 0,0 1,1-1,-1 0,0 0,1 1,-1-1,1 0,-1 0,1 0,0 0,-1 0,1 0,4-7</inkml:trace>
  <inkml:trace contextRef="#ctx0" brushRef="#br0" timeOffset="3332.772">972 1177,'5'2,"-1"0,0 0,1 0,-1 1,-1-1,1 1,0 0,-1 0,1 1,-1-1,0 1,0 0,0-1,-1 1,1 1,-1-1,0 0,0 0,0 1,-1-1,0 1,1 0,-2-1,1 1,0 0,-1-1,0 1,0 0,-1 0,1-1,-2 5,1 365,1-386,0-2</inkml:trace>
  <inkml:trace contextRef="#ctx0" brushRef="#br0" timeOffset="3850.919">817 1464,'4'0,"5"0,8 0,9 0,12-4,2-1,-1 0,-4-3,-4 1,-3 0,-3 3,1 1,1 1,-1 1,0 1,-6 1</inkml:trace>
  <inkml:trace contextRef="#ctx0" brushRef="#br0" timeOffset="5180.936">1458 1308,'-1'-1,"0"0,0 0,0 0,0-1,0 1,0 0,0-1,1 1,-1-1,0 1,1-1,-1 1,1-1,0 0,-1 1,1-1,0 0,0 1,0-1,0 1,0-1,0 0,1 1,-1-1,1 0,-1 1,1-1,-1 1,1-1,0 1,0 0,0-1,0 1,0 0,0-1,0 1,0 0,0 0,0 0,1 0,3-4,0-1,0 2,0-1,1 1,0-1,0 2,0-1,0 1,1 0,0 0,-1 0,1 1,0 0,0 1,0-1,0 1,0 1,0-1,1 1,-1 1,0-1,6 2,1-2,0 1,-1 0,1 0,0 2,-1 0,1 0,-1 1,0 1,0 0,-1 1,12 7,-11-6,-8-5,1-1,-1 1,1 0,-1 1,0-1,0 1,0 0,-1 1,1-1,-1 1,1-1,-1 1,0 1,-1-1,1 0,-1 1,0 0,0 0,0 0,-1 0,1 0,-1 1,-1-1,1 1,-1-1,0 1,0 0,0-1,-1 1,0 0,0-1,-1 4,-1-5,-1 0,0-1,0 1,0-1,0 0,0 0,-1 0,1-1,-1 1,0-1,0 0,0 0,0 0,0 0,0-1,0 0,-1 0,-2 1,-20 8,-75 41,123-41,-4-8,-8-2,0 0,0 0,0 1,0 0,0 0,0 1,0 0,0 1,-1 0,1 0,-1 1,0 0,0 1,0 0,-1 0,1 0,-1 1,0 0,-1 1,0-1,0 1,0 0,-1 1,0-1,2 6,-4-8,-2 1,1-1,0 1,-1 0,0 0,0 0,-1 0,0-1,0 1,0 0,-1 0,0 0,0 0,0 0,-1-1,0 1,0-1,0 1,-1-1,1 0,-1 0,-1 0,1 0,-1 0,0-1,0 1,0-1,-4 3,-9 0,0 0,-1-1,0 0,0-2,0 0,-1-1,0-1,1 0,-1-2,0 0,1-1,-1-1,1-1,-1 0,15 3,-1 0,1 0,0-1,-1 0,1 0,0 0,0 0,0 0,0-1,0 0,0 0,0 0,0 0,1 0,-1-1,1 0,-1 0,1 0,0 0,1 0,-1-1,0 1,1-1,0 1,0-1,0 0,0 0,0 0,1 0,0-1,0 1,0 0,0-2,0-16</inkml:trace>
  <inkml:trace contextRef="#ctx0" brushRef="#br0" timeOffset="6996.21">2629 50,'-1'0,"-21"-1,-1 1,0 0,1 2,-1 1,1 0,0 2,0 1,0 0,-4 4,21-6,1 1,0-1,0 1,0 0,0 0,1 1,0-1,0 1,0-1,1 1,0 0,0 0,0 0,1 0,0 0,0 1,1-1,-1 0,1 0,1 1,-1-1,1 0,0 0,1 0,1 5,-1 21,14 121,-12-148,-1-1,1 1,0-1,0 0,1 0,0 0,-1 0,1-1,0 0,1 0,-1 0,0-1,1 0,0 0,-1 0,1 0,0-1,0 0,0 0,0-1,0 0,0 0,0 0,0-1,-1 0,1 0,0 0,0-1,3-1,-4 2,0 0,0-1,0 0,0 0,-1 0,1 0,0-1,-1 0,0 1,0-2,0 1,0 0,0-1,-1 0,1 0,-1 0,0 0,0-1,-1 1,1-1,-1 1,0-1,0 0,0 0,-1 0,0 0,18-137,-22-94,3 251,-1 79,4 0,4 0,14 59,16 43,-28-145,5 97,-14-147,0 0,0 0,1 0,-1 0,0 1,0-1,-1 0,1 0,0 0,0 0,0 1,-1-1,1 0,-1 0,1 0,-1 0,1 0,-1 0,1 0,-1 0,0 0,0 0,1 0,-1-1,0 1,0 0,0 0,0-1,0 1,0-1,0 1,0-1,0 1,0-1,-1 0,1 1,0-1,0 0,0 0,0 0,-1 0,1 0,0 0,-1 0,-5-7</inkml:trace>
  <inkml:trace contextRef="#ctx0" brushRef="#br0" timeOffset="7760.636">2210 270,'-4'2,"1"-1,0 1,-1-1,1 1,0 0,0 0,0 1,1-1,-1 0,0 1,1 0,0-1,-1 1,1 0,0 0,1 1,-1-1,-1 3,-6 9,4-9,-6 10,0-1,-1 0,0-1,-2 0,1-1,-2-1,0 0,-106 97,81-74,36-36</inkml:trace>
  <inkml:trace contextRef="#ctx0" brushRef="#br0" timeOffset="8361.149">1878 293,'8'2,"0"1,0 0,0 0,0 0,0 1,-1 1,0-1,1 1,-2 0,1 1,-1-1,0 2,0-1,0 0,-1 1,2 3,10 10,136 146,-69-67,-65-77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6:18:32.0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1108 1,'-13'247,"4"99,-15-233,17-101</inkml:trace>
  <inkml:trace contextRef="#ctx0" brushRef="#br0" timeOffset="1267.149">711 707,'1'-2,"1"0,0 0,0 0,0 1,0-1,1 1,-1-1,0 1,1 0,-1-1,1 1,-1 1,1-1,-1 0,1 0,0 1,-1 0,1-1,0 1,-1 0,1 0,0 1,1-1,0 0,247-45,99 46,-174 22,-112-23,-257-1,170 1</inkml:trace>
  <inkml:trace contextRef="#ctx0" brushRef="#br0" timeOffset="3318.889">1086 994,'-4'0,"3"0,5 0,6 0,8 0,5 0,3 0,0 0,0 0,-1 0,-1 0,-1 0,3 0,2 0,-6 0</inkml:trace>
  <inkml:trace contextRef="#ctx0" brushRef="#br0" timeOffset="4315.845">1151 994,'1'17,"-1"0,0 0,-2-1,0 1,-1 0,-1-1,0 1,-1-1,-2 2,2-6,-1 0,1 0,0 1,0-1,1 1,1 0,0 0,1 1,0-1,1 3,3 289,-2-304</inkml:trace>
  <inkml:trace contextRef="#ctx0" brushRef="#br0" timeOffset="13842.554">1151 66,'970'0,"-788"-19,435 17,-443-18,-172 20,0 0,1 0,-1 1,0-1,0 0,0 1,0-1,0 1,0 0,0 0,0 0,-1 0,1 0,0 0,0 0,-1 1,1-1,-1 1,1-1,-1 1,1-1,-1 1,0 0,0 0,0-1,0 1,0 0,0 0,-1 0,1 0,-1 0,1 0,-1 1,0 1,0 83,-2-61,-1 227,2-249,-1 0,1-1,-1 1,0-1,0 0,0 1,-1-1,1 0,-1 0,0-1,0 1,0 0,0-1,0 0,0 0,-1 0,1 0,-1 0,1-1,-1 0,0 1,1-1,-1 0,0-1,0 1,0-1,0 0,0 0,0 0,1 0,-1-1,0 1,0-1,0 0,0-1,-2 0,-46 3,-86 39,139-40,-1 1,0-1,0 0,1 0,-1 1,0-1,0 1,0-1,1 0,-1 1,0-1,0 0,0 1,0-1,0 1,0-1,0 0,0 1,0-1,0 1,0-1,0 0,0 1,0-1,0 0,-1 1,1-1,0 1,0-1,0 0,-1 1,1-1,0 0,0 0,-1 1,1-1,0 0,0 1,-1-1,1 0,0 0,-1 0,1 1,0-1,-1 0,1 0,-1 0,1 0,0 0,-1 0,1 0,-1 0,1 0,0 0,-1 0,1 0,-1 0,36 5,273-6,-306 1,0-1,0 1,0 0,0 0,0 0,1 0,-1 1,0-1,0 0,0 1,0-1,0 1,-1 0,1 0,0 0,0 0,0 0,-1 0,1 0,0 1,-1-1,1 1,-1-1,0 1,1-1,-1 1,0 0,0-1,0 1,0 0,0 0,-1 0,1 0,-1 0,1 0,-1 0,1 0,-1 0,0 0,0 0,0 0,0 0,-1 0,1 1,0-1,-1 0,0 0,1-1,-1 1,0 0,0 0,0 0,0 0,0-1,-1 1,1 0,0-1,-1 1,-6 6,0-1,0 0,-1 0,0-1,0 0,0-1,-1 0,1 0,-1-1,-1 0,1-1,-1 0,1-1,-1 0,0 0,1-1,-1-1,-10 0,20 0,-102 19,80-11,32 2,96 3,-67-2,0-3,1-1,0-1,0-3,32 0,-5-5,-247 11,97 0,71-9,0 1,0 0,0 1,0 0,0 1,1 0,-1 1,1 1,-9 4,22-9,-1 0,1 0,-1 0,0 0,1 0,-1 0,1 0,-1 0,0 0,1 1,-1-1,1 0,-1 0,0 0,1 1,-1-1,0 0,1 0,-1 1,0-1,0 0,1 1,-1-1,0 0,0 1,0-1,1 0,-1 1,0-1,0 1,0-1,0 0,0 1,0-1,0 1,0-1,0 0,0 1,0-1,0 1,0-1,0 0,0 1,0-1,0 1,0-1,-1 0,1 1,0-1,0 0,0 1,-1-1,1 0,0 1,-1-1,1 0,0 0,0 1,43 1,-41-2,157-1,-156 1,0 1,1-1,-1 1,0 0,0 0,0 0,0 0,0 0,0 1,-1-1,1 1,0 0,-1 0,1 0,-1 0,0 0,0 0,0 1,0-1,0 1,0 0,0-1,-1 1,0 0,1 0,-1 0,0 0,0 0,-1 0,1 3,3 103,-6-84,0 176,0-198,1 0,-1 0,0 1,1-1,-1 0,-1-1,1 1,0 0,-1-1,1 1,-1-1,0 0,0 0,0 0,0 0,0 0,0-1,0 1,-1-1,1 0,0 0,-1 0,1 0,-1-1,1 1,-1-1,1 0,-1 0,0-1,1 1,-1-1,1 1,-1-1,-2-1,-38 3,32 3,0 0,-1 0,2 1,-1 1,0 0,1 1,0 0,1 1,-3 1,-40 27,-62 55,115-91,-1 0,0 0,1 1,-1-1,1 0,-1 1,1-1,-1 1,1-1,0 1,-1-1,1 1,-1-1,1 1,0-1,-1 1,1-1,0 1,0 0,0-1,-1 1,1-1,0 1,0 0,0-1,0 1,0 0,0-1,0 1,0-1,0 1,1 0,-1-1,0 1,0-1,0 1,1 0,-1-1,0 1,1-1,-1 1,0-1,1 1,-1-1,1 1,-1-1,1 0,-1 1,1-1,-1 0,1 1,-1-1,1 0,-1 1,1-1,0 0,-1 0,1 0,0 0,-1 0,1 0,-1 0,1 0,0 0,-1 0,1 0,51 3,-46-3,253-2,-423 3,126 12,38-13,-1 1,1-1,-1 1,1-1,0 1,-1-1,1 1,0-1,0 1,-1 0,1-1,0 1,0-1,0 1,0-1,0 1,0 0,0-1,0 1,0-1,0 1,0 0,0-1,0 1,0-1,1 1,-1-1,0 1,0 0,1-1,-1 1,0-1,1 1,-1-1,1 0,-1 1,0-1,1 1,-1-1,1 0,-1 1,1-1,-1 0,1 1,0-1,-1 0,1 0,-1 0,1 0,-1 1,1-1,0 0,-1 0,1 0,-1 0,1 0,0 0,-1-1,1 1,-1 0,1 0,0 0,21 4,0 0,1-2,-1 0,1-2,-1 0,13-3,23 1,26 2,-83 1,-1 0,0 0,0 0,1 0,-1 0,0 0,0-1,0 1,0 0,0 0,0 0,0 0,0 0,-1 0,1 0,0 0,0 0,-1-1,1 1,-1 0,1 0,-1 0,1 0,-1-1,1 1,-1 0,0-1,1 1,-1 0,0-1,1 1,-1-1,0 1,0-1,0 0,0 1,1-1,-1 0,0 1,0-1,-1 0,-144 32,15 56,130-87,-1 0,1-1,-1 1,1 0,0 0,0 0,-1 0,1 0,0 0,0 0,0 0,0 0,0 0,0 1,0-1,0 0,1 1,-1-1,1 1,-1-1,1 0,-1 1,1-1,0 1,-1 0,1-1,0 1,0-1,0 1,0-1,1 1,-1-1,0 1,1-1,-1 1,1-1,-1 1,1-1,0 1,0-1,-1 0,1 1,0-1,0 0,0 0,0 0,1 0,-1 0,0 0,0 0,1 0,-1 0,0-1,1 1,-1 0,1-1,-1 0,1 1,-1-1,1 0,-1 1,1-1,170 1,-169-1,-1 1,1-1,-1 0,1 1,-1-1,1 1,-1 0,0 0,1 0,-1 0,0 0,0 0,0 1,0-1,0 1,0-1,0 1,0 0,-1 0,1 0,-1 0,1 0,-1 0,0 0,0 1,1-1,-2 0,1 1,0-1,0 1,-1-1,0 1,0 89,-2-58,0 192,2-224,-1 1,1 0,-1 0,0 0,0-1,0 1,0 0,0-1,0 1,-1 0,1-1,-1 0,1 1,-1-1,0 0,0 0,0 0,-1 0,1 0,0-1,-1 1,1-1,-1 1,1-1,-1 0,0 0,1 0,-1 0,0-1,-2 1,-95 2,80-4,-78-3,1 4,0 4,0 5,-86 18,-23 3,-30 11,34-31,131-2,58-7,-1 0,0 0,0 1,1 1,-1 0,1 1,0 1,-12 5,-9 6,0-2,-1-2,0-1,-1-1,0-3,-1 0,0-3,0-1,-10-1,-197-2,241 0,1 0,-1 0,1 0,-1 0,1 0,-1 0,1-1,0 1,-1-1,1 0,-1 0,1 1,0-1,0-1,-1 1,1 0,0-1,0 1,0-1,0 1,1-1,-1 0,0 0,1 0,-1 0,1 0,0 0,0 0,0-1,0 1,0 0,0-1,0 1,1-1,-1 1,1 0,0-1,-1-2,3-246,-2-171,2 413,-1 0,2 0,-1 0,1 0,0 1,1 0,0 0,1 0,-1 0,1 0,1 1,0 0,0 0,0 0,1 1,-1 0,2 0,-1 1,1 0,7-4,-4 1,1 0,-2-1,1 0,-1-1,-1 0,0-1,0 0,5-9,-6 8,-3 5</inkml:trace>
  <inkml:trace contextRef="#ctx0" brushRef="#br0" timeOffset="16105.92">3670 464,'-1'-1,"0"0,1 0,-1 0,1 0,-1 0,1 0,0-1,-1 1,1 0,0 0,0 0,0-1,0 1,0 0,0 0,0-1,0 1,0 0,1 0,-1 0,0 0,1-1,-1 1,1 0,-1 0,1 0,0 0,-1 0,1 0,0 0,0 0,0 0,0 1,0-1,0 0,0 1,0-1,0 0,0 1,0-1,0 1,0-1,1 1,-1 0,0 0,0-1,0 1,1 0,-1 0,0 0,0 0,0 0,1 1,-1-1,0 0,0 1,0-1,1 0,-1 1,0-1,0 1,147 38,-143-36,0-1,0 1,0 0,0 1,0-1,-1 1,1 0,-1 0,0 1,0-1,-1 1,1 0,-1 0,0 0,-1 0,1 0,-1 1,0-1,0 1,-1 0,1-1,-1 1,-1 0,1 3,-1-4,-1 0,0 0,0 1,0-1,0 0,-1-1,0 1,0 0,0 0,-1-1,1 1,-1-1,0 0,-1 0,1 0,-1 0,1-1,-1 1,0-1,0 0,-1 0,1 0,-1-1,1 0,-1 0,0 0,0 0,0-1,0 1,-2-1,-10 6,16-6,0-1,0 0,0 1,0-1,0 1,0-1,0 1,0 0,1-1,-1 1,0 0,0-1,1 1,-1 0,0 0,1 0,-1 0,1 0,-1-1,1 1,-1 0,1 0,0 0,0 0,-1 0,1 1,0-1,0 0,0 0,0 0,0 0,0 0,0 0,1 0,-1 0,0 0,0 0,1 0,-1 0,1 0,-1 0,1 0,-1 0,1-1,0 1,-1 0,1 0,0-1,0 1,-1 0,1-1,0 1,0 0,0-1,0 1,0-1,0 0,0 1,0-1,0 0,0 0,0 1,0-1,0 0,0 0,0 0,0 0,0 0,120 71,-83-43,-32-24,0-1,0 1,0 0,-1 1,0 0,1-1,-1 1,-1 1,1-1,-1 1,0 0,0 0,-1 0,0 0,0 1,0-1,-1 1,0 1,-1 103,-2-108,0 1,0-1,0 0,-1 1,1-1,-1 0,0 0,0 0,0 0,0 0,-1 0,1-1,-1 1,1-1,-1 0,0 0,0 0,0 0,0 0,-1-1,1 1,0-1,-1 0,1 0,-1 0,1 0,-3 0,-101 3,100-5,0-1,0 0,0 0,0-1,1 0,-1 0,1 0,-1-1,1 0,0 0,1-1,-1 0,1 0,0 0,0 0,0-1,1 0,0 0,0 0,0-1,-5-13</inkml:trace>
  <inkml:trace contextRef="#ctx0" brushRef="#br0" timeOffset="18188.121">3846 1591,'0'-2,"0"0,-1 0,1 0,-1 0,0 0,1-1,-1 1,0 1,0-1,0 0,0 0,-1 0,1 0,-1 1,1-1,-1 1,1-1,-1 1,0 0,1-1,-1 1,0 0,0 0,0 0,0 0,0 1,0-1,0 1,-1-1,1 1,0-1,0 1,0 0,0 0,-2 1,-79 11,77-10,1 0,0 0,0 1,1 0,-1-1,0 2,1-1,0 1,0-1,0 1,0 0,0 0,1 1,0-1,0 1,0 0,1 0,-1 0,1 0,0 0,1 0,-1 0,1 1,0-1,0 1,1-1,-1 5,0-4,0 0,0 0,1 0,-1 0,1 0,1 0,-1 0,1 0,0 0,0 0,1-1,0 1,0 0,0-1,0 1,1-1,0 0,0 0,1 0,-1 0,1-1,0 1,0-1,1 0,-1 0,1 0,0-1,5 3,13-2,0-1,0-2,1 0,-1-2,0 0,19-4,-42 5,-1-1,0 1,0-1,0 0,0 1,1-1,-1 0,0 1,1-1,-1 0,1 0,-1 1,0-1,1 0,0 0,-1 0,1 0,-1 0,1 0,0 0,0 0,0 0,0 0,-1 0,1 0,0 0,1 1,-1-1,0 0,0 0,0 0,1 0,-1 0,0 0,1 0,-1 0,1 0,-1 0,1 1,-1-1,1 0,-1 0,1 1,0-1,0 0,-1 1,1-1,0 0,0 1,0-1,0 1,-1 0,1-1,0 1,0 0,-169-46,141 44,4 1</inkml:trace>
  <inkml:trace contextRef="#ctx0" brushRef="#br0" timeOffset="22269.284">3294 1237,'191'-22,"62"23,-187 20,-52-15,0-1,0-1,0 0,1-1,-1 0,1-1,-1-1,1-1,0 0,0 0,11-3,18 1,433 1,-475 1,0-1,0 1,0-1,0 1,0 0,0 0,0-1,0 1,0 1,0-1,0 0,-1 0,1 1,0-1,0 1,0 0,0-1,0 1,-1 0,1 0,0 0,-1 0,1 1,-1-1,1 0,-1 1,1-1,-1 1,0-1,0 1,0-1,0 1,0 0,0 0,0 0,-1-1,1 1,-1 0,1 0,-1 0,0 0,1 0,-1 0,0 0,0 0,-1 0,1 0,0 0,-1 0,1 0,-1 0,1-1,-1 1,-1 2,-10 20,-2 0</inkml:trace>
  <inkml:trace contextRef="#ctx0" brushRef="#br0" timeOffset="23852.186">3162 2209,'303'-1,"-132"-20,-3-2,-6 1,432 22,-592 0,61-16,-51 2</inkml:trace>
  <inkml:trace contextRef="#ctx0" brushRef="#br0" timeOffset="25336.688">5083 1193,'16'-81,"-19"76,0 1,-1-1,1 1,-1 0,0 0,0 0,-1 1,1 0,-1 0,1 0,-1 0,0 1,0-1,0 1,0 0,-1 1,1 0,0-1,-1 2,1-1,-1 0,1 1,-1 0,0 1,1-1,0 1,-1 0,1 0,-1 1,1 0,-1 0,2 2,0-1,0 1,0 0,0 1,1-1,0 1,0-1,0 1,0 0,1 0,0 0,0 0,0 1,0-1,1 1,0-1,0 1,1-1,-1 1,1-1,1 1,-1-1,1 1,0 0,0-1,0 0,1 1,0-1,0 25,-2-28,0 1,-1-1,1 1,0 0,1-1,-1 1,0 0,1-1,0 1,-1-1,1 1,0-1,0 1,1-1,-1 0,0 0,1 1,-1-1,1 0,0 0,0 0,0-1,0 1,0 0,0-1,0 1,0-1,1 0,-1 0,1 0,-1 0,1 0,-1 0,1-1,-1 1,1-1,0 0,-1 1,1-1,2-1,-2 2,0 0,0 0,0-1,0 1,0-1,1 0,-1 0,0 0,0 0,0-1,0 1,0-1,0 0,0 0,0 0,0 0,0 0,0-1,0 0,-1 1,1-1,-1 0,1 0,-1 0,0 0,1-1,-1 1,-1-1,1 1,0-1,0 0,-1 0,0 1,1-1,-1-2,0-1,2-14,3 25,6 149,-13-116,1-16</inkml:trace>
  <inkml:trace contextRef="#ctx0" brushRef="#br0" timeOffset="27111.85">4907 1966,'0'218,"37"-297,-32 72,1 0,0 1,1 0,-1 0,1 1,0 0,1 0,-1 0,1 1,0 0,0 0,0 1,0 0,1 1,-1 0,1 0,-1 1,1 0,0 0,0 1,0 0,-1 1,1 0,0 0,0 1,-6-2,0 1,0 0,-1 0,1 0,0 0,-1 1,1-1,-1 1,0-1,1 1,-1 0,0 0,0 0,0 0,0 0,-1 0,1 1,0-1,-1 1,0-1,1 1,-1-1,0 1,0 0,-1-1,1 1,-1 0,1 0,-1 0,0 0,0-1,0 3,0 0,0 0,0 0,0 0,0-1,-1 1,0 0,0 0,0-1,-1 1,0-1,1 1,-2-1,1 0,0 1,-1-1,0 0,0-1,0 1,-2 1,-6 0,0-1,0 0,-1-1,1 0,-1-1,0 0,0-1,0 0,0-1,0 0,0-1,0 0,-8-3,16 3,-1 0,1 0,-1 0,1-1,0 0,0 1,0-2,0 1,0 0,1-1,-1 0,1 0,-1 0,1 0,0 0,0-1,0 1,1-1,-1 0,1 0,0 0,-1-3,-4-12</inkml:trace>
  <inkml:trace contextRef="#ctx0" brushRef="#br0" timeOffset="32930.634">291 751,'-47'-26,"35"19,0 1,-1 1,0 0,0 0,0 1,0 1,-1 0,1 1,-2 1,11 0,0 1,0 0,0 0,0 0,0 0,0 1,0-1,0 1,0 0,0 0,0 1,0-1,0 1,1 0,-1 0,1 0,-1 1,1-1,0 1,0-1,0 1,0 0,1 1,-1-1,1 0,0 1,0-1,0 1,0-1,0 1,1 0,0 0,-8 132,11-98,-2-33,0-1,0 1,1 0,-1-1,1 1,0-1,0 1,1-1,0 0,-1 0,1 1,0-1,1 0,-1 0,1-1,0 1,0-1,0 1,0-1,1 0,-1 0,1 0,0-1,0 1,0-1,0 0,0 0,0 0,1-1,-1 1,1-1,1 1,0-1,0 1,0-1,0-1,0 1,0-1,0 0,0 0,0-1,0 1,0-1,0-1,0 1,0-1,0 0,-1 0,1-1,-1 0,0 0,1 0,-1-1,-1 1,1-1,0 0,-1-1,0 1,0-1,0 0,-1 0,0 0,0 0,0-1,0 1,1-6,20-84,-17 125,-8 304,1-335</inkml:trace>
  <inkml:trace contextRef="#ctx0" brushRef="#br0" timeOffset="34011.455">423 685,'2'1,"-1"1,1-1,0 1,0 0,-1 0,1 0,-1 0,0 0,0 0,1 0,-1 0,-1 0,1 1,0-1,0 0,-1 1,1-1,-1 0,0 1,0-1,0 1,0-1,0 0,-1 2,2 6,23 216,-24-222,-1-1,1 0,-1 1,1-1,0 0,0 1,1-1,-1 0,0 0,1 1,0-1,0 0,0 0,0 0,1 0,-1 0,1 0,0 0,0 0,0-1,0 1,2 1,-2-4,0-1,0 1,0-1,0 0,0 0,0 0,0 0,0 0,0 0,0-1,0 1,-1-1,1 1,-1-1,1 0,-1 1,1-1,-1 0,0 0,0 0,0 0,0 0,0 0,-1 0,1 0,0-2,2-3,41-75,-25 54,-1-2,-2 0,-1-1,-2-1,3-9,-10 7,-8 25</inkml:trace>
  <inkml:trace contextRef="#ctx0" brushRef="#br0" timeOffset="71964.181">5658 1347,'-2'0,"0"-1,-1 1,1 0,0 0,-1 0,1 0,0 0,-1 1,1-1,0 1,0-1,-1 1,1 0,0 0,0 0,0 0,0 0,0 0,0 1,0-1,1 1,-1-1,0 1,1 0,-1-1,1 1,0 0,-1 0,1 0,0 0,0 0,0 1,1-1,-1 0,0 0,1 2,-5 154,8-92,-4 177,-7-200,3-24</inkml:trace>
  <inkml:trace contextRef="#ctx0" brushRef="#br0" timeOffset="72876.615">5436 1812,'1'5,"0"0,0 0,0 0,1 0,0 0,0 0,0-1,0 1,1 0,0-1,0 0,0 0,0 0,1 0,-1 0,1-1,0 1,0-1,0 0,1 0,-1-1,1 1,0-1,-1 0,1 0,0-1,0 1,0-1,0 0,1 0,4-1,-1-1,-1 0,1-1,0 0,-1-1,0 0,1 0,-1 0,0-1,-1-1,1 1,-1-1,0-1,0 1,0-1,-1 0,0-1,0 1,-1-1,1-1,-2 1,1-1,-1 1,0-1,2-7,-3-2</inkml:trace>
  <inkml:trace contextRef="#ctx0" brushRef="#br0" timeOffset="74265.805">5658 1303,'-31'0,"-147"14,78 9,120-20,-3-7,1-2,-1 0,1-1,-2-1,1-1,-1 0,14-11,-21 15,147-57,-153 62,1 1,-1-1,1 0,-1 1,1 0,-1 0,1 0,-1 0,1 0,-1 1,0 0,0-1,0 1,0 0,0 0,0 1,-1-1,1 1,-1-1,1 1,-1 0,0 0,0 0,0 0,-1 0,1 0,-1 1,0-1,1 3,25 34,59 24,-75-55</inkml:trace>
  <inkml:trace contextRef="#ctx0" brushRef="#br0" timeOffset="75844.676">6387 1502,'-2'-8,"0"-1,-1 1,0 0,0-1,-1 1,0 1,0-1,-1 1,0-1,0 1,-2-2,2 3,2 2,-1-1,1 1,-1 0,0 0,0 0,0 1,-1 0,1-1,-1 1,0 1,0-1,0 1,0 0,0 0,0 0,-1 1,1 0,-1 0,1 0,-1 1,1 0,-1 0,-1 0,-10-1,-1 0,0 0,-1 1,1 1,-1 1,1 0,0 2,-6 1,19-1,1-1,0 1,1 0,-1 0,1 0,-1 0,1 1,0-1,1 1,-1 0,1 0,0 0,0 0,1 0,0 0,-1 1,2-1,-1 0,0 1,1-1,0 1,1-1,-1 0,1 1,0-1,0 0,1 0,0 1,-1 21,0 36,-2-43,1-1,1 1,0-1,1 0,2 1,0-1,0 0,2 0,3 5,-8-19,0 0,0-1,1 1,0-1,-1 1,2-1,-1 0,0 1,1-1,0 0,0-1,0 1,0 0,1-1,0 0,-1 0,1 0,0 0,0-1,1 1,-1-1,0 0,1 0,-1-1,1 1,0-1,0 0,-1 0,1-1,0 0,0 1,0-2,1 1,-3-4,1 0,0 0,-1-1,0 1,0-1,-1 0,1 0,-1 0,0 0,0 0,-1-1,1 1,-1-1,0 1,-1-1,0 1,1-1,-2 1,1-1,-1 1,1-1,-1 1,-1 0,0-2,1 2,0 0,-1 0,0 0,0 0,0 1,0-1,-1 1,0-1,0 1,0 0,0 0,-1 1,1-1,-1 1,0-1,0 1,0 0,-1 1,1-1,-1 1,1 0,-1 0,0 0,0 1,0-1,0 1,0 0,0 1,0-1,0 1,-1 0,-18-1</inkml:trace>
  <inkml:trace contextRef="#ctx0" brushRef="#br0" timeOffset="76939.802">6431 1613,'2'1,"-1"0,1 1,0-1,-1 1,1 0,-1-1,1 1,-1 0,0 0,0 0,0 0,0 0,0 0,0 0,0 0,-1 0,1 1,-1-1,0 0,0 0,1 1,-2 1,5 10,32 72,-10 13,-18-78,0-27,2-35,-6 22,-2 1,1 1,1 0,0-1,1 1,2 1,-1-1,2 1,7-12,-5 10,-1-1,-1 1,-1-1,0-1,-2 1,0-1,-1 0,0-10,17-65,-16 83,-5 12,-1 0,1 0,0 0,0 0,0 0,-1 0,1 0,0 0,0 0,0-1,-1 1,1 0,0 0,0 0,0 0,0 0,-1 0,1 0,0 0,0-1,0 1,0 0,-1 0,1 0,0 0,0 0,0-1,0 1,0 0,0 0,0 0,0-1,-1 1,1 0,0 0,0 0,0-1,0 1,0 0,0 0,0 0,0-1,0 1,0 0,0 0,1 0,-1-1,0 1,-37 10,15-6</inkml:trace>
  <inkml:trace contextRef="#ctx0" brushRef="#br0" timeOffset="78791.718">5702 132,'0'719,"0"-719,-1 5,1-1,-1 1,1-1,1 1,-1 0,0-1,1 1,0-1,0 1,0-1,1 0,0 0,0 1,0-1,0 0,0 0,1-1,-1 1,4 2,1-4</inkml:trace>
  <inkml:trace contextRef="#ctx0" brushRef="#br0" timeOffset="79705.935">5525 796,'48'37,"20"32,4-1,-69-68,0 0,0 0,0 0,0-1,0 1,0-1,0 0,0 0,0 0,0 0,0-1,0 1,-1-1,1 1,-1-1,1 0,-1 0,0 0,0 0,1-1,-2 1,1-1,0 1,0-1,-1 0,1 1,-1-1,0 0,0 0,0 0,0 0,-1 0,1 0,-1-3,34-138,-19 44,-15 77</inkml:trace>
  <inkml:trace contextRef="#ctx0" brushRef="#br0" timeOffset="81782.885">5768 155,'1'5,"-1"-1,1 1,-1 0,-1-1,1 1,-1 0,1-1,-1 1,-1-1,1 1,-1-1,1 1,-1-1,-1 0,1 0,0 0,-1 0,0 0,0-1,0 1,-3 2,-49 65,52-63,0 1,-1-1,0-1,-1 1,0-1,0 1,0-1,-1-1,0 1,0-1,-1 0,0 0,7-6,-1-1,0 1,1 0,-1 0,0-1,1 1,-1-1,1 1,-1 0,1-1,-1 1,1-1,-1 1,1-1,-1 0,1 1,0-1,-1 1,1-1,0 0,0 1,-1-1,1 0,0 1,0-1,0 0,0 1,0-1,0 0,0 1,0-1,0 0,0 1,0-1,0 0,1 1,-1-1,0 0,0 1,1-1,-1 0,0 1,1-1,-1 1,1-1,-1 1,1-1,-1 1,1-1,-1 1,1-1,-1 1,2-2,0 0,0 0,0 1,0-1,1 1,-1-1,0 1,1 0,-1 0,0 0,1 0,0 0,-1 0,1 1,-1-1,1 1,0 0,-1 0,1 0,0 0,-1 0,28-4,-26 2,0-1,0 0,0 0,0 0,0 0,-1 0,1-1,-1 0,0 0,0 0,0 0,-1 0,1 0,-1-1,0 1,-1-1,1 0,-1 1,1-1,-2 0,1 0,0 0,-1 0,0 0,0 0,0 0,-1 0,0 1,0-3,16 56,6 59,-24-93</inkml:trace>
  <inkml:trace contextRef="#ctx0" brushRef="#br0" timeOffset="84405.394">6210 398,'-2'-3,"0"0,0 0,0 0,0 0,0 0,0 0,1-1,0 1,0 0,0-1,0 1,0-1,1 0,-1 1,1-1,0 0,0 1,1-1,-1 1,1-1,-1 1,1-1,0 1,0-1,1 1,-1-1,1 1,0 0,0 0,0 0,0 0,0 0,1 1,-1-1,1 1,0-1,-1 1,1 0,3-2,1 2,0 0,0 0,1 1,-1-1,0 2,1-1,-1 1,1 0,-1 0,1 1,-1 0,0 1,1-1,-1 1,0 1,0-1,0 1,-1 1,1-1,-1 1,1 0,-1 1,-1-1,1 1,-1 0,1 1,-1-1,-1 1,1 0,-1 0,0 1,-1-1,1 1,-1 0,1 3,-3-6,1 1,-1-1,0 1,-1 0,1 0,-1-1,0 1,0 0,0 0,0-1,-1 1,0 0,0 0,-1-1,1 1,-1-1,0 0,0 1,0-1,-1 0,1 0,-1 0,0 0,0-1,-3 3,-133 69,172-65,-28-11,0 0,1 1,-1 0,0 0,0 0,0 0,0 1,1 0,-1 0,0 0,0 1,0 0,-1 0,1 0,0 0,-1 1,0 0,1 0,-1 0,0 0,0 1,-1-1,1 1,-1 0,0 0,0 1,0-1,0 1,-1-1,0 1,0 0,1 4,-1 2,0 1,-1 0,0-1,-1 1,0 0,-1-1,-1 1,0 0,-3 10,1-18,0 0,-1 0,1-1,-1 0,0 0,0 0,0 0,0-1,0 1,-1-1,1-1,-1 1,1-1,-1 0,0 0,1-1,-1 1,0-1,0-1,1 1,-1-1,0 0,1 0,-4-2,9 3,-5 1,0 0,0-1,0 0,-1-1,1 1,0-1,0 0,0 0,0 0,0-1,0 0,1 0,-1 0,0 0,1-1,0 0,0 0,-1 0,2 0,-1-1,0 1,1-1,-1 0,1 0,0 0,1-1,-1 1,1-1,0 1,0-1,0 0,0-2,-1-13</inkml:trace>
  <inkml:trace contextRef="#ctx0" brushRef="#br0" timeOffset="85791.311">6586 354,'47'38,"-42"-29,-1 1,-1-1,1 1,-2 0,1 0,-1 1,-1-1,0 0,0 1,-1-1,-1 1,0-1,-1 7,1 16,3 89,-2-122,0 1,0-1,0 1,0-1,0 0,1 1,-1-1,0 1,0-1,0 0,0 1,1-1,-1 0,0 1,0-1,1 0,-1 1,0-1,1 0,-1 0,0 1,1-1,-1 0,0 0,1 1,-1-1,0 0,1 0,-1 0,1 0,-1 0,1 0,-1 0,0 0,1 0,-1 0,1 0,-1 0,0 0,1 0,-1 0,1 0,-1 0,0 0,1-1,-1 1,0 0,1 0,-1 0,0-1,1 1,-1 0,0-1,1 1,-1 0,0 0,0-1,1 1,-1-1,0 1,0 0,0-1,1 1,-1 0,0-1,0 1,0-1,0 1,18-30,-17 28,10-24,-1 0,-1-1,-1 0,-1-1,-2 1,-1-1,-1-1,-3 27,0 0,0-1,0 1,0 0,0 0,-1-1,1 1,-1 0,1 0,-1 0,0-1,0 1,0 0,0 0,0 0,-1 1,1-1,0 0,-1 0,0 1,1-1,-1 1,0-1,0 1,1 0,-1 0,0 0,0 0,-1 0,1 0,0 0,0 1,0-1,0 1,-1-1,1 1,0 0,0 0,-1 0,1 0,0 1,0-1,-1 0,1 1,0 0,0-1,0 1,-18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6:31:25.7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3 243,'-1'13,"0"-1,1 1,0-1,2 1,-1-1,1 1,1-1,0 0,1 0,0 0,1-1,0 1,1-1,0 0,1-1,0 1,1-1,0-1,0 1,4 1,187 167,67 2,-148-109,-9-4,3-4,39 11,160 46,-22 14,-36 13,-218-126,1-1,1-2,0-2,39 12,-54-19,-1 1,1 0,-2 2,0 1,0 0,-1 2,-1 0,106 66,-62-36,-48-26</inkml:trace>
  <inkml:trace contextRef="#ctx0" brushRef="#br0" timeOffset="1249.955">3183 0,'-3'1,"1"1,-1-1,1 1,-1-1,1 1,-1 0,1 0,0 0,0 0,0 0,0 0,0 0,0 1,1-1,-1 1,1 0,-1-1,1 1,0 0,0 0,1 0,-1-1,0 1,1 0,0 0,0 3,-5 12,-5 3,0 0,-1 0,-2-1,0-1,-1 0,0-1,-2 0,-5 3,-45 58,-60 38,71-74,25-20,-2-2,0-1,-1-2,-1-1,-16 5,40-18,-173 102,35-17,-19 13,146-86,0 1,2 1,0 0,0 2,2 0,1 1,0 0,2 2,-4 6,-125 149,71-68,-57 36,86-52,36-74,-1-1,0-1,-2 1,0-1,-1-1,-10 12,-103 102,116-121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F03AA47F-06C3-4B01-84F1-540F0A7A477F}" type="datetimeFigureOut">
              <a:rPr lang="en-US"/>
              <a:pPr>
                <a:defRPr/>
              </a:pPr>
              <a:t>4/1/2023</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2BD9712C-2537-4D23-813D-B4CEE16C4381}" type="slidenum">
              <a:rPr lang="en-US"/>
              <a:pPr>
                <a:defRPr/>
              </a:pPr>
              <a:t>‹#›</a:t>
            </a:fld>
            <a:endParaRPr lang="en-US"/>
          </a:p>
        </p:txBody>
      </p:sp>
    </p:spTree>
    <p:extLst>
      <p:ext uri="{BB962C8B-B14F-4D97-AF65-F5344CB8AC3E}">
        <p14:creationId xmlns:p14="http://schemas.microsoft.com/office/powerpoint/2010/main" val="403233161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43AF5B9-8D32-43EF-B5B9-D3EB9F8E0F91}" type="datetime1">
              <a:rPr lang="en-US" smtClean="0"/>
              <a:pPr>
                <a:defRPr/>
              </a:pPr>
              <a:t>4/1/2023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4FEF62-D581-4596-AE28-A85A71FC1BDC}" type="slidenum">
              <a:rPr lang="en-US" smtClean="0"/>
              <a:pPr>
                <a:defRPr/>
              </a:pPr>
              <a:t>‹#›</a:t>
            </a:fld>
            <a:r>
              <a:rPr lang="en-US" dirty="0"/>
              <a:t>/59</a:t>
            </a:r>
          </a:p>
        </p:txBody>
      </p:sp>
    </p:spTree>
  </p:cSld>
  <p:clrMapOvr>
    <a:masterClrMapping/>
  </p:clrMapOvr>
  <p:transition spd="slow" advTm="5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D2D9195-BCB3-4F75-9483-3544CEF2E486}" type="datetime1">
              <a:rPr lang="en-US" smtClean="0"/>
              <a:pPr>
                <a:defRPr/>
              </a:pPr>
              <a:t>4/1/2023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38A0FF-AE91-414D-9A8A-16F35EA50822}" type="slidenum">
              <a:rPr lang="en-US"/>
              <a:pPr>
                <a:defRPr/>
              </a:pPr>
              <a:t>‹#›</a:t>
            </a:fld>
            <a:endParaRPr lang="en-US"/>
          </a:p>
        </p:txBody>
      </p:sp>
    </p:spTree>
  </p:cSld>
  <p:clrMapOvr>
    <a:masterClrMapping/>
  </p:clrMapOvr>
  <p:transition spd="slow" advTm="5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26E241E-50F9-4221-B942-C72AE0D718F7}" type="datetime1">
              <a:rPr lang="en-US" smtClean="0"/>
              <a:pPr>
                <a:defRPr/>
              </a:pPr>
              <a:t>4/1/2023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1E2FBE-EBE8-4852-842E-F3D016949905}" type="slidenum">
              <a:rPr lang="en-US"/>
              <a:pPr>
                <a:defRPr/>
              </a:pPr>
              <a:t>‹#›</a:t>
            </a:fld>
            <a:endParaRPr lang="en-US"/>
          </a:p>
        </p:txBody>
      </p:sp>
    </p:spTree>
  </p:cSld>
  <p:clrMapOvr>
    <a:masterClrMapping/>
  </p:clrMapOvr>
  <p:transition spd="slow" advTm="5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5586313-DA0B-4824-8CFA-0E3C802B9C77}" type="datetime1">
              <a:rPr lang="en-US" smtClean="0"/>
              <a:pPr>
                <a:defRPr/>
              </a:pPr>
              <a:t>4/1/2023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337D23-3038-4C3A-A54A-4EA017B80DA4}" type="slidenum">
              <a:rPr lang="en-US" smtClean="0"/>
              <a:pPr>
                <a:defRPr/>
              </a:pPr>
              <a:t>‹#›</a:t>
            </a:fld>
            <a:r>
              <a:rPr lang="en-US" dirty="0"/>
              <a:t>/59</a:t>
            </a:r>
          </a:p>
        </p:txBody>
      </p:sp>
    </p:spTree>
  </p:cSld>
  <p:clrMapOvr>
    <a:masterClrMapping/>
  </p:clrMapOvr>
  <p:transition spd="slow" advTm="5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E866469-1584-4F7A-B749-E5A1E5A4A733}" type="datetime1">
              <a:rPr lang="en-US" smtClean="0"/>
              <a:pPr>
                <a:defRPr/>
              </a:pPr>
              <a:t>4/1/2023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1B604B-1939-458A-BFF4-002FD45F34AD}" type="slidenum">
              <a:rPr lang="en-US"/>
              <a:pPr>
                <a:defRPr/>
              </a:pPr>
              <a:t>‹#›</a:t>
            </a:fld>
            <a:endParaRPr lang="en-US"/>
          </a:p>
        </p:txBody>
      </p:sp>
    </p:spTree>
  </p:cSld>
  <p:clrMapOvr>
    <a:masterClrMapping/>
  </p:clrMapOvr>
  <p:transition spd="slow" advTm="5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C851CEE-EB23-4C97-811B-5F2F25B08CAD}" type="datetime1">
              <a:rPr lang="en-US" smtClean="0"/>
              <a:pPr>
                <a:defRPr/>
              </a:pPr>
              <a:t>4/1/2023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47F2C39-B533-4269-B73B-BAC8BDCA67D2}" type="slidenum">
              <a:rPr lang="en-US"/>
              <a:pPr>
                <a:defRPr/>
              </a:pPr>
              <a:t>‹#›</a:t>
            </a:fld>
            <a:endParaRPr lang="en-US"/>
          </a:p>
        </p:txBody>
      </p:sp>
    </p:spTree>
  </p:cSld>
  <p:clrMapOvr>
    <a:masterClrMapping/>
  </p:clrMapOvr>
  <p:transition spd="slow" advTm="5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9D42D3C-78DD-4774-AE9C-AF6610CA5695}" type="datetime1">
              <a:rPr lang="en-US" smtClean="0"/>
              <a:pPr>
                <a:defRPr/>
              </a:pPr>
              <a:t>4/1/2023</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83D7F3F-1563-44FB-8C7C-559FE26FBF9B}" type="slidenum">
              <a:rPr lang="en-US"/>
              <a:pPr>
                <a:defRPr/>
              </a:pPr>
              <a:t>‹#›</a:t>
            </a:fld>
            <a:endParaRPr lang="en-US"/>
          </a:p>
        </p:txBody>
      </p:sp>
    </p:spTree>
  </p:cSld>
  <p:clrMapOvr>
    <a:masterClrMapping/>
  </p:clrMapOvr>
  <p:transition spd="slow" advTm="5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C49C8A8-8BFB-401D-B6A9-00A179538CBE}" type="datetime1">
              <a:rPr lang="en-US" smtClean="0"/>
              <a:pPr>
                <a:defRPr/>
              </a:pPr>
              <a:t>4/1/2023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266DA92-19B7-40E5-9353-FDF182094630}" type="slidenum">
              <a:rPr lang="en-US"/>
              <a:pPr>
                <a:defRPr/>
              </a:pPr>
              <a:t>‹#›</a:t>
            </a:fld>
            <a:endParaRPr lang="en-US"/>
          </a:p>
        </p:txBody>
      </p:sp>
    </p:spTree>
  </p:cSld>
  <p:clrMapOvr>
    <a:masterClrMapping/>
  </p:clrMapOvr>
  <p:transition spd="slow" advTm="5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097C5AE-454C-4F07-8DBA-18650E737947}" type="datetime1">
              <a:rPr lang="en-US" smtClean="0"/>
              <a:pPr>
                <a:defRPr/>
              </a:pPr>
              <a:t>4/1/2023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28244DE-1FED-4AA3-ACC5-A772B7C4AD66}" type="slidenum">
              <a:rPr lang="en-US"/>
              <a:pPr>
                <a:defRPr/>
              </a:pPr>
              <a:t>‹#›</a:t>
            </a:fld>
            <a:endParaRPr lang="en-US"/>
          </a:p>
        </p:txBody>
      </p:sp>
    </p:spTree>
  </p:cSld>
  <p:clrMapOvr>
    <a:masterClrMapping/>
  </p:clrMapOvr>
  <p:transition spd="slow" advTm="5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8DB1C7E-215D-4B96-B167-A15E8772596A}" type="datetime1">
              <a:rPr lang="en-US" smtClean="0"/>
              <a:pPr>
                <a:defRPr/>
              </a:pPr>
              <a:t>4/1/2023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5FC4E06-A47A-4AA5-AB54-8FF303C2A434}" type="slidenum">
              <a:rPr lang="en-US"/>
              <a:pPr>
                <a:defRPr/>
              </a:pPr>
              <a:t>‹#›</a:t>
            </a:fld>
            <a:endParaRPr lang="en-US"/>
          </a:p>
        </p:txBody>
      </p:sp>
    </p:spTree>
  </p:cSld>
  <p:clrMapOvr>
    <a:masterClrMapping/>
  </p:clrMapOvr>
  <p:transition spd="slow" advTm="5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0AA00AC-7229-4EF0-AEDA-AA7350CC9A15}" type="datetime1">
              <a:rPr lang="en-US" smtClean="0"/>
              <a:pPr>
                <a:defRPr/>
              </a:pPr>
              <a:t>4/1/2023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EB7014C-BEAE-49EB-A200-5E3F66936107}" type="slidenum">
              <a:rPr lang="en-US"/>
              <a:pPr>
                <a:defRPr/>
              </a:pPr>
              <a:t>‹#›</a:t>
            </a:fld>
            <a:endParaRPr lang="en-US"/>
          </a:p>
        </p:txBody>
      </p:sp>
    </p:spTree>
  </p:cSld>
  <p:clrMapOvr>
    <a:masterClrMapping/>
  </p:clrMapOvr>
  <p:transition spd="slow" advTm="5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650" name="Picture 12" descr="ALL LONGHAND_Page_12.png"/>
          <p:cNvPicPr>
            <a:picLocks noChangeAspect="1"/>
          </p:cNvPicPr>
          <p:nvPr userDrawn="1"/>
        </p:nvPicPr>
        <p:blipFill>
          <a:blip r:embed="rId13"/>
          <a:srcRect/>
          <a:stretch>
            <a:fillRect/>
          </a:stretch>
        </p:blipFill>
        <p:spPr bwMode="auto">
          <a:xfrm>
            <a:off x="-133350" y="0"/>
            <a:ext cx="9277350" cy="6858000"/>
          </a:xfrm>
          <a:prstGeom prst="rect">
            <a:avLst/>
          </a:prstGeom>
          <a:noFill/>
          <a:ln w="9525">
            <a:noFill/>
            <a:miter lim="800000"/>
            <a:headEnd/>
            <a:tailEnd/>
          </a:ln>
        </p:spPr>
      </p:pic>
      <p:sp>
        <p:nvSpPr>
          <p:cNvPr id="27651" name="Title Placeholder 1"/>
          <p:cNvSpPr>
            <a:spLocks noGrp="1"/>
          </p:cNvSpPr>
          <p:nvPr>
            <p:ph type="title"/>
          </p:nvPr>
        </p:nvSpPr>
        <p:spPr bwMode="auto">
          <a:xfrm>
            <a:off x="927100" y="1733550"/>
            <a:ext cx="7759700" cy="684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27652" name="Text Placeholder 2"/>
          <p:cNvSpPr>
            <a:spLocks noGrp="1"/>
          </p:cNvSpPr>
          <p:nvPr>
            <p:ph type="body" idx="1"/>
          </p:nvPr>
        </p:nvSpPr>
        <p:spPr bwMode="auto">
          <a:xfrm>
            <a:off x="927100" y="2624138"/>
            <a:ext cx="7759700" cy="3208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t>Click to edit Master text styles</a:t>
            </a:r>
          </a:p>
        </p:txBody>
      </p:sp>
      <p:sp>
        <p:nvSpPr>
          <p:cNvPr id="5" name="Footer Placeholder 4"/>
          <p:cNvSpPr>
            <a:spLocks noGrp="1"/>
          </p:cNvSpPr>
          <p:nvPr>
            <p:ph type="ftr" sz="quarter" idx="3"/>
          </p:nvPr>
        </p:nvSpPr>
        <p:spPr>
          <a:xfrm>
            <a:off x="3124200" y="61356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93700" y="613568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5D30F7B-0D34-4AC2-A132-2256D4B54819}" type="slidenum">
              <a:rPr lang="en-US" smtClean="0"/>
              <a:pPr>
                <a:defRPr/>
              </a:pPr>
              <a:t>‹#›</a:t>
            </a:fld>
            <a:r>
              <a:rPr lang="en-US" dirty="0"/>
              <a:t>/59</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spd="slow" advTm="5000">
    <p:wipe/>
  </p:transition>
  <p:hf hdr="0" ftr="0" dt="0"/>
  <p:txStyles>
    <p:titleStyle>
      <a:lvl1pPr algn="l" defTabSz="457200" rtl="0" eaLnBrk="0" fontAlgn="base" hangingPunct="0">
        <a:spcBef>
          <a:spcPct val="0"/>
        </a:spcBef>
        <a:spcAft>
          <a:spcPct val="0"/>
        </a:spcAft>
        <a:defRPr sz="3400" kern="1200">
          <a:solidFill>
            <a:schemeClr val="tx1"/>
          </a:solidFill>
          <a:latin typeface="+mj-lt"/>
          <a:ea typeface="+mj-ea"/>
          <a:cs typeface="+mj-cs"/>
        </a:defRPr>
      </a:lvl1pPr>
      <a:lvl2pPr algn="l" defTabSz="457200" rtl="0" eaLnBrk="0" fontAlgn="base" hangingPunct="0">
        <a:spcBef>
          <a:spcPct val="0"/>
        </a:spcBef>
        <a:spcAft>
          <a:spcPct val="0"/>
        </a:spcAft>
        <a:defRPr sz="3400">
          <a:solidFill>
            <a:schemeClr val="tx1"/>
          </a:solidFill>
          <a:latin typeface="Calibri" pitchFamily="34" charset="0"/>
        </a:defRPr>
      </a:lvl2pPr>
      <a:lvl3pPr algn="l" defTabSz="457200" rtl="0" eaLnBrk="0" fontAlgn="base" hangingPunct="0">
        <a:spcBef>
          <a:spcPct val="0"/>
        </a:spcBef>
        <a:spcAft>
          <a:spcPct val="0"/>
        </a:spcAft>
        <a:defRPr sz="3400">
          <a:solidFill>
            <a:schemeClr val="tx1"/>
          </a:solidFill>
          <a:latin typeface="Calibri" pitchFamily="34" charset="0"/>
        </a:defRPr>
      </a:lvl3pPr>
      <a:lvl4pPr algn="l" defTabSz="457200" rtl="0" eaLnBrk="0" fontAlgn="base" hangingPunct="0">
        <a:spcBef>
          <a:spcPct val="0"/>
        </a:spcBef>
        <a:spcAft>
          <a:spcPct val="0"/>
        </a:spcAft>
        <a:defRPr sz="3400">
          <a:solidFill>
            <a:schemeClr val="tx1"/>
          </a:solidFill>
          <a:latin typeface="Calibri" pitchFamily="34" charset="0"/>
        </a:defRPr>
      </a:lvl4pPr>
      <a:lvl5pPr algn="l" defTabSz="457200" rtl="0" eaLnBrk="0" fontAlgn="base" hangingPunct="0">
        <a:spcBef>
          <a:spcPct val="0"/>
        </a:spcBef>
        <a:spcAft>
          <a:spcPct val="0"/>
        </a:spcAft>
        <a:defRPr sz="3400">
          <a:solidFill>
            <a:schemeClr val="tx1"/>
          </a:solidFill>
          <a:latin typeface="Calibri" pitchFamily="34" charset="0"/>
        </a:defRPr>
      </a:lvl5pPr>
      <a:lvl6pPr marL="457200" algn="l" defTabSz="457200" rtl="0" fontAlgn="base">
        <a:spcBef>
          <a:spcPct val="0"/>
        </a:spcBef>
        <a:spcAft>
          <a:spcPct val="0"/>
        </a:spcAft>
        <a:defRPr sz="3400">
          <a:solidFill>
            <a:schemeClr val="tx1"/>
          </a:solidFill>
          <a:latin typeface="Calibri" pitchFamily="34" charset="0"/>
        </a:defRPr>
      </a:lvl6pPr>
      <a:lvl7pPr marL="914400" algn="l" defTabSz="457200" rtl="0" fontAlgn="base">
        <a:spcBef>
          <a:spcPct val="0"/>
        </a:spcBef>
        <a:spcAft>
          <a:spcPct val="0"/>
        </a:spcAft>
        <a:defRPr sz="3400">
          <a:solidFill>
            <a:schemeClr val="tx1"/>
          </a:solidFill>
          <a:latin typeface="Calibri" pitchFamily="34" charset="0"/>
        </a:defRPr>
      </a:lvl7pPr>
      <a:lvl8pPr marL="1371600" algn="l" defTabSz="457200" rtl="0" fontAlgn="base">
        <a:spcBef>
          <a:spcPct val="0"/>
        </a:spcBef>
        <a:spcAft>
          <a:spcPct val="0"/>
        </a:spcAft>
        <a:defRPr sz="3400">
          <a:solidFill>
            <a:schemeClr val="tx1"/>
          </a:solidFill>
          <a:latin typeface="Calibri" pitchFamily="34" charset="0"/>
        </a:defRPr>
      </a:lvl8pPr>
      <a:lvl9pPr marL="1828800" algn="l" defTabSz="457200" rtl="0" fontAlgn="base">
        <a:spcBef>
          <a:spcPct val="0"/>
        </a:spcBef>
        <a:spcAft>
          <a:spcPct val="0"/>
        </a:spcAft>
        <a:defRPr sz="3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2.wm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4.png"/><Relationship Id="rId7"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5.bin"/><Relationship Id="rId10" Type="http://schemas.openxmlformats.org/officeDocument/2006/relationships/image" Target="../media/image34.png"/><Relationship Id="rId4" Type="http://schemas.openxmlformats.org/officeDocument/2006/relationships/image" Target="../media/image25.png"/><Relationship Id="rId9" Type="http://schemas.openxmlformats.org/officeDocument/2006/relationships/customXml" Target="../ink/ink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p:txBody>
          <a:bodyPr/>
          <a:lstStyle/>
          <a:p>
            <a:pPr eaLnBrk="1" hangingPunct="1">
              <a:buFont typeface="Wingdings" pitchFamily="2" charset="2"/>
              <a:buNone/>
            </a:pPr>
            <a:endParaRPr lang="en-AU"/>
          </a:p>
          <a:p>
            <a:pPr eaLnBrk="1" hangingPunct="1">
              <a:buFont typeface="Wingdings" pitchFamily="2" charset="2"/>
              <a:buNone/>
            </a:pPr>
            <a:endParaRPr lang="en-AU"/>
          </a:p>
          <a:p>
            <a:pPr eaLnBrk="1" hangingPunct="1">
              <a:buFont typeface="Wingdings" pitchFamily="2" charset="2"/>
              <a:buNone/>
            </a:pPr>
            <a:endParaRPr lang="en-US"/>
          </a:p>
        </p:txBody>
      </p:sp>
      <p:sp>
        <p:nvSpPr>
          <p:cNvPr id="43011" name="Text Box 4"/>
          <p:cNvSpPr txBox="1">
            <a:spLocks noChangeArrowheads="1"/>
          </p:cNvSpPr>
          <p:nvPr/>
        </p:nvSpPr>
        <p:spPr bwMode="auto">
          <a:xfrm>
            <a:off x="395288" y="1974850"/>
            <a:ext cx="8640762" cy="2235100"/>
          </a:xfrm>
          <a:prstGeom prst="rect">
            <a:avLst/>
          </a:prstGeom>
          <a:noFill/>
          <a:ln w="9525" algn="ctr">
            <a:noFill/>
            <a:miter lim="800000"/>
            <a:headEnd/>
            <a:tailEnd/>
          </a:ln>
        </p:spPr>
        <p:txBody>
          <a:bodyPr lIns="92075" tIns="46038" rIns="92075" bIns="46038">
            <a:spAutoFit/>
          </a:bodyPr>
          <a:lstStyle/>
          <a:p>
            <a:pPr>
              <a:lnSpc>
                <a:spcPct val="87000"/>
              </a:lnSpc>
            </a:pPr>
            <a:endParaRPr lang="en-AU" sz="2000" b="1" dirty="0">
              <a:solidFill>
                <a:srgbClr val="FFFF00"/>
              </a:solidFill>
              <a:latin typeface="Verdana" pitchFamily="34" charset="0"/>
            </a:endParaRPr>
          </a:p>
          <a:p>
            <a:pPr>
              <a:lnSpc>
                <a:spcPct val="87000"/>
              </a:lnSpc>
            </a:pPr>
            <a:endParaRPr lang="en-US" sz="2000" b="1" dirty="0">
              <a:latin typeface="Verdana" pitchFamily="34" charset="0"/>
            </a:endParaRPr>
          </a:p>
          <a:p>
            <a:pPr>
              <a:lnSpc>
                <a:spcPct val="87000"/>
              </a:lnSpc>
            </a:pPr>
            <a:r>
              <a:rPr lang="en-AU" sz="2000" b="1" dirty="0">
                <a:latin typeface="Verdana" pitchFamily="34" charset="0"/>
              </a:rPr>
              <a:t>TEXTBOOK</a:t>
            </a:r>
          </a:p>
          <a:p>
            <a:pPr>
              <a:lnSpc>
                <a:spcPct val="87000"/>
              </a:lnSpc>
            </a:pPr>
            <a:endParaRPr lang="en-AU" sz="2000" b="1" dirty="0">
              <a:latin typeface="Verdana" pitchFamily="34" charset="0"/>
            </a:endParaRPr>
          </a:p>
          <a:p>
            <a:pPr>
              <a:lnSpc>
                <a:spcPct val="87000"/>
              </a:lnSpc>
            </a:pPr>
            <a:endParaRPr lang="en-AU" sz="2000" b="1" dirty="0">
              <a:latin typeface="Verdana" pitchFamily="34" charset="0"/>
            </a:endParaRPr>
          </a:p>
          <a:p>
            <a:pPr>
              <a:lnSpc>
                <a:spcPct val="87000"/>
              </a:lnSpc>
            </a:pPr>
            <a:r>
              <a:rPr lang="en-AU" sz="2000" b="1" dirty="0">
                <a:latin typeface="Verdana" pitchFamily="34" charset="0"/>
              </a:rPr>
              <a:t>Introductory Circuit Analysis, </a:t>
            </a:r>
            <a:r>
              <a:rPr lang="en-AU" sz="2000" b="1" dirty="0" err="1">
                <a:latin typeface="Verdana" pitchFamily="34" charset="0"/>
              </a:rPr>
              <a:t>Boylestad</a:t>
            </a:r>
            <a:r>
              <a:rPr lang="en-AU" sz="2000" b="1" dirty="0">
                <a:latin typeface="Verdana" pitchFamily="34" charset="0"/>
              </a:rPr>
              <a:t>,  12</a:t>
            </a:r>
            <a:r>
              <a:rPr lang="en-AU" sz="2000" b="1" baseline="30000" dirty="0">
                <a:latin typeface="Verdana" pitchFamily="34" charset="0"/>
              </a:rPr>
              <a:t>th</a:t>
            </a:r>
            <a:r>
              <a:rPr lang="en-AU" sz="2000" b="1" dirty="0">
                <a:latin typeface="Verdana" pitchFamily="34" charset="0"/>
              </a:rPr>
              <a:t> Ed</a:t>
            </a:r>
          </a:p>
          <a:p>
            <a:pPr>
              <a:lnSpc>
                <a:spcPct val="87000"/>
              </a:lnSpc>
            </a:pPr>
            <a:endParaRPr lang="en-AU" sz="2000" b="1" dirty="0">
              <a:latin typeface="Verdana" pitchFamily="34" charset="0"/>
            </a:endParaRPr>
          </a:p>
          <a:p>
            <a:pPr>
              <a:lnSpc>
                <a:spcPct val="87000"/>
              </a:lnSpc>
            </a:pPr>
            <a:r>
              <a:rPr lang="en-US" sz="2000" b="1" dirty="0">
                <a:latin typeface="Verdana" pitchFamily="34" charset="0"/>
              </a:rPr>
              <a:t>Lecture 5</a:t>
            </a:r>
          </a:p>
        </p:txBody>
      </p:sp>
      <p:sp>
        <p:nvSpPr>
          <p:cNvPr id="43012" name="Text Box 5"/>
          <p:cNvSpPr txBox="1">
            <a:spLocks noChangeArrowheads="1"/>
          </p:cNvSpPr>
          <p:nvPr/>
        </p:nvSpPr>
        <p:spPr bwMode="auto">
          <a:xfrm>
            <a:off x="393700" y="1139825"/>
            <a:ext cx="7632700" cy="467821"/>
          </a:xfrm>
          <a:prstGeom prst="rect">
            <a:avLst/>
          </a:prstGeom>
          <a:noFill/>
          <a:ln w="9525" algn="ctr">
            <a:noFill/>
            <a:miter lim="800000"/>
            <a:headEnd/>
            <a:tailEnd/>
          </a:ln>
        </p:spPr>
        <p:txBody>
          <a:bodyPr lIns="92075" tIns="46038" rIns="92075" bIns="46038">
            <a:spAutoFit/>
          </a:bodyPr>
          <a:lstStyle/>
          <a:p>
            <a:pPr>
              <a:lnSpc>
                <a:spcPct val="87000"/>
              </a:lnSpc>
              <a:spcBef>
                <a:spcPct val="50000"/>
              </a:spcBef>
            </a:pPr>
            <a:r>
              <a:rPr lang="en-AU" sz="2800" b="1" dirty="0">
                <a:latin typeface="Verdana" pitchFamily="34" charset="0"/>
              </a:rPr>
              <a:t>ENGG104 Electrical Systems</a:t>
            </a:r>
            <a:endParaRPr lang="en-US" sz="2800" b="1" dirty="0">
              <a:latin typeface="Verdana" pitchFamily="34" charset="0"/>
            </a:endParaRPr>
          </a:p>
        </p:txBody>
      </p:sp>
      <p:sp>
        <p:nvSpPr>
          <p:cNvPr id="7" name="Slide Number Placeholder 6"/>
          <p:cNvSpPr>
            <a:spLocks noGrp="1"/>
          </p:cNvSpPr>
          <p:nvPr>
            <p:ph type="sldNum" sz="quarter" idx="12"/>
          </p:nvPr>
        </p:nvSpPr>
        <p:spPr/>
        <p:txBody>
          <a:bodyPr/>
          <a:lstStyle/>
          <a:p>
            <a:pPr>
              <a:defRPr/>
            </a:pPr>
            <a:fld id="{4797419A-9135-4A2B-8432-3CD396A1611C}" type="slidenum">
              <a:rPr lang="en-AU" altLang="en-US" smtClean="0"/>
              <a:pPr>
                <a:defRPr/>
              </a:pPr>
              <a:t>1</a:t>
            </a:fld>
            <a:r>
              <a:rPr lang="en-AU" altLang="en-US" dirty="0"/>
              <a:t>/41</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754743"/>
            <a:ext cx="7759700" cy="684213"/>
          </a:xfrm>
        </p:spPr>
        <p:txBody>
          <a:bodyPr/>
          <a:lstStyle/>
          <a:p>
            <a:endParaRPr lang="en-AU" dirty="0"/>
          </a:p>
        </p:txBody>
      </p:sp>
      <p:sp>
        <p:nvSpPr>
          <p:cNvPr id="3" name="Content Placeholder 2"/>
          <p:cNvSpPr>
            <a:spLocks noGrp="1"/>
          </p:cNvSpPr>
          <p:nvPr>
            <p:ph idx="1"/>
          </p:nvPr>
        </p:nvSpPr>
        <p:spPr>
          <a:xfrm>
            <a:off x="639763" y="1485901"/>
            <a:ext cx="7759700" cy="830262"/>
          </a:xfrm>
        </p:spPr>
        <p:txBody>
          <a:bodyPr/>
          <a:lstStyle/>
          <a:p>
            <a:r>
              <a:rPr lang="en-AU" dirty="0"/>
              <a:t>Now consider the current from the 48 V source. Note the difference in direction of current.</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10</a:t>
            </a:fld>
            <a:r>
              <a:rPr lang="en-US" dirty="0"/>
              <a:t>/41</a:t>
            </a:r>
          </a:p>
        </p:txBody>
      </p:sp>
      <p:grpSp>
        <p:nvGrpSpPr>
          <p:cNvPr id="5" name="Group 8"/>
          <p:cNvGrpSpPr>
            <a:grpSpLocks/>
          </p:cNvGrpSpPr>
          <p:nvPr/>
        </p:nvGrpSpPr>
        <p:grpSpPr bwMode="auto">
          <a:xfrm>
            <a:off x="406400" y="2316163"/>
            <a:ext cx="7378700" cy="2833687"/>
            <a:chOff x="256" y="1749"/>
            <a:chExt cx="4648" cy="1785"/>
          </a:xfrm>
        </p:grpSpPr>
        <p:pic>
          <p:nvPicPr>
            <p:cNvPr id="6" name="Picture 4"/>
            <p:cNvPicPr>
              <a:picLocks noChangeAspect="1" noChangeArrowheads="1"/>
            </p:cNvPicPr>
            <p:nvPr/>
          </p:nvPicPr>
          <p:blipFill>
            <a:blip r:embed="rId2"/>
            <a:srcRect/>
            <a:stretch>
              <a:fillRect/>
            </a:stretch>
          </p:blipFill>
          <p:spPr bwMode="auto">
            <a:xfrm>
              <a:off x="256" y="1749"/>
              <a:ext cx="4648" cy="1357"/>
            </a:xfrm>
            <a:prstGeom prst="rect">
              <a:avLst/>
            </a:prstGeom>
            <a:noFill/>
            <a:ln>
              <a:noFill/>
            </a:ln>
            <a:effectLst/>
          </p:spPr>
        </p:pic>
        <p:sp>
          <p:nvSpPr>
            <p:cNvPr id="7" name="Rectangle 7"/>
            <p:cNvSpPr>
              <a:spLocks noChangeArrowheads="1"/>
            </p:cNvSpPr>
            <p:nvPr/>
          </p:nvSpPr>
          <p:spPr bwMode="auto">
            <a:xfrm>
              <a:off x="403" y="3208"/>
              <a:ext cx="4231" cy="326"/>
            </a:xfrm>
            <a:prstGeom prst="rect">
              <a:avLst/>
            </a:prstGeom>
            <a:noFill/>
            <a:ln w="9525">
              <a:noFill/>
              <a:miter lim="800000"/>
              <a:headEnd/>
              <a:tailEnd/>
            </a:ln>
            <a:effectLst/>
          </p:spPr>
          <p:txBody>
            <a:bodyPr>
              <a:spAutoFit/>
            </a:bodyPr>
            <a:lstStyle/>
            <a:p>
              <a:r>
                <a:rPr lang="en-US" b="1"/>
                <a:t>FIG. 9.10 </a:t>
              </a:r>
              <a:r>
                <a:rPr lang="en-US" i="1"/>
                <a:t>Using the superposition theorem to determine the effect of the 48 V voltage source on current I</a:t>
              </a:r>
              <a:r>
                <a:rPr lang="en-US" baseline="-25000"/>
                <a:t>2</a:t>
              </a:r>
              <a:r>
                <a:rPr lang="en-US"/>
                <a:t> </a:t>
              </a:r>
              <a:r>
                <a:rPr lang="en-US" i="1"/>
                <a:t>in Fig. 9.8.</a:t>
              </a:r>
            </a:p>
          </p:txBody>
        </p:sp>
      </p:grpSp>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CE6632F7-0E14-4D76-8369-7D504994E926}"/>
                  </a:ext>
                </a:extLst>
              </p14:cNvPr>
              <p14:cNvContentPartPr/>
              <p14:nvPr/>
            </p14:nvContentPartPr>
            <p14:xfrm>
              <a:off x="4323064" y="2083861"/>
              <a:ext cx="2779560" cy="2573640"/>
            </p14:xfrm>
          </p:contentPart>
        </mc:Choice>
        <mc:Fallback xmlns="">
          <p:pic>
            <p:nvPicPr>
              <p:cNvPr id="22" name="Ink 21">
                <a:extLst>
                  <a:ext uri="{FF2B5EF4-FFF2-40B4-BE49-F238E27FC236}">
                    <a16:creationId xmlns:a16="http://schemas.microsoft.com/office/drawing/2014/main" id="{CE6632F7-0E14-4D76-8369-7D504994E926}"/>
                  </a:ext>
                </a:extLst>
              </p:cNvPr>
              <p:cNvPicPr/>
              <p:nvPr/>
            </p:nvPicPr>
            <p:blipFill>
              <a:blip r:embed="rId4"/>
              <a:stretch>
                <a:fillRect/>
              </a:stretch>
            </p:blipFill>
            <p:spPr>
              <a:xfrm>
                <a:off x="4314424" y="2074861"/>
                <a:ext cx="2797200" cy="2591280"/>
              </a:xfrm>
              <a:prstGeom prst="rect">
                <a:avLst/>
              </a:prstGeom>
            </p:spPr>
          </p:pic>
        </mc:Fallback>
      </mc:AlternateContent>
    </p:spTree>
  </p:cSld>
  <p:clrMapOvr>
    <a:masterClrMapping/>
  </p:clrMapOvr>
  <p:transition spd="slow" advTm="5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Now adding the two currents</a:t>
            </a:r>
          </a:p>
        </p:txBody>
      </p:sp>
      <p:sp>
        <p:nvSpPr>
          <p:cNvPr id="3" name="Content Placeholder 2"/>
          <p:cNvSpPr>
            <a:spLocks noGrp="1"/>
          </p:cNvSpPr>
          <p:nvPr>
            <p:ph idx="1"/>
          </p:nvPr>
        </p:nvSpPr>
        <p:spPr>
          <a:xfrm>
            <a:off x="593272" y="1733550"/>
            <a:ext cx="7759700" cy="937079"/>
          </a:xfrm>
        </p:spPr>
        <p:txBody>
          <a:bodyPr/>
          <a:lstStyle/>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11</a:t>
            </a:fld>
            <a:r>
              <a:rPr lang="en-US" dirty="0"/>
              <a:t>/41</a:t>
            </a:r>
          </a:p>
        </p:txBody>
      </p:sp>
      <p:grpSp>
        <p:nvGrpSpPr>
          <p:cNvPr id="5" name="Group 8"/>
          <p:cNvGrpSpPr>
            <a:grpSpLocks/>
          </p:cNvGrpSpPr>
          <p:nvPr/>
        </p:nvGrpSpPr>
        <p:grpSpPr bwMode="auto">
          <a:xfrm>
            <a:off x="1149350" y="2721768"/>
            <a:ext cx="5078413" cy="3148013"/>
            <a:chOff x="980" y="1572"/>
            <a:chExt cx="3199" cy="1983"/>
          </a:xfrm>
        </p:grpSpPr>
        <p:pic>
          <p:nvPicPr>
            <p:cNvPr id="6" name="Picture 4"/>
            <p:cNvPicPr>
              <a:picLocks noChangeAspect="1" noChangeArrowheads="1"/>
            </p:cNvPicPr>
            <p:nvPr/>
          </p:nvPicPr>
          <p:blipFill>
            <a:blip r:embed="rId2"/>
            <a:srcRect/>
            <a:stretch>
              <a:fillRect/>
            </a:stretch>
          </p:blipFill>
          <p:spPr bwMode="auto">
            <a:xfrm>
              <a:off x="980" y="1572"/>
              <a:ext cx="3199" cy="1710"/>
            </a:xfrm>
            <a:prstGeom prst="rect">
              <a:avLst/>
            </a:prstGeom>
            <a:noFill/>
            <a:ln>
              <a:noFill/>
            </a:ln>
            <a:effectLst/>
          </p:spPr>
        </p:pic>
        <p:sp>
          <p:nvSpPr>
            <p:cNvPr id="7" name="Rectangle 7"/>
            <p:cNvSpPr>
              <a:spLocks noChangeArrowheads="1"/>
            </p:cNvSpPr>
            <p:nvPr/>
          </p:nvSpPr>
          <p:spPr bwMode="auto">
            <a:xfrm>
              <a:off x="1251" y="3229"/>
              <a:ext cx="2880" cy="326"/>
            </a:xfrm>
            <a:prstGeom prst="rect">
              <a:avLst/>
            </a:prstGeom>
            <a:noFill/>
            <a:ln w="9525">
              <a:noFill/>
              <a:miter lim="800000"/>
              <a:headEnd/>
              <a:tailEnd/>
            </a:ln>
            <a:effectLst/>
          </p:spPr>
          <p:txBody>
            <a:bodyPr>
              <a:spAutoFit/>
            </a:bodyPr>
            <a:lstStyle/>
            <a:p>
              <a:r>
                <a:rPr lang="en-US" b="1"/>
                <a:t>FIG. 9.11 </a:t>
              </a:r>
              <a:r>
                <a:rPr lang="en-US" i="1"/>
                <a:t>Using the results of Figs. 9.9 and 9.10 to determine current I</a:t>
              </a:r>
              <a:r>
                <a:rPr lang="en-US"/>
                <a:t>2 </a:t>
              </a:r>
              <a:r>
                <a:rPr lang="en-US" i="1"/>
                <a:t>for the network in Fig. 9.8.</a:t>
              </a:r>
            </a:p>
          </p:txBody>
        </p:sp>
      </p:grpSp>
    </p:spTree>
  </p:cSld>
  <p:clrMapOvr>
    <a:masterClrMapping/>
  </p:clrMapOvr>
  <p:transition spd="slow" advTm="5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One more example</a:t>
            </a:r>
          </a:p>
        </p:txBody>
      </p:sp>
      <p:sp>
        <p:nvSpPr>
          <p:cNvPr id="3" name="Content Placeholder 2"/>
          <p:cNvSpPr>
            <a:spLocks noGrp="1"/>
          </p:cNvSpPr>
          <p:nvPr>
            <p:ph idx="1"/>
          </p:nvPr>
        </p:nvSpPr>
        <p:spPr>
          <a:xfrm>
            <a:off x="593271" y="1759858"/>
            <a:ext cx="7759700" cy="569005"/>
          </a:xfrm>
        </p:spPr>
        <p:txBody>
          <a:bodyPr/>
          <a:lstStyle/>
          <a:p>
            <a:r>
              <a:rPr lang="en-AU" i="1" dirty="0"/>
              <a:t>I</a:t>
            </a:r>
            <a:r>
              <a:rPr lang="en-AU" i="1" baseline="-25000" dirty="0"/>
              <a:t>2</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12</a:t>
            </a:fld>
            <a:r>
              <a:rPr lang="en-US" dirty="0"/>
              <a:t>/41</a:t>
            </a:r>
          </a:p>
        </p:txBody>
      </p:sp>
      <p:grpSp>
        <p:nvGrpSpPr>
          <p:cNvPr id="5" name="Group 13"/>
          <p:cNvGrpSpPr>
            <a:grpSpLocks/>
          </p:cNvGrpSpPr>
          <p:nvPr/>
        </p:nvGrpSpPr>
        <p:grpSpPr bwMode="auto">
          <a:xfrm>
            <a:off x="2104571" y="2328863"/>
            <a:ext cx="5680529" cy="3503612"/>
            <a:chOff x="2628" y="1827"/>
            <a:chExt cx="2276" cy="1462"/>
          </a:xfrm>
        </p:grpSpPr>
        <p:pic>
          <p:nvPicPr>
            <p:cNvPr id="6" name="Picture 7"/>
            <p:cNvPicPr>
              <a:picLocks noChangeAspect="1" noChangeArrowheads="1"/>
            </p:cNvPicPr>
            <p:nvPr/>
          </p:nvPicPr>
          <p:blipFill>
            <a:blip r:embed="rId2"/>
            <a:srcRect/>
            <a:stretch>
              <a:fillRect/>
            </a:stretch>
          </p:blipFill>
          <p:spPr bwMode="auto">
            <a:xfrm>
              <a:off x="2628" y="1827"/>
              <a:ext cx="2276" cy="1201"/>
            </a:xfrm>
            <a:prstGeom prst="rect">
              <a:avLst/>
            </a:prstGeom>
            <a:noFill/>
            <a:ln>
              <a:noFill/>
            </a:ln>
            <a:effectLst/>
          </p:spPr>
        </p:pic>
        <p:sp>
          <p:nvSpPr>
            <p:cNvPr id="7" name="Rectangle 12"/>
            <p:cNvSpPr>
              <a:spLocks noChangeArrowheads="1"/>
            </p:cNvSpPr>
            <p:nvPr/>
          </p:nvSpPr>
          <p:spPr bwMode="auto">
            <a:xfrm>
              <a:off x="3011" y="3097"/>
              <a:ext cx="1466" cy="192"/>
            </a:xfrm>
            <a:prstGeom prst="rect">
              <a:avLst/>
            </a:prstGeom>
            <a:noFill/>
            <a:ln w="9525">
              <a:noFill/>
              <a:miter lim="800000"/>
              <a:headEnd/>
              <a:tailEnd/>
            </a:ln>
            <a:effectLst/>
          </p:spPr>
          <p:txBody>
            <a:bodyPr>
              <a:spAutoFit/>
            </a:bodyPr>
            <a:lstStyle/>
            <a:p>
              <a:r>
                <a:rPr lang="en-US" b="1"/>
                <a:t>FIG. 9.15 </a:t>
              </a:r>
              <a:r>
                <a:rPr lang="en-US" i="1"/>
                <a:t>Example 9.4.</a:t>
              </a:r>
            </a:p>
          </p:txBody>
        </p:sp>
      </p:grpSp>
    </p:spTree>
  </p:cSld>
  <p:clrMapOvr>
    <a:masterClrMapping/>
  </p:clrMapOvr>
  <p:transition spd="slow" advTm="5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856343"/>
            <a:ext cx="7759700" cy="684213"/>
          </a:xfrm>
        </p:spPr>
        <p:txBody>
          <a:bodyPr/>
          <a:lstStyle/>
          <a:p>
            <a:endParaRPr lang="en-AU" dirty="0"/>
          </a:p>
        </p:txBody>
      </p:sp>
      <p:sp>
        <p:nvSpPr>
          <p:cNvPr id="3" name="Content Placeholder 2"/>
          <p:cNvSpPr>
            <a:spLocks noGrp="1"/>
          </p:cNvSpPr>
          <p:nvPr>
            <p:ph idx="1"/>
          </p:nvPr>
        </p:nvSpPr>
        <p:spPr>
          <a:xfrm>
            <a:off x="393700" y="1741715"/>
            <a:ext cx="7759700" cy="682172"/>
          </a:xfrm>
        </p:spPr>
        <p:txBody>
          <a:bodyPr/>
          <a:lstStyle/>
          <a:p>
            <a:r>
              <a:rPr lang="en-AU" dirty="0"/>
              <a:t>Consider each source separately. Short the voltage and only consider the current source </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13</a:t>
            </a:fld>
            <a:r>
              <a:rPr lang="en-US" dirty="0"/>
              <a:t>/41</a:t>
            </a:r>
          </a:p>
        </p:txBody>
      </p:sp>
      <p:grpSp>
        <p:nvGrpSpPr>
          <p:cNvPr id="5" name="Group 8"/>
          <p:cNvGrpSpPr>
            <a:grpSpLocks/>
          </p:cNvGrpSpPr>
          <p:nvPr/>
        </p:nvGrpSpPr>
        <p:grpSpPr bwMode="auto">
          <a:xfrm>
            <a:off x="393700" y="2203451"/>
            <a:ext cx="7378700" cy="3932237"/>
            <a:chOff x="256" y="1283"/>
            <a:chExt cx="4648" cy="2477"/>
          </a:xfrm>
        </p:grpSpPr>
        <p:pic>
          <p:nvPicPr>
            <p:cNvPr id="6" name="Picture 4"/>
            <p:cNvPicPr>
              <a:picLocks noChangeAspect="1" noChangeArrowheads="1"/>
            </p:cNvPicPr>
            <p:nvPr/>
          </p:nvPicPr>
          <p:blipFill>
            <a:blip r:embed="rId2"/>
            <a:srcRect/>
            <a:stretch>
              <a:fillRect/>
            </a:stretch>
          </p:blipFill>
          <p:spPr bwMode="auto">
            <a:xfrm>
              <a:off x="256" y="1283"/>
              <a:ext cx="4648" cy="2289"/>
            </a:xfrm>
            <a:prstGeom prst="rect">
              <a:avLst/>
            </a:prstGeom>
            <a:noFill/>
            <a:ln>
              <a:noFill/>
            </a:ln>
            <a:effectLst/>
          </p:spPr>
        </p:pic>
        <p:sp>
          <p:nvSpPr>
            <p:cNvPr id="7" name="Rectangle 7"/>
            <p:cNvSpPr>
              <a:spLocks noChangeArrowheads="1"/>
            </p:cNvSpPr>
            <p:nvPr/>
          </p:nvSpPr>
          <p:spPr bwMode="auto">
            <a:xfrm>
              <a:off x="1105" y="3568"/>
              <a:ext cx="3163" cy="192"/>
            </a:xfrm>
            <a:prstGeom prst="rect">
              <a:avLst/>
            </a:prstGeom>
            <a:noFill/>
            <a:ln w="9525">
              <a:noFill/>
              <a:miter lim="800000"/>
              <a:headEnd/>
              <a:tailEnd/>
            </a:ln>
            <a:effectLst/>
          </p:spPr>
          <p:txBody>
            <a:bodyPr>
              <a:spAutoFit/>
            </a:bodyPr>
            <a:lstStyle/>
            <a:p>
              <a:r>
                <a:rPr lang="en-US" b="1"/>
                <a:t>FIG. 9.16 </a:t>
              </a:r>
              <a:r>
                <a:rPr lang="en-US" i="1"/>
                <a:t>The effect of the current source I on the current I</a:t>
              </a:r>
              <a:r>
                <a:rPr lang="en-US" baseline="-25000"/>
                <a:t>2</a:t>
              </a:r>
              <a:r>
                <a:rPr lang="en-US" i="1"/>
                <a:t>.</a:t>
              </a:r>
            </a:p>
          </p:txBody>
        </p:sp>
      </p:grpSp>
    </p:spTree>
  </p:cSld>
  <p:clrMapOvr>
    <a:masterClrMapping/>
  </p:clrMapOvr>
  <p:transition spd="slow" advTm="5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86" y="841829"/>
            <a:ext cx="7759700" cy="684213"/>
          </a:xfrm>
        </p:spPr>
        <p:txBody>
          <a:bodyPr/>
          <a:lstStyle/>
          <a:p>
            <a:endParaRPr lang="en-AU" dirty="0"/>
          </a:p>
        </p:txBody>
      </p:sp>
      <p:sp>
        <p:nvSpPr>
          <p:cNvPr id="3" name="Content Placeholder 2"/>
          <p:cNvSpPr>
            <a:spLocks noGrp="1"/>
          </p:cNvSpPr>
          <p:nvPr>
            <p:ph idx="1"/>
          </p:nvPr>
        </p:nvSpPr>
        <p:spPr>
          <a:xfrm>
            <a:off x="393700" y="1292339"/>
            <a:ext cx="7759700" cy="467405"/>
          </a:xfrm>
        </p:spPr>
        <p:txBody>
          <a:bodyPr/>
          <a:lstStyle/>
          <a:p>
            <a:r>
              <a:rPr lang="en-AU" dirty="0"/>
              <a:t>Now open the current source and consider the voltage</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14</a:t>
            </a:fld>
            <a:r>
              <a:rPr lang="en-US" dirty="0"/>
              <a:t>/41</a:t>
            </a:r>
          </a:p>
        </p:txBody>
      </p:sp>
      <p:grpSp>
        <p:nvGrpSpPr>
          <p:cNvPr id="5" name="Group 8"/>
          <p:cNvGrpSpPr>
            <a:grpSpLocks/>
          </p:cNvGrpSpPr>
          <p:nvPr/>
        </p:nvGrpSpPr>
        <p:grpSpPr bwMode="auto">
          <a:xfrm>
            <a:off x="393700" y="1962150"/>
            <a:ext cx="7378700" cy="3940175"/>
            <a:chOff x="256" y="1310"/>
            <a:chExt cx="4648" cy="2482"/>
          </a:xfrm>
        </p:grpSpPr>
        <p:pic>
          <p:nvPicPr>
            <p:cNvPr id="6" name="Picture 4"/>
            <p:cNvPicPr>
              <a:picLocks noChangeAspect="1" noChangeArrowheads="1"/>
            </p:cNvPicPr>
            <p:nvPr/>
          </p:nvPicPr>
          <p:blipFill>
            <a:blip r:embed="rId2"/>
            <a:srcRect/>
            <a:stretch>
              <a:fillRect/>
            </a:stretch>
          </p:blipFill>
          <p:spPr bwMode="auto">
            <a:xfrm>
              <a:off x="256" y="1310"/>
              <a:ext cx="4648" cy="2235"/>
            </a:xfrm>
            <a:prstGeom prst="rect">
              <a:avLst/>
            </a:prstGeom>
            <a:noFill/>
            <a:ln>
              <a:noFill/>
            </a:ln>
            <a:effectLst/>
          </p:spPr>
        </p:pic>
        <p:sp>
          <p:nvSpPr>
            <p:cNvPr id="7" name="Rectangle 7"/>
            <p:cNvSpPr>
              <a:spLocks noChangeArrowheads="1"/>
            </p:cNvSpPr>
            <p:nvPr/>
          </p:nvSpPr>
          <p:spPr bwMode="auto">
            <a:xfrm>
              <a:off x="895" y="3600"/>
              <a:ext cx="3152" cy="192"/>
            </a:xfrm>
            <a:prstGeom prst="rect">
              <a:avLst/>
            </a:prstGeom>
            <a:noFill/>
            <a:ln w="9525">
              <a:noFill/>
              <a:miter lim="800000"/>
              <a:headEnd/>
              <a:tailEnd/>
            </a:ln>
            <a:effectLst/>
          </p:spPr>
          <p:txBody>
            <a:bodyPr>
              <a:spAutoFit/>
            </a:bodyPr>
            <a:lstStyle/>
            <a:p>
              <a:r>
                <a:rPr lang="en-US" b="1"/>
                <a:t>FIG. 9.17 </a:t>
              </a:r>
              <a:r>
                <a:rPr lang="en-US" i="1"/>
                <a:t>The effect of the voltage source E on the current I</a:t>
              </a:r>
              <a:r>
                <a:rPr lang="en-US" baseline="-25000"/>
                <a:t>2</a:t>
              </a:r>
              <a:r>
                <a:rPr lang="en-US" i="1"/>
                <a:t>.</a:t>
              </a:r>
            </a:p>
          </p:txBody>
        </p:sp>
      </p:grpSp>
    </p:spTree>
  </p:cSld>
  <p:clrMapOvr>
    <a:masterClrMapping/>
  </p:clrMapOvr>
  <p:transition spd="slow" advTm="5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841829"/>
            <a:ext cx="7759700" cy="684213"/>
          </a:xfrm>
        </p:spPr>
        <p:txBody>
          <a:bodyPr/>
          <a:lstStyle/>
          <a:p>
            <a:r>
              <a:rPr lang="en-US" dirty="0"/>
              <a:t>THÉVENIN’S THEOREM</a:t>
            </a:r>
            <a:endParaRPr lang="en-AU" dirty="0"/>
          </a:p>
        </p:txBody>
      </p:sp>
      <p:sp>
        <p:nvSpPr>
          <p:cNvPr id="3" name="Content Placeholder 2"/>
          <p:cNvSpPr>
            <a:spLocks noGrp="1"/>
          </p:cNvSpPr>
          <p:nvPr>
            <p:ph idx="1"/>
          </p:nvPr>
        </p:nvSpPr>
        <p:spPr>
          <a:xfrm>
            <a:off x="393700" y="1526042"/>
            <a:ext cx="7759700" cy="3208337"/>
          </a:xfrm>
        </p:spPr>
        <p:txBody>
          <a:bodyPr/>
          <a:lstStyle/>
          <a:p>
            <a:r>
              <a:rPr lang="en-US" dirty="0"/>
              <a:t>The next theorem to be introduced, </a:t>
            </a:r>
            <a:r>
              <a:rPr lang="en-US" b="1" dirty="0" err="1"/>
              <a:t>Thévenin’s</a:t>
            </a:r>
            <a:r>
              <a:rPr lang="en-US" b="1" dirty="0"/>
              <a:t> theorem, </a:t>
            </a:r>
            <a:r>
              <a:rPr lang="en-US" dirty="0"/>
              <a:t>is probably one of the most interesting in that it permits the reduction of complex networks to a simpler form for analysis and design.</a:t>
            </a:r>
          </a:p>
          <a:p>
            <a:endParaRPr lang="en-US" dirty="0"/>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15</a:t>
            </a:fld>
            <a:r>
              <a:rPr lang="en-US" dirty="0"/>
              <a:t>/41</a:t>
            </a:r>
          </a:p>
        </p:txBody>
      </p:sp>
    </p:spTree>
  </p:cSld>
  <p:clrMapOvr>
    <a:masterClrMapping/>
  </p:clrMapOvr>
  <p:transition spd="slow" advTm="5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86" y="740229"/>
            <a:ext cx="7759700" cy="684213"/>
          </a:xfrm>
        </p:spPr>
        <p:txBody>
          <a:bodyPr/>
          <a:lstStyle/>
          <a:p>
            <a:endParaRPr lang="en-AU" dirty="0"/>
          </a:p>
        </p:txBody>
      </p:sp>
      <p:sp>
        <p:nvSpPr>
          <p:cNvPr id="3" name="Content Placeholder 2"/>
          <p:cNvSpPr>
            <a:spLocks noGrp="1"/>
          </p:cNvSpPr>
          <p:nvPr>
            <p:ph idx="1"/>
          </p:nvPr>
        </p:nvSpPr>
        <p:spPr>
          <a:xfrm>
            <a:off x="393700" y="1857829"/>
            <a:ext cx="7759700" cy="3208337"/>
          </a:xfrm>
        </p:spPr>
        <p:txBody>
          <a:bodyPr/>
          <a:lstStyle/>
          <a:p>
            <a:r>
              <a:rPr lang="en-US" sz="2800" dirty="0"/>
              <a:t>In general, the theorem can be used to do the following:</a:t>
            </a:r>
          </a:p>
          <a:p>
            <a:pPr lvl="1"/>
            <a:r>
              <a:rPr lang="en-US" sz="2400" b="1" i="1" dirty="0"/>
              <a:t>Analyze networks with sources that are not in series or parallel.</a:t>
            </a:r>
          </a:p>
          <a:p>
            <a:pPr lvl="1"/>
            <a:r>
              <a:rPr lang="en-US" sz="2400" b="1" i="1" dirty="0"/>
              <a:t>Reduce the number of components required to establish the same characteristics at the output terminals.</a:t>
            </a:r>
          </a:p>
          <a:p>
            <a:pPr lvl="1"/>
            <a:r>
              <a:rPr lang="en-US" sz="2400" b="1" i="1" dirty="0"/>
              <a:t>Investigate the effect of changing a particular component on the behavior of a network without having to analyze the entire network after each change</a:t>
            </a:r>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16</a:t>
            </a:fld>
            <a:r>
              <a:rPr lang="en-US" dirty="0"/>
              <a:t>/41</a:t>
            </a:r>
          </a:p>
        </p:txBody>
      </p:sp>
    </p:spTree>
  </p:cSld>
  <p:clrMapOvr>
    <a:masterClrMapping/>
  </p:clrMapOvr>
  <p:transition spd="slow" advTm="5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682171"/>
            <a:ext cx="7759700" cy="684213"/>
          </a:xfrm>
        </p:spPr>
        <p:txBody>
          <a:bodyPr/>
          <a:lstStyle/>
          <a:p>
            <a:r>
              <a:rPr lang="en-US" dirty="0"/>
              <a:t>THÉVENIN’S THEOREM</a:t>
            </a:r>
            <a:endParaRPr lang="en-AU" dirty="0"/>
          </a:p>
        </p:txBody>
      </p:sp>
      <p:sp>
        <p:nvSpPr>
          <p:cNvPr id="3" name="Content Placeholder 2"/>
          <p:cNvSpPr>
            <a:spLocks noGrp="1"/>
          </p:cNvSpPr>
          <p:nvPr>
            <p:ph idx="1"/>
          </p:nvPr>
        </p:nvSpPr>
        <p:spPr>
          <a:xfrm>
            <a:off x="849993" y="1683657"/>
            <a:ext cx="3354614" cy="3208337"/>
          </a:xfrm>
        </p:spPr>
        <p:txBody>
          <a:bodyPr/>
          <a:lstStyle/>
          <a:p>
            <a:r>
              <a:rPr lang="en-US" dirty="0" err="1"/>
              <a:t>Thévenin’s</a:t>
            </a:r>
            <a:r>
              <a:rPr lang="en-US" dirty="0"/>
              <a:t> theorem states the following:</a:t>
            </a:r>
          </a:p>
          <a:p>
            <a:pPr lvl="1"/>
            <a:r>
              <a:rPr lang="en-US" sz="2000" b="1" i="1" dirty="0"/>
              <a:t>Any two-terminal dc network can be replaced by an equivalent circuit consisting solely of a voltage source and a series resistor as shown in Fig. 9.23.</a:t>
            </a:r>
          </a:p>
          <a:p>
            <a:pPr>
              <a:buNone/>
            </a:pPr>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17</a:t>
            </a:fld>
            <a:r>
              <a:rPr lang="en-US" dirty="0"/>
              <a:t>/41</a:t>
            </a:r>
          </a:p>
        </p:txBody>
      </p:sp>
      <p:grpSp>
        <p:nvGrpSpPr>
          <p:cNvPr id="5" name="Group 7"/>
          <p:cNvGrpSpPr>
            <a:grpSpLocks/>
          </p:cNvGrpSpPr>
          <p:nvPr/>
        </p:nvGrpSpPr>
        <p:grpSpPr bwMode="auto">
          <a:xfrm>
            <a:off x="4462463" y="2211388"/>
            <a:ext cx="3241675" cy="3235325"/>
            <a:chOff x="2811" y="1533"/>
            <a:chExt cx="2042" cy="2038"/>
          </a:xfrm>
        </p:grpSpPr>
        <p:pic>
          <p:nvPicPr>
            <p:cNvPr id="6" name="Picture 4"/>
            <p:cNvPicPr>
              <a:picLocks noChangeAspect="1" noChangeArrowheads="1"/>
            </p:cNvPicPr>
            <p:nvPr/>
          </p:nvPicPr>
          <p:blipFill>
            <a:blip r:embed="rId2"/>
            <a:srcRect/>
            <a:stretch>
              <a:fillRect/>
            </a:stretch>
          </p:blipFill>
          <p:spPr bwMode="auto">
            <a:xfrm>
              <a:off x="2841" y="1533"/>
              <a:ext cx="1849" cy="1788"/>
            </a:xfrm>
            <a:prstGeom prst="rect">
              <a:avLst/>
            </a:prstGeom>
            <a:noFill/>
            <a:ln>
              <a:noFill/>
            </a:ln>
            <a:effectLst/>
          </p:spPr>
        </p:pic>
        <p:sp>
          <p:nvSpPr>
            <p:cNvPr id="7" name="Rectangle 6"/>
            <p:cNvSpPr>
              <a:spLocks noChangeArrowheads="1"/>
            </p:cNvSpPr>
            <p:nvPr/>
          </p:nvSpPr>
          <p:spPr bwMode="auto">
            <a:xfrm>
              <a:off x="2811" y="3379"/>
              <a:ext cx="2042" cy="192"/>
            </a:xfrm>
            <a:prstGeom prst="rect">
              <a:avLst/>
            </a:prstGeom>
            <a:noFill/>
            <a:ln w="9525">
              <a:noFill/>
              <a:miter lim="800000"/>
              <a:headEnd/>
              <a:tailEnd/>
            </a:ln>
            <a:effectLst/>
          </p:spPr>
          <p:txBody>
            <a:bodyPr>
              <a:spAutoFit/>
            </a:bodyPr>
            <a:lstStyle/>
            <a:p>
              <a:r>
                <a:rPr lang="en-US" b="1"/>
                <a:t>FIG. 9.23 </a:t>
              </a:r>
              <a:r>
                <a:rPr lang="en-US" i="1"/>
                <a:t>Thévenin equivalent circuit.</a:t>
              </a:r>
            </a:p>
          </p:txBody>
        </p:sp>
      </p:grpSp>
    </p:spTree>
  </p:cSld>
  <p:clrMapOvr>
    <a:masterClrMapping/>
  </p:clrMapOvr>
  <p:transition spd="slow" advTm="5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783771"/>
            <a:ext cx="7759700" cy="684213"/>
          </a:xfrm>
        </p:spPr>
        <p:txBody>
          <a:bodyPr/>
          <a:lstStyle/>
          <a:p>
            <a:endParaRPr lang="en-AU" dirty="0"/>
          </a:p>
        </p:txBody>
      </p:sp>
      <p:sp>
        <p:nvSpPr>
          <p:cNvPr id="3" name="Content Placeholder 2"/>
          <p:cNvSpPr>
            <a:spLocks noGrp="1"/>
          </p:cNvSpPr>
          <p:nvPr>
            <p:ph idx="1"/>
          </p:nvPr>
        </p:nvSpPr>
        <p:spPr>
          <a:xfrm>
            <a:off x="393700" y="1866447"/>
            <a:ext cx="7759700" cy="757691"/>
          </a:xfrm>
        </p:spPr>
        <p:txBody>
          <a:bodyPr/>
          <a:lstStyle/>
          <a:p>
            <a:r>
              <a:rPr lang="en-AU" dirty="0"/>
              <a:t>The circuit on the left can be replaced by the equivalent on the right.</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18</a:t>
            </a:fld>
            <a:r>
              <a:rPr lang="en-US" dirty="0"/>
              <a:t>/41</a:t>
            </a:r>
          </a:p>
        </p:txBody>
      </p:sp>
      <p:grpSp>
        <p:nvGrpSpPr>
          <p:cNvPr id="5" name="Group 8"/>
          <p:cNvGrpSpPr>
            <a:grpSpLocks/>
          </p:cNvGrpSpPr>
          <p:nvPr/>
        </p:nvGrpSpPr>
        <p:grpSpPr bwMode="auto">
          <a:xfrm>
            <a:off x="541338" y="2624138"/>
            <a:ext cx="7142163" cy="2865438"/>
            <a:chOff x="330" y="1626"/>
            <a:chExt cx="4499" cy="1805"/>
          </a:xfrm>
        </p:grpSpPr>
        <p:pic>
          <p:nvPicPr>
            <p:cNvPr id="6" name="Picture 4"/>
            <p:cNvPicPr>
              <a:picLocks noChangeAspect="1" noChangeArrowheads="1"/>
            </p:cNvPicPr>
            <p:nvPr/>
          </p:nvPicPr>
          <p:blipFill>
            <a:blip r:embed="rId2"/>
            <a:srcRect/>
            <a:stretch>
              <a:fillRect/>
            </a:stretch>
          </p:blipFill>
          <p:spPr bwMode="auto">
            <a:xfrm>
              <a:off x="330" y="1626"/>
              <a:ext cx="4499" cy="1602"/>
            </a:xfrm>
            <a:prstGeom prst="rect">
              <a:avLst/>
            </a:prstGeom>
            <a:noFill/>
            <a:ln>
              <a:noFill/>
            </a:ln>
            <a:effectLst/>
          </p:spPr>
        </p:pic>
        <p:sp>
          <p:nvSpPr>
            <p:cNvPr id="7" name="Rectangle 7"/>
            <p:cNvSpPr>
              <a:spLocks noChangeArrowheads="1"/>
            </p:cNvSpPr>
            <p:nvPr/>
          </p:nvSpPr>
          <p:spPr bwMode="auto">
            <a:xfrm>
              <a:off x="341" y="3239"/>
              <a:ext cx="4356" cy="192"/>
            </a:xfrm>
            <a:prstGeom prst="rect">
              <a:avLst/>
            </a:prstGeom>
            <a:noFill/>
            <a:ln w="9525">
              <a:noFill/>
              <a:miter lim="800000"/>
              <a:headEnd/>
              <a:tailEnd/>
            </a:ln>
            <a:effectLst/>
          </p:spPr>
          <p:txBody>
            <a:bodyPr>
              <a:spAutoFit/>
            </a:bodyPr>
            <a:lstStyle/>
            <a:p>
              <a:r>
                <a:rPr lang="en-US" b="1"/>
                <a:t>FIG. 9.25 </a:t>
              </a:r>
              <a:r>
                <a:rPr lang="en-US" i="1"/>
                <a:t>Substituting the Thévenin equivalent circuit for a complex network.</a:t>
              </a:r>
            </a:p>
          </p:txBody>
        </p:sp>
      </p:grpSp>
    </p:spTree>
  </p:cSld>
  <p:clrMapOvr>
    <a:masterClrMapping/>
  </p:clrMapOvr>
  <p:transition spd="slow" advTm="5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783771"/>
            <a:ext cx="7759700" cy="684213"/>
          </a:xfrm>
        </p:spPr>
        <p:txBody>
          <a:bodyPr/>
          <a:lstStyle/>
          <a:p>
            <a:r>
              <a:rPr lang="en-US" sz="4000" dirty="0"/>
              <a:t>THÉVENIN’S THEOREM</a:t>
            </a:r>
            <a:br>
              <a:rPr lang="en-US" sz="4000" dirty="0"/>
            </a:br>
            <a:r>
              <a:rPr lang="en-US" sz="3600" dirty="0" err="1"/>
              <a:t>Thévenin’s</a:t>
            </a:r>
            <a:r>
              <a:rPr lang="en-US" sz="3600" dirty="0"/>
              <a:t> Theorem Procedure</a:t>
            </a:r>
            <a:endParaRPr lang="en-AU" dirty="0"/>
          </a:p>
        </p:txBody>
      </p:sp>
      <p:sp>
        <p:nvSpPr>
          <p:cNvPr id="3" name="Content Placeholder 2"/>
          <p:cNvSpPr>
            <a:spLocks noGrp="1"/>
          </p:cNvSpPr>
          <p:nvPr>
            <p:ph idx="1"/>
          </p:nvPr>
        </p:nvSpPr>
        <p:spPr/>
        <p:txBody>
          <a:bodyPr/>
          <a:lstStyle/>
          <a:p>
            <a:pPr marL="914400" lvl="1" indent="-457200">
              <a:buFontTx/>
              <a:buAutoNum type="arabicPeriod"/>
            </a:pPr>
            <a:r>
              <a:rPr lang="en-US" sz="2400" b="1" i="1" dirty="0"/>
              <a:t>Remove that portion of the network where the </a:t>
            </a:r>
            <a:r>
              <a:rPr lang="en-US" sz="2400" b="1" i="1" dirty="0" err="1"/>
              <a:t>Thévenin</a:t>
            </a:r>
            <a:r>
              <a:rPr lang="en-US" sz="2400" b="1" i="1" dirty="0"/>
              <a:t> equivalent circuit is found. In Fig. 9.25(a), this requires that the load resistor RL be temporarily removed from the network.</a:t>
            </a:r>
          </a:p>
          <a:p>
            <a:pPr marL="914400" lvl="1" indent="-457200">
              <a:buFontTx/>
              <a:buAutoNum type="arabicPeriod"/>
            </a:pPr>
            <a:r>
              <a:rPr lang="en-US" sz="2400" b="1" i="1" dirty="0"/>
              <a:t>Mark the terminals of the remaining two-terminal network. (The importance of this step will become obvious as we progress through some complex networks.)</a:t>
            </a:r>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19</a:t>
            </a:fld>
            <a:r>
              <a:rPr lang="en-US" dirty="0"/>
              <a:t>/41</a:t>
            </a:r>
          </a:p>
        </p:txBody>
      </p:sp>
    </p:spTree>
  </p:cSld>
  <p:clrMapOvr>
    <a:masterClrMapping/>
  </p:clrMapOvr>
  <p:transition spd="slow" advTm="5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189" y="707230"/>
            <a:ext cx="7759700" cy="684213"/>
          </a:xfrm>
        </p:spPr>
        <p:txBody>
          <a:bodyPr/>
          <a:lstStyle/>
          <a:p>
            <a:r>
              <a:rPr lang="en-AU" dirty="0"/>
              <a:t>Lecture 5 summary</a:t>
            </a:r>
          </a:p>
        </p:txBody>
      </p:sp>
      <p:sp>
        <p:nvSpPr>
          <p:cNvPr id="3" name="Content Placeholder 2"/>
          <p:cNvSpPr>
            <a:spLocks noGrp="1"/>
          </p:cNvSpPr>
          <p:nvPr>
            <p:ph idx="1"/>
          </p:nvPr>
        </p:nvSpPr>
        <p:spPr>
          <a:xfrm>
            <a:off x="322189" y="1391443"/>
            <a:ext cx="8025618" cy="3708253"/>
          </a:xfrm>
        </p:spPr>
        <p:txBody>
          <a:bodyPr/>
          <a:lstStyle/>
          <a:p>
            <a:pPr eaLnBrk="1" hangingPunct="1">
              <a:buFont typeface="Wingdings" pitchFamily="2" charset="2"/>
              <a:buNone/>
            </a:pPr>
            <a:r>
              <a:rPr lang="en-AU" dirty="0" err="1"/>
              <a:t>Boylestad</a:t>
            </a:r>
            <a:r>
              <a:rPr lang="en-AU" dirty="0"/>
              <a:t> – Chapters (7 and 8 )</a:t>
            </a:r>
            <a:endParaRPr lang="en-US" dirty="0"/>
          </a:p>
          <a:p>
            <a:pPr eaLnBrk="1" hangingPunct="1">
              <a:buFont typeface="Wingdings" pitchFamily="2" charset="2"/>
              <a:buNone/>
            </a:pPr>
            <a:endParaRPr lang="en-US" dirty="0"/>
          </a:p>
          <a:p>
            <a:pPr eaLnBrk="1" hangingPunct="1"/>
            <a:r>
              <a:rPr lang="en-US" dirty="0"/>
              <a:t>Superposition</a:t>
            </a:r>
          </a:p>
          <a:p>
            <a:pPr eaLnBrk="1" hangingPunct="1"/>
            <a:r>
              <a:rPr lang="en-US" dirty="0" err="1"/>
              <a:t>Thevenin</a:t>
            </a:r>
            <a:r>
              <a:rPr lang="en-US" dirty="0"/>
              <a:t> Equivalent circuit</a:t>
            </a:r>
          </a:p>
          <a:p>
            <a:pPr eaLnBrk="1" hangingPunct="1"/>
            <a:endParaRPr lang="en-AU" dirty="0"/>
          </a:p>
          <a:p>
            <a:endParaRPr lang="en-AU" dirty="0"/>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a:t>
            </a:fld>
            <a:endParaRPr lang="en-US"/>
          </a:p>
        </p:txBody>
      </p:sp>
    </p:spTree>
  </p:cSld>
  <p:clrMapOvr>
    <a:masterClrMapping/>
  </p:clrMapOvr>
  <p:transition spd="slow" advTm="500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Calculating the </a:t>
            </a:r>
            <a:r>
              <a:rPr lang="en-AU" dirty="0" err="1"/>
              <a:t>Thevenin</a:t>
            </a:r>
            <a:r>
              <a:rPr lang="en-AU" dirty="0"/>
              <a:t> resistance </a:t>
            </a:r>
            <a:r>
              <a:rPr lang="en-AU" i="1" dirty="0" err="1"/>
              <a:t>R</a:t>
            </a:r>
            <a:r>
              <a:rPr lang="en-AU" i="1" baseline="-25000" dirty="0" err="1"/>
              <a:t>Th</a:t>
            </a:r>
            <a:endParaRPr lang="en-AU" i="1" baseline="-25000" dirty="0"/>
          </a:p>
        </p:txBody>
      </p:sp>
      <p:sp>
        <p:nvSpPr>
          <p:cNvPr id="3" name="Content Placeholder 2"/>
          <p:cNvSpPr>
            <a:spLocks noGrp="1"/>
          </p:cNvSpPr>
          <p:nvPr>
            <p:ph idx="1"/>
          </p:nvPr>
        </p:nvSpPr>
        <p:spPr>
          <a:xfrm>
            <a:off x="927100" y="2249714"/>
            <a:ext cx="7759700" cy="3208337"/>
          </a:xfrm>
        </p:spPr>
        <p:txBody>
          <a:bodyPr/>
          <a:lstStyle/>
          <a:p>
            <a:pPr marL="533400" indent="-533400"/>
            <a:r>
              <a:rPr lang="en-US" sz="2800" b="1" i="1" dirty="0" err="1"/>
              <a:t>R</a:t>
            </a:r>
            <a:r>
              <a:rPr lang="en-US" sz="2800" b="1" i="1" baseline="-25000" dirty="0" err="1"/>
              <a:t>Th</a:t>
            </a:r>
            <a:r>
              <a:rPr lang="en-US" sz="2800" b="1" i="1" dirty="0"/>
              <a:t>:</a:t>
            </a:r>
          </a:p>
          <a:p>
            <a:pPr marL="914400" lvl="1" indent="-457200">
              <a:buNone/>
            </a:pPr>
            <a:r>
              <a:rPr lang="en-US" sz="2400" b="1" i="1" dirty="0"/>
              <a:t>3. Calculate </a:t>
            </a:r>
            <a:r>
              <a:rPr lang="en-US" sz="2400" b="1" i="1" dirty="0" err="1"/>
              <a:t>R</a:t>
            </a:r>
            <a:r>
              <a:rPr lang="en-US" sz="2400" b="1" i="1" baseline="-25000" dirty="0" err="1"/>
              <a:t>Th</a:t>
            </a:r>
            <a:r>
              <a:rPr lang="en-US" sz="2400" b="1" i="1" dirty="0"/>
              <a:t> by first setting all sources to zero (voltage sources are replaced by short circuits and current sources by open circuits) and then finding the resultant resistance between the two marked terminals. (If the internal resistance of the voltage and/or current sources is included in the original network, it must remain when the sources are set to zero.)</a:t>
            </a:r>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20</a:t>
            </a:fld>
            <a:r>
              <a:rPr lang="en-US" dirty="0"/>
              <a:t>/41</a:t>
            </a:r>
          </a:p>
        </p:txBody>
      </p:sp>
    </p:spTree>
  </p:cSld>
  <p:clrMapOvr>
    <a:masterClrMapping/>
  </p:clrMapOvr>
  <p:transition spd="slow" advTm="500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870857"/>
            <a:ext cx="7759700" cy="684213"/>
          </a:xfrm>
        </p:spPr>
        <p:txBody>
          <a:bodyPr/>
          <a:lstStyle/>
          <a:p>
            <a:r>
              <a:rPr lang="en-AU" dirty="0"/>
              <a:t>Calculate the </a:t>
            </a:r>
            <a:r>
              <a:rPr lang="en-AU" dirty="0" err="1"/>
              <a:t>Thevenin</a:t>
            </a:r>
            <a:r>
              <a:rPr lang="en-AU" dirty="0"/>
              <a:t> Voltage </a:t>
            </a:r>
            <a:r>
              <a:rPr lang="en-AU" i="1" dirty="0" err="1"/>
              <a:t>E</a:t>
            </a:r>
            <a:r>
              <a:rPr lang="en-AU" i="1" baseline="-25000" dirty="0" err="1"/>
              <a:t>Th</a:t>
            </a:r>
            <a:endParaRPr lang="en-AU" i="1" baseline="-25000" dirty="0"/>
          </a:p>
        </p:txBody>
      </p:sp>
      <p:sp>
        <p:nvSpPr>
          <p:cNvPr id="3" name="Content Placeholder 2"/>
          <p:cNvSpPr>
            <a:spLocks noGrp="1"/>
          </p:cNvSpPr>
          <p:nvPr>
            <p:ph idx="1"/>
          </p:nvPr>
        </p:nvSpPr>
        <p:spPr>
          <a:xfrm>
            <a:off x="393700" y="1973943"/>
            <a:ext cx="7759700" cy="3208337"/>
          </a:xfrm>
        </p:spPr>
        <p:txBody>
          <a:bodyPr/>
          <a:lstStyle/>
          <a:p>
            <a:r>
              <a:rPr lang="en-US" b="1" i="1" dirty="0" err="1"/>
              <a:t>E</a:t>
            </a:r>
            <a:r>
              <a:rPr lang="en-US" b="1" i="1" baseline="-25000" dirty="0" err="1"/>
              <a:t>Th</a:t>
            </a:r>
            <a:r>
              <a:rPr lang="en-US" b="1" i="1" dirty="0"/>
              <a:t>:</a:t>
            </a:r>
          </a:p>
          <a:p>
            <a:pPr lvl="1"/>
            <a:r>
              <a:rPr lang="en-US" b="1" i="1" dirty="0"/>
              <a:t>4. Calculate </a:t>
            </a:r>
            <a:r>
              <a:rPr lang="en-US" b="1" i="1" dirty="0" err="1"/>
              <a:t>E</a:t>
            </a:r>
            <a:r>
              <a:rPr lang="en-US" b="1" i="1" baseline="-25000" dirty="0" err="1"/>
              <a:t>Th</a:t>
            </a:r>
            <a:r>
              <a:rPr lang="en-US" b="1" i="1" dirty="0"/>
              <a:t> by first returning all sources to their original position and finding the open-circuit voltage between the marked terminals. (This step is invariably the one that causes most confusion and errors. In all cases, keep in mind that it is the </a:t>
            </a:r>
            <a:r>
              <a:rPr lang="en-US" b="1" i="1" dirty="0" err="1"/>
              <a:t>opencircuit</a:t>
            </a:r>
            <a:r>
              <a:rPr lang="en-US" b="1" i="1" dirty="0"/>
              <a:t> potential between the two terminals marked in step 2.)</a:t>
            </a:r>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21</a:t>
            </a:fld>
            <a:r>
              <a:rPr lang="en-US" dirty="0"/>
              <a:t>/41</a:t>
            </a:r>
          </a:p>
        </p:txBody>
      </p:sp>
    </p:spTree>
  </p:cSld>
  <p:clrMapOvr>
    <a:masterClrMapping/>
  </p:clrMapOvr>
  <p:transition spd="slow" advTm="500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653143"/>
            <a:ext cx="7759700" cy="684213"/>
          </a:xfrm>
        </p:spPr>
        <p:txBody>
          <a:bodyPr/>
          <a:lstStyle/>
          <a:p>
            <a:r>
              <a:rPr lang="en-AU" dirty="0"/>
              <a:t>Last step:</a:t>
            </a:r>
          </a:p>
        </p:txBody>
      </p:sp>
      <p:sp>
        <p:nvSpPr>
          <p:cNvPr id="3" name="Content Placeholder 2"/>
          <p:cNvSpPr>
            <a:spLocks noGrp="1"/>
          </p:cNvSpPr>
          <p:nvPr>
            <p:ph idx="1"/>
          </p:nvPr>
        </p:nvSpPr>
        <p:spPr>
          <a:xfrm>
            <a:off x="393700" y="1337356"/>
            <a:ext cx="7759700" cy="3208337"/>
          </a:xfrm>
        </p:spPr>
        <p:txBody>
          <a:bodyPr/>
          <a:lstStyle/>
          <a:p>
            <a:pPr marL="342900" lvl="1" indent="-342900">
              <a:buFont typeface="Arial" charset="0"/>
              <a:buChar char="•"/>
            </a:pPr>
            <a:r>
              <a:rPr lang="en-US" b="1" i="1" dirty="0"/>
              <a:t>5. Draw the </a:t>
            </a:r>
            <a:r>
              <a:rPr lang="en-US" b="1" i="1" dirty="0" err="1"/>
              <a:t>Thévenin</a:t>
            </a:r>
            <a:r>
              <a:rPr lang="en-US" b="1" i="1" dirty="0"/>
              <a:t> equivalent circuit with the portion of the circuit previously removed replaced between the terminals of the equivalent circuit. This step is indicated by the placement of the resistor R</a:t>
            </a:r>
            <a:r>
              <a:rPr lang="en-US" b="1" i="1" baseline="-25000" dirty="0"/>
              <a:t>L</a:t>
            </a:r>
            <a:r>
              <a:rPr lang="en-US" b="1" i="1" dirty="0"/>
              <a:t> between the terminals of the </a:t>
            </a:r>
            <a:r>
              <a:rPr lang="en-US" b="1" i="1" dirty="0" err="1"/>
              <a:t>Thévenin</a:t>
            </a:r>
            <a:r>
              <a:rPr lang="en-US" b="1" i="1" dirty="0"/>
              <a:t> equivalent circuit as shown in Fig. 9.25(b).</a:t>
            </a:r>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22</a:t>
            </a:fld>
            <a:r>
              <a:rPr lang="en-US" dirty="0"/>
              <a:t>/41</a:t>
            </a:r>
          </a:p>
        </p:txBody>
      </p:sp>
      <p:pic>
        <p:nvPicPr>
          <p:cNvPr id="6" name="Picture 4"/>
          <p:cNvPicPr>
            <a:picLocks noChangeAspect="1" noChangeArrowheads="1"/>
          </p:cNvPicPr>
          <p:nvPr/>
        </p:nvPicPr>
        <p:blipFill>
          <a:blip r:embed="rId2"/>
          <a:srcRect/>
          <a:stretch>
            <a:fillRect/>
          </a:stretch>
        </p:blipFill>
        <p:spPr bwMode="auto">
          <a:xfrm>
            <a:off x="3333826" y="4545693"/>
            <a:ext cx="2008128" cy="1638087"/>
          </a:xfrm>
          <a:prstGeom prst="rect">
            <a:avLst/>
          </a:prstGeom>
          <a:noFill/>
          <a:ln>
            <a:noFill/>
          </a:ln>
          <a:effectLst/>
        </p:spPr>
      </p:pic>
    </p:spTree>
  </p:cSld>
  <p:clrMapOvr>
    <a:masterClrMapping/>
  </p:clrMapOvr>
  <p:transition spd="slow" advTm="500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1049337"/>
            <a:ext cx="7759700" cy="684213"/>
          </a:xfrm>
        </p:spPr>
        <p:txBody>
          <a:bodyPr/>
          <a:lstStyle/>
          <a:p>
            <a:r>
              <a:rPr lang="en-AU" dirty="0" err="1"/>
              <a:t>Thevenin</a:t>
            </a:r>
            <a:r>
              <a:rPr lang="en-AU" dirty="0"/>
              <a:t> Example</a:t>
            </a:r>
          </a:p>
        </p:txBody>
      </p:sp>
      <p:sp>
        <p:nvSpPr>
          <p:cNvPr id="3" name="Content Placeholder 2"/>
          <p:cNvSpPr>
            <a:spLocks noGrp="1"/>
          </p:cNvSpPr>
          <p:nvPr>
            <p:ph idx="1"/>
          </p:nvPr>
        </p:nvSpPr>
        <p:spPr>
          <a:xfrm>
            <a:off x="635000" y="1733550"/>
            <a:ext cx="7759700" cy="452891"/>
          </a:xfrm>
        </p:spPr>
        <p:txBody>
          <a:bodyPr/>
          <a:lstStyle/>
          <a:p>
            <a:r>
              <a:rPr lang="en-AU" dirty="0"/>
              <a:t>Note how the load is removed and an open circuit is formed</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23</a:t>
            </a:fld>
            <a:r>
              <a:rPr lang="en-US" dirty="0"/>
              <a:t>/41</a:t>
            </a:r>
          </a:p>
        </p:txBody>
      </p:sp>
      <p:grpSp>
        <p:nvGrpSpPr>
          <p:cNvPr id="8" name="Group 9"/>
          <p:cNvGrpSpPr>
            <a:grpSpLocks/>
          </p:cNvGrpSpPr>
          <p:nvPr/>
        </p:nvGrpSpPr>
        <p:grpSpPr bwMode="auto">
          <a:xfrm>
            <a:off x="406400" y="2459038"/>
            <a:ext cx="3613150" cy="2625725"/>
            <a:chOff x="256" y="1739"/>
            <a:chExt cx="2276" cy="1654"/>
          </a:xfrm>
        </p:grpSpPr>
        <p:pic>
          <p:nvPicPr>
            <p:cNvPr id="9" name="Picture 4"/>
            <p:cNvPicPr>
              <a:picLocks noChangeAspect="1" noChangeArrowheads="1"/>
            </p:cNvPicPr>
            <p:nvPr/>
          </p:nvPicPr>
          <p:blipFill>
            <a:blip r:embed="rId2"/>
            <a:srcRect/>
            <a:stretch>
              <a:fillRect/>
            </a:stretch>
          </p:blipFill>
          <p:spPr bwMode="auto">
            <a:xfrm>
              <a:off x="256" y="1739"/>
              <a:ext cx="2276" cy="1376"/>
            </a:xfrm>
            <a:prstGeom prst="rect">
              <a:avLst/>
            </a:prstGeom>
            <a:noFill/>
            <a:ln>
              <a:noFill/>
            </a:ln>
            <a:effectLst/>
          </p:spPr>
        </p:pic>
        <p:sp>
          <p:nvSpPr>
            <p:cNvPr id="10" name="Rectangle 8"/>
            <p:cNvSpPr>
              <a:spLocks noChangeArrowheads="1"/>
            </p:cNvSpPr>
            <p:nvPr/>
          </p:nvSpPr>
          <p:spPr bwMode="auto">
            <a:xfrm>
              <a:off x="613" y="3201"/>
              <a:ext cx="1383" cy="192"/>
            </a:xfrm>
            <a:prstGeom prst="rect">
              <a:avLst/>
            </a:prstGeom>
            <a:noFill/>
            <a:ln w="9525">
              <a:noFill/>
              <a:miter lim="800000"/>
              <a:headEnd/>
              <a:tailEnd/>
            </a:ln>
            <a:effectLst/>
          </p:spPr>
          <p:txBody>
            <a:bodyPr>
              <a:spAutoFit/>
            </a:bodyPr>
            <a:lstStyle/>
            <a:p>
              <a:r>
                <a:rPr lang="en-US" b="1"/>
                <a:t>FIG. 9.26 </a:t>
              </a:r>
              <a:r>
                <a:rPr lang="en-US" i="1"/>
                <a:t>Example 9.6.</a:t>
              </a:r>
            </a:p>
          </p:txBody>
        </p:sp>
      </p:grpSp>
      <p:grpSp>
        <p:nvGrpSpPr>
          <p:cNvPr id="11" name="Group 11"/>
          <p:cNvGrpSpPr>
            <a:grpSpLocks/>
          </p:cNvGrpSpPr>
          <p:nvPr/>
        </p:nvGrpSpPr>
        <p:grpSpPr bwMode="auto">
          <a:xfrm>
            <a:off x="4171950" y="2116138"/>
            <a:ext cx="3616325" cy="3127375"/>
            <a:chOff x="2628" y="1683"/>
            <a:chExt cx="2278" cy="1970"/>
          </a:xfrm>
        </p:grpSpPr>
        <p:pic>
          <p:nvPicPr>
            <p:cNvPr id="12" name="Picture 6"/>
            <p:cNvPicPr>
              <a:picLocks noChangeAspect="1" noChangeArrowheads="1"/>
            </p:cNvPicPr>
            <p:nvPr/>
          </p:nvPicPr>
          <p:blipFill>
            <a:blip r:embed="rId3"/>
            <a:srcRect/>
            <a:stretch>
              <a:fillRect/>
            </a:stretch>
          </p:blipFill>
          <p:spPr bwMode="auto">
            <a:xfrm>
              <a:off x="2628" y="1683"/>
              <a:ext cx="2276" cy="1488"/>
            </a:xfrm>
            <a:prstGeom prst="rect">
              <a:avLst/>
            </a:prstGeom>
            <a:noFill/>
            <a:ln>
              <a:noFill/>
            </a:ln>
            <a:effectLst/>
          </p:spPr>
        </p:pic>
        <p:sp>
          <p:nvSpPr>
            <p:cNvPr id="13" name="Rectangle 10"/>
            <p:cNvSpPr>
              <a:spLocks noChangeArrowheads="1"/>
            </p:cNvSpPr>
            <p:nvPr/>
          </p:nvSpPr>
          <p:spPr bwMode="auto">
            <a:xfrm>
              <a:off x="2717" y="3193"/>
              <a:ext cx="2189" cy="460"/>
            </a:xfrm>
            <a:prstGeom prst="rect">
              <a:avLst/>
            </a:prstGeom>
            <a:noFill/>
            <a:ln w="9525">
              <a:noFill/>
              <a:miter lim="800000"/>
              <a:headEnd/>
              <a:tailEnd/>
            </a:ln>
            <a:effectLst/>
          </p:spPr>
          <p:txBody>
            <a:bodyPr>
              <a:spAutoFit/>
            </a:bodyPr>
            <a:lstStyle/>
            <a:p>
              <a:r>
                <a:rPr lang="en-US" b="1"/>
                <a:t>FIG. 9.27 </a:t>
              </a:r>
              <a:r>
                <a:rPr lang="en-US" i="1"/>
                <a:t>Identifying the terminals of particular importance when applying Thévenin’s theorem.</a:t>
              </a:r>
            </a:p>
          </p:txBody>
        </p:sp>
      </p:grpSp>
    </p:spTree>
  </p:cSld>
  <p:clrMapOvr>
    <a:masterClrMapping/>
  </p:clrMapOvr>
  <p:transition spd="slow" advTm="500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Determine the </a:t>
            </a:r>
            <a:r>
              <a:rPr lang="en-AU" i="1" dirty="0" err="1"/>
              <a:t>R</a:t>
            </a:r>
            <a:r>
              <a:rPr lang="en-AU" i="1" baseline="-25000" dirty="0" err="1"/>
              <a:t>Th</a:t>
            </a:r>
            <a:endParaRPr lang="en-AU" i="1" baseline="-25000" dirty="0"/>
          </a:p>
        </p:txBody>
      </p:sp>
      <p:sp>
        <p:nvSpPr>
          <p:cNvPr id="3" name="Content Placeholder 2"/>
          <p:cNvSpPr>
            <a:spLocks noGrp="1"/>
          </p:cNvSpPr>
          <p:nvPr>
            <p:ph idx="1"/>
          </p:nvPr>
        </p:nvSpPr>
        <p:spPr>
          <a:xfrm>
            <a:off x="622300" y="1733551"/>
            <a:ext cx="7759700" cy="719364"/>
          </a:xfrm>
        </p:spPr>
        <p:txBody>
          <a:bodyPr/>
          <a:lstStyle/>
          <a:p>
            <a:r>
              <a:rPr lang="en-AU" dirty="0"/>
              <a:t>Short all voltages and open all current sources</a:t>
            </a:r>
          </a:p>
          <a:p>
            <a:r>
              <a:rPr lang="en-AU" dirty="0"/>
              <a:t>Note </a:t>
            </a:r>
            <a:r>
              <a:rPr lang="en-AU" i="1" dirty="0"/>
              <a:t>R</a:t>
            </a:r>
            <a:r>
              <a:rPr lang="en-AU" i="1" baseline="-25000" dirty="0"/>
              <a:t>1</a:t>
            </a:r>
            <a:r>
              <a:rPr lang="en-AU" dirty="0"/>
              <a:t> and </a:t>
            </a:r>
            <a:r>
              <a:rPr lang="en-AU" i="1" dirty="0"/>
              <a:t>R</a:t>
            </a:r>
            <a:r>
              <a:rPr lang="en-AU" i="1" baseline="-25000" dirty="0"/>
              <a:t>2</a:t>
            </a:r>
            <a:r>
              <a:rPr lang="en-AU" dirty="0"/>
              <a:t> are in parallel from viewpoint of the open circuit (Hence </a:t>
            </a:r>
            <a:r>
              <a:rPr lang="en-AU" i="1" dirty="0" err="1"/>
              <a:t>R</a:t>
            </a:r>
            <a:r>
              <a:rPr lang="en-AU" i="1" baseline="-25000" dirty="0" err="1"/>
              <a:t>Th</a:t>
            </a:r>
            <a:r>
              <a:rPr lang="en-AU" dirty="0"/>
              <a:t>= 2 </a:t>
            </a:r>
            <a:r>
              <a:rPr lang="en-AU" dirty="0">
                <a:sym typeface="Symbol"/>
              </a:rPr>
              <a:t>)</a:t>
            </a:r>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24</a:t>
            </a:fld>
            <a:r>
              <a:rPr lang="en-US" dirty="0"/>
              <a:t>/41</a:t>
            </a:r>
          </a:p>
        </p:txBody>
      </p:sp>
      <p:grpSp>
        <p:nvGrpSpPr>
          <p:cNvPr id="5" name="Group 8"/>
          <p:cNvGrpSpPr>
            <a:grpSpLocks/>
          </p:cNvGrpSpPr>
          <p:nvPr/>
        </p:nvGrpSpPr>
        <p:grpSpPr bwMode="auto">
          <a:xfrm>
            <a:off x="774700" y="3048000"/>
            <a:ext cx="7378700" cy="3087688"/>
            <a:chOff x="256" y="1616"/>
            <a:chExt cx="4648" cy="1945"/>
          </a:xfrm>
        </p:grpSpPr>
        <p:pic>
          <p:nvPicPr>
            <p:cNvPr id="6" name="Picture 4"/>
            <p:cNvPicPr>
              <a:picLocks noChangeAspect="1" noChangeArrowheads="1"/>
            </p:cNvPicPr>
            <p:nvPr/>
          </p:nvPicPr>
          <p:blipFill>
            <a:blip r:embed="rId2"/>
            <a:srcRect/>
            <a:stretch>
              <a:fillRect/>
            </a:stretch>
          </p:blipFill>
          <p:spPr bwMode="auto">
            <a:xfrm>
              <a:off x="256" y="1616"/>
              <a:ext cx="4648" cy="1623"/>
            </a:xfrm>
            <a:prstGeom prst="rect">
              <a:avLst/>
            </a:prstGeom>
            <a:noFill/>
            <a:ln>
              <a:noFill/>
            </a:ln>
            <a:effectLst/>
          </p:spPr>
        </p:pic>
        <p:sp>
          <p:nvSpPr>
            <p:cNvPr id="7" name="Rectangle 7"/>
            <p:cNvSpPr>
              <a:spLocks noChangeArrowheads="1"/>
            </p:cNvSpPr>
            <p:nvPr/>
          </p:nvSpPr>
          <p:spPr bwMode="auto">
            <a:xfrm>
              <a:off x="958" y="3369"/>
              <a:ext cx="2880" cy="192"/>
            </a:xfrm>
            <a:prstGeom prst="rect">
              <a:avLst/>
            </a:prstGeom>
            <a:noFill/>
            <a:ln w="9525">
              <a:noFill/>
              <a:miter lim="800000"/>
              <a:headEnd/>
              <a:tailEnd/>
            </a:ln>
            <a:effectLst/>
          </p:spPr>
          <p:txBody>
            <a:bodyPr>
              <a:spAutoFit/>
            </a:bodyPr>
            <a:lstStyle/>
            <a:p>
              <a:r>
                <a:rPr lang="en-US" b="1"/>
                <a:t>FIG. 9.28 </a:t>
              </a:r>
              <a:r>
                <a:rPr lang="en-US" i="1"/>
                <a:t>Determining R</a:t>
              </a:r>
              <a:r>
                <a:rPr lang="en-US" i="1" baseline="-25000"/>
                <a:t>Th</a:t>
              </a:r>
              <a:r>
                <a:rPr lang="en-US" i="1"/>
                <a:t> for the network in Fig. 9.27.</a:t>
              </a:r>
            </a:p>
          </p:txBody>
        </p:sp>
      </p:gr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FD4F3238-1F9F-4708-8474-E419D46B4CD2}"/>
                  </a:ext>
                </a:extLst>
              </p14:cNvPr>
              <p14:cNvContentPartPr/>
              <p14:nvPr/>
            </p14:nvContentPartPr>
            <p14:xfrm>
              <a:off x="5239753" y="755843"/>
              <a:ext cx="2473560" cy="1128600"/>
            </p14:xfrm>
          </p:contentPart>
        </mc:Choice>
        <mc:Fallback xmlns="">
          <p:pic>
            <p:nvPicPr>
              <p:cNvPr id="31" name="Ink 30">
                <a:extLst>
                  <a:ext uri="{FF2B5EF4-FFF2-40B4-BE49-F238E27FC236}">
                    <a16:creationId xmlns:a16="http://schemas.microsoft.com/office/drawing/2014/main" id="{FD4F3238-1F9F-4708-8474-E419D46B4CD2}"/>
                  </a:ext>
                </a:extLst>
              </p:cNvPr>
              <p:cNvPicPr/>
              <p:nvPr/>
            </p:nvPicPr>
            <p:blipFill>
              <a:blip r:embed="rId4"/>
              <a:stretch>
                <a:fillRect/>
              </a:stretch>
            </p:blipFill>
            <p:spPr>
              <a:xfrm>
                <a:off x="5230753" y="746846"/>
                <a:ext cx="2491200" cy="1146234"/>
              </a:xfrm>
              <a:prstGeom prst="rect">
                <a:avLst/>
              </a:prstGeom>
            </p:spPr>
          </p:pic>
        </mc:Fallback>
      </mc:AlternateContent>
    </p:spTree>
  </p:cSld>
  <p:clrMapOvr>
    <a:masterClrMapping/>
  </p:clrMapOvr>
  <p:transition spd="slow" advTm="500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1049337"/>
            <a:ext cx="7759700" cy="684213"/>
          </a:xfrm>
        </p:spPr>
        <p:txBody>
          <a:bodyPr/>
          <a:lstStyle/>
          <a:p>
            <a:r>
              <a:rPr lang="en-AU" dirty="0"/>
              <a:t>Determining </a:t>
            </a:r>
            <a:r>
              <a:rPr lang="en-AU" i="1" dirty="0" err="1"/>
              <a:t>E</a:t>
            </a:r>
            <a:r>
              <a:rPr lang="en-AU" i="1" baseline="-25000" dirty="0" err="1"/>
              <a:t>Th</a:t>
            </a:r>
            <a:endParaRPr lang="en-AU" i="1" baseline="-25000" dirty="0"/>
          </a:p>
        </p:txBody>
      </p:sp>
      <p:sp>
        <p:nvSpPr>
          <p:cNvPr id="3" name="Content Placeholder 2"/>
          <p:cNvSpPr>
            <a:spLocks noGrp="1"/>
          </p:cNvSpPr>
          <p:nvPr>
            <p:ph idx="1"/>
          </p:nvPr>
        </p:nvSpPr>
        <p:spPr>
          <a:xfrm>
            <a:off x="576943" y="1982562"/>
            <a:ext cx="7759700" cy="1355723"/>
          </a:xfrm>
        </p:spPr>
        <p:txBody>
          <a:bodyPr/>
          <a:lstStyle/>
          <a:p>
            <a:r>
              <a:rPr lang="en-AU" dirty="0"/>
              <a:t>Measuring voltage across </a:t>
            </a:r>
            <a:r>
              <a:rPr lang="en-AU" dirty="0" err="1"/>
              <a:t>ab</a:t>
            </a:r>
            <a:r>
              <a:rPr lang="en-AU" dirty="0"/>
              <a:t> is the same as voltage across the 6</a:t>
            </a:r>
            <a:r>
              <a:rPr lang="en-AU" dirty="0">
                <a:sym typeface="Symbol"/>
              </a:rPr>
              <a:t> resistor (hence use voltage divider) </a:t>
            </a:r>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25</a:t>
            </a:fld>
            <a:r>
              <a:rPr lang="en-US" dirty="0"/>
              <a:t>/41</a:t>
            </a:r>
          </a:p>
        </p:txBody>
      </p:sp>
      <p:grpSp>
        <p:nvGrpSpPr>
          <p:cNvPr id="5" name="Group 11"/>
          <p:cNvGrpSpPr>
            <a:grpSpLocks/>
          </p:cNvGrpSpPr>
          <p:nvPr/>
        </p:nvGrpSpPr>
        <p:grpSpPr bwMode="auto">
          <a:xfrm>
            <a:off x="576943" y="3151981"/>
            <a:ext cx="3421062" cy="2894013"/>
            <a:chOff x="256" y="1694"/>
            <a:chExt cx="2276" cy="1823"/>
          </a:xfrm>
        </p:grpSpPr>
        <p:pic>
          <p:nvPicPr>
            <p:cNvPr id="6" name="Picture 4"/>
            <p:cNvPicPr>
              <a:picLocks noChangeAspect="1" noChangeArrowheads="1"/>
            </p:cNvPicPr>
            <p:nvPr/>
          </p:nvPicPr>
          <p:blipFill>
            <a:blip r:embed="rId3"/>
            <a:srcRect/>
            <a:stretch>
              <a:fillRect/>
            </a:stretch>
          </p:blipFill>
          <p:spPr bwMode="auto">
            <a:xfrm>
              <a:off x="256" y="1694"/>
              <a:ext cx="2276" cy="1466"/>
            </a:xfrm>
            <a:prstGeom prst="rect">
              <a:avLst/>
            </a:prstGeom>
            <a:noFill/>
            <a:ln>
              <a:noFill/>
            </a:ln>
            <a:effectLst/>
          </p:spPr>
        </p:pic>
        <p:sp>
          <p:nvSpPr>
            <p:cNvPr id="7" name="Rectangle 10"/>
            <p:cNvSpPr>
              <a:spLocks noChangeArrowheads="1"/>
            </p:cNvSpPr>
            <p:nvPr/>
          </p:nvSpPr>
          <p:spPr bwMode="auto">
            <a:xfrm>
              <a:off x="330" y="3191"/>
              <a:ext cx="2126" cy="326"/>
            </a:xfrm>
            <a:prstGeom prst="rect">
              <a:avLst/>
            </a:prstGeom>
            <a:noFill/>
            <a:ln w="9525">
              <a:noFill/>
              <a:miter lim="800000"/>
              <a:headEnd/>
              <a:tailEnd/>
            </a:ln>
            <a:effectLst/>
          </p:spPr>
          <p:txBody>
            <a:bodyPr>
              <a:spAutoFit/>
            </a:bodyPr>
            <a:lstStyle/>
            <a:p>
              <a:r>
                <a:rPr lang="en-US" b="1"/>
                <a:t>FIG. 9.29 </a:t>
              </a:r>
              <a:r>
                <a:rPr lang="en-US" i="1"/>
                <a:t>Determining E</a:t>
              </a:r>
              <a:r>
                <a:rPr lang="en-US" i="1" baseline="-25000"/>
                <a:t>Th</a:t>
              </a:r>
              <a:r>
                <a:rPr lang="en-US" i="1"/>
                <a:t> for the network in Fig. 9.27.</a:t>
              </a:r>
            </a:p>
          </p:txBody>
        </p:sp>
      </p:grpSp>
      <p:grpSp>
        <p:nvGrpSpPr>
          <p:cNvPr id="8" name="Group 13"/>
          <p:cNvGrpSpPr>
            <a:grpSpLocks/>
          </p:cNvGrpSpPr>
          <p:nvPr/>
        </p:nvGrpSpPr>
        <p:grpSpPr bwMode="auto">
          <a:xfrm>
            <a:off x="4342493" y="3148806"/>
            <a:ext cx="3421062" cy="2843213"/>
            <a:chOff x="2628" y="1642"/>
            <a:chExt cx="2276" cy="1791"/>
          </a:xfrm>
        </p:grpSpPr>
        <p:pic>
          <p:nvPicPr>
            <p:cNvPr id="9" name="Picture 7"/>
            <p:cNvPicPr>
              <a:picLocks noChangeAspect="1" noChangeArrowheads="1"/>
            </p:cNvPicPr>
            <p:nvPr/>
          </p:nvPicPr>
          <p:blipFill>
            <a:blip r:embed="rId4"/>
            <a:srcRect/>
            <a:stretch>
              <a:fillRect/>
            </a:stretch>
          </p:blipFill>
          <p:spPr bwMode="auto">
            <a:xfrm>
              <a:off x="2628" y="1642"/>
              <a:ext cx="2276" cy="1571"/>
            </a:xfrm>
            <a:prstGeom prst="rect">
              <a:avLst/>
            </a:prstGeom>
            <a:noFill/>
            <a:ln>
              <a:noFill/>
            </a:ln>
            <a:effectLst/>
          </p:spPr>
        </p:pic>
        <p:sp>
          <p:nvSpPr>
            <p:cNvPr id="10" name="Rectangle 12"/>
            <p:cNvSpPr>
              <a:spLocks noChangeArrowheads="1"/>
            </p:cNvSpPr>
            <p:nvPr/>
          </p:nvSpPr>
          <p:spPr bwMode="auto">
            <a:xfrm>
              <a:off x="2749" y="3107"/>
              <a:ext cx="2074" cy="326"/>
            </a:xfrm>
            <a:prstGeom prst="rect">
              <a:avLst/>
            </a:prstGeom>
            <a:noFill/>
            <a:ln w="9525">
              <a:noFill/>
              <a:miter lim="800000"/>
              <a:headEnd/>
              <a:tailEnd/>
            </a:ln>
            <a:effectLst/>
          </p:spPr>
          <p:txBody>
            <a:bodyPr>
              <a:spAutoFit/>
            </a:bodyPr>
            <a:lstStyle/>
            <a:p>
              <a:r>
                <a:rPr lang="en-US" b="1"/>
                <a:t>FIG. 9.30 </a:t>
              </a:r>
              <a:r>
                <a:rPr lang="en-US" i="1"/>
                <a:t>Measuring E</a:t>
              </a:r>
              <a:r>
                <a:rPr lang="en-US" i="1" baseline="-25000"/>
                <a:t>Th</a:t>
              </a:r>
              <a:r>
                <a:rPr lang="en-US" i="1"/>
                <a:t> for the network in Fig. 9.27.</a:t>
              </a:r>
            </a:p>
          </p:txBody>
        </p:sp>
      </p:grpSp>
      <p:graphicFrame>
        <p:nvGraphicFramePr>
          <p:cNvPr id="11" name="Object 10"/>
          <p:cNvGraphicFramePr>
            <a:graphicFrameLocks noChangeAspect="1"/>
          </p:cNvGraphicFramePr>
          <p:nvPr/>
        </p:nvGraphicFramePr>
        <p:xfrm>
          <a:off x="6228443" y="2245178"/>
          <a:ext cx="2282488" cy="729455"/>
        </p:xfrm>
        <a:graphic>
          <a:graphicData uri="http://schemas.openxmlformats.org/presentationml/2006/ole">
            <mc:AlternateContent xmlns:mc="http://schemas.openxmlformats.org/markup-compatibility/2006">
              <mc:Choice xmlns:v="urn:schemas-microsoft-com:vml" Requires="v">
                <p:oleObj spid="_x0000_s279577" name="Equation" r:id="rId5" imgW="1231560" imgH="393480" progId="Equation.3">
                  <p:embed/>
                </p:oleObj>
              </mc:Choice>
              <mc:Fallback>
                <p:oleObj name="Equation" r:id="rId5" imgW="1231560" imgH="3934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443" y="2245178"/>
                        <a:ext cx="2282488" cy="729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5E4CF542-E212-48B5-9815-F95C9E4E2891}"/>
                  </a:ext>
                </a:extLst>
              </p14:cNvPr>
              <p14:cNvContentPartPr/>
              <p14:nvPr/>
            </p14:nvContentPartPr>
            <p14:xfrm>
              <a:off x="7513873" y="1222184"/>
              <a:ext cx="986760" cy="656640"/>
            </p14:xfrm>
          </p:contentPart>
        </mc:Choice>
        <mc:Fallback xmlns="">
          <p:pic>
            <p:nvPicPr>
              <p:cNvPr id="43" name="Ink 42">
                <a:extLst>
                  <a:ext uri="{FF2B5EF4-FFF2-40B4-BE49-F238E27FC236}">
                    <a16:creationId xmlns:a16="http://schemas.microsoft.com/office/drawing/2014/main" id="{5E4CF542-E212-48B5-9815-F95C9E4E2891}"/>
                  </a:ext>
                </a:extLst>
              </p:cNvPr>
              <p:cNvPicPr/>
              <p:nvPr/>
            </p:nvPicPr>
            <p:blipFill>
              <a:blip r:embed="rId8"/>
              <a:stretch>
                <a:fillRect/>
              </a:stretch>
            </p:blipFill>
            <p:spPr>
              <a:xfrm>
                <a:off x="7505233" y="1213544"/>
                <a:ext cx="1004400" cy="67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6" name="Ink 55">
                <a:extLst>
                  <a:ext uri="{FF2B5EF4-FFF2-40B4-BE49-F238E27FC236}">
                    <a16:creationId xmlns:a16="http://schemas.microsoft.com/office/drawing/2014/main" id="{FFC99F44-7706-4A81-AE66-FD2F696C0EC0}"/>
                  </a:ext>
                </a:extLst>
              </p14:cNvPr>
              <p14:cNvContentPartPr/>
              <p14:nvPr/>
            </p14:nvContentPartPr>
            <p14:xfrm>
              <a:off x="4880833" y="1184384"/>
              <a:ext cx="2430360" cy="899280"/>
            </p14:xfrm>
          </p:contentPart>
        </mc:Choice>
        <mc:Fallback xmlns="">
          <p:pic>
            <p:nvPicPr>
              <p:cNvPr id="56" name="Ink 55">
                <a:extLst>
                  <a:ext uri="{FF2B5EF4-FFF2-40B4-BE49-F238E27FC236}">
                    <a16:creationId xmlns:a16="http://schemas.microsoft.com/office/drawing/2014/main" id="{FFC99F44-7706-4A81-AE66-FD2F696C0EC0}"/>
                  </a:ext>
                </a:extLst>
              </p:cNvPr>
              <p:cNvPicPr/>
              <p:nvPr/>
            </p:nvPicPr>
            <p:blipFill>
              <a:blip r:embed="rId10"/>
              <a:stretch>
                <a:fillRect/>
              </a:stretch>
            </p:blipFill>
            <p:spPr>
              <a:xfrm>
                <a:off x="4871834" y="1175741"/>
                <a:ext cx="2447997" cy="916927"/>
              </a:xfrm>
              <a:prstGeom prst="rect">
                <a:avLst/>
              </a:prstGeom>
            </p:spPr>
          </p:pic>
        </mc:Fallback>
      </mc:AlternateContent>
    </p:spTree>
  </p:cSld>
  <p:clrMapOvr>
    <a:masterClrMapping/>
  </p:clrMapOvr>
  <p:transition spd="slow" advTm="500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Final circuit</a:t>
            </a:r>
          </a:p>
        </p:txBody>
      </p:sp>
      <p:sp>
        <p:nvSpPr>
          <p:cNvPr id="3" name="Content Placeholder 2"/>
          <p:cNvSpPr>
            <a:spLocks noGrp="1"/>
          </p:cNvSpPr>
          <p:nvPr>
            <p:ph idx="1"/>
          </p:nvPr>
        </p:nvSpPr>
        <p:spPr>
          <a:xfrm>
            <a:off x="709386" y="1733550"/>
            <a:ext cx="7759700" cy="394833"/>
          </a:xfrm>
        </p:spPr>
        <p:txBody>
          <a:bodyPr/>
          <a:lstStyle/>
          <a:p>
            <a:r>
              <a:rPr lang="en-AU" dirty="0"/>
              <a:t>Place the load back in the circuit</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26</a:t>
            </a:fld>
            <a:r>
              <a:rPr lang="en-US" dirty="0"/>
              <a:t>/41</a:t>
            </a:r>
          </a:p>
        </p:txBody>
      </p:sp>
      <p:grpSp>
        <p:nvGrpSpPr>
          <p:cNvPr id="5" name="Group 11"/>
          <p:cNvGrpSpPr>
            <a:grpSpLocks/>
          </p:cNvGrpSpPr>
          <p:nvPr/>
        </p:nvGrpSpPr>
        <p:grpSpPr bwMode="auto">
          <a:xfrm>
            <a:off x="2124076" y="2387600"/>
            <a:ext cx="3613150" cy="2936875"/>
            <a:chOff x="256" y="1754"/>
            <a:chExt cx="2276" cy="1850"/>
          </a:xfrm>
        </p:grpSpPr>
        <p:pic>
          <p:nvPicPr>
            <p:cNvPr id="6" name="Picture 4"/>
            <p:cNvPicPr>
              <a:picLocks noChangeAspect="1" noChangeArrowheads="1"/>
            </p:cNvPicPr>
            <p:nvPr/>
          </p:nvPicPr>
          <p:blipFill>
            <a:blip r:embed="rId2"/>
            <a:srcRect/>
            <a:stretch>
              <a:fillRect/>
            </a:stretch>
          </p:blipFill>
          <p:spPr bwMode="auto">
            <a:xfrm>
              <a:off x="256" y="1754"/>
              <a:ext cx="2276" cy="1346"/>
            </a:xfrm>
            <a:prstGeom prst="rect">
              <a:avLst/>
            </a:prstGeom>
            <a:noFill/>
            <a:ln>
              <a:noFill/>
            </a:ln>
            <a:effectLst/>
          </p:spPr>
        </p:pic>
        <p:sp>
          <p:nvSpPr>
            <p:cNvPr id="7" name="Rectangle 10"/>
            <p:cNvSpPr>
              <a:spLocks noChangeArrowheads="1"/>
            </p:cNvSpPr>
            <p:nvPr/>
          </p:nvSpPr>
          <p:spPr bwMode="auto">
            <a:xfrm>
              <a:off x="277" y="3144"/>
              <a:ext cx="2199" cy="460"/>
            </a:xfrm>
            <a:prstGeom prst="rect">
              <a:avLst/>
            </a:prstGeom>
            <a:noFill/>
            <a:ln w="9525">
              <a:noFill/>
              <a:miter lim="800000"/>
              <a:headEnd/>
              <a:tailEnd/>
            </a:ln>
            <a:effectLst/>
          </p:spPr>
          <p:txBody>
            <a:bodyPr>
              <a:spAutoFit/>
            </a:bodyPr>
            <a:lstStyle/>
            <a:p>
              <a:r>
                <a:rPr lang="en-US" b="1"/>
                <a:t>FIG. 9.31 </a:t>
              </a:r>
              <a:r>
                <a:rPr lang="en-US" i="1"/>
                <a:t>Substituting the Thévenin equivalent circuit for the network external to R</a:t>
              </a:r>
              <a:r>
                <a:rPr lang="en-US" i="1" baseline="-25000"/>
                <a:t>L</a:t>
              </a:r>
              <a:r>
                <a:rPr lang="en-US" i="1"/>
                <a:t> in Fig. 9.26.</a:t>
              </a:r>
            </a:p>
          </p:txBody>
        </p:sp>
      </p:grpSp>
    </p:spTree>
  </p:cSld>
  <p:clrMapOvr>
    <a:masterClrMapping/>
  </p:clrMapOvr>
  <p:transition spd="slow" advTm="500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Another Example</a:t>
            </a:r>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27</a:t>
            </a:fld>
            <a:r>
              <a:rPr lang="en-US" dirty="0"/>
              <a:t>/41</a:t>
            </a:r>
          </a:p>
        </p:txBody>
      </p:sp>
      <p:grpSp>
        <p:nvGrpSpPr>
          <p:cNvPr id="5" name="Group 13"/>
          <p:cNvGrpSpPr>
            <a:grpSpLocks/>
          </p:cNvGrpSpPr>
          <p:nvPr/>
        </p:nvGrpSpPr>
        <p:grpSpPr bwMode="auto">
          <a:xfrm>
            <a:off x="1777094" y="2081893"/>
            <a:ext cx="4391478" cy="3012621"/>
            <a:chOff x="2628" y="1824"/>
            <a:chExt cx="2276" cy="1527"/>
          </a:xfrm>
        </p:grpSpPr>
        <p:pic>
          <p:nvPicPr>
            <p:cNvPr id="6" name="Picture 7"/>
            <p:cNvPicPr>
              <a:picLocks noChangeAspect="1" noChangeArrowheads="1"/>
            </p:cNvPicPr>
            <p:nvPr/>
          </p:nvPicPr>
          <p:blipFill>
            <a:blip r:embed="rId2"/>
            <a:srcRect/>
            <a:stretch>
              <a:fillRect/>
            </a:stretch>
          </p:blipFill>
          <p:spPr bwMode="auto">
            <a:xfrm>
              <a:off x="2628" y="1824"/>
              <a:ext cx="2276" cy="1206"/>
            </a:xfrm>
            <a:prstGeom prst="rect">
              <a:avLst/>
            </a:prstGeom>
            <a:noFill/>
            <a:ln>
              <a:noFill/>
            </a:ln>
            <a:effectLst/>
          </p:spPr>
        </p:pic>
        <p:sp>
          <p:nvSpPr>
            <p:cNvPr id="7" name="Rectangle 12"/>
            <p:cNvSpPr>
              <a:spLocks noChangeArrowheads="1"/>
            </p:cNvSpPr>
            <p:nvPr/>
          </p:nvSpPr>
          <p:spPr bwMode="auto">
            <a:xfrm>
              <a:off x="3000" y="3159"/>
              <a:ext cx="1309" cy="192"/>
            </a:xfrm>
            <a:prstGeom prst="rect">
              <a:avLst/>
            </a:prstGeom>
            <a:noFill/>
            <a:ln w="9525">
              <a:noFill/>
              <a:miter lim="800000"/>
              <a:headEnd/>
              <a:tailEnd/>
            </a:ln>
            <a:effectLst/>
          </p:spPr>
          <p:txBody>
            <a:bodyPr>
              <a:spAutoFit/>
            </a:bodyPr>
            <a:lstStyle/>
            <a:p>
              <a:r>
                <a:rPr lang="en-US" b="1"/>
                <a:t>FIG. 9.32 </a:t>
              </a:r>
              <a:r>
                <a:rPr lang="en-US" i="1"/>
                <a:t>Example 9.7.</a:t>
              </a:r>
            </a:p>
          </p:txBody>
        </p:sp>
      </p:grpSp>
    </p:spTree>
  </p:cSld>
  <p:clrMapOvr>
    <a:masterClrMapping/>
  </p:clrMapOvr>
  <p:transition spd="slow" advTm="500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754743"/>
            <a:ext cx="7759700" cy="684213"/>
          </a:xfrm>
        </p:spPr>
        <p:txBody>
          <a:bodyPr/>
          <a:lstStyle/>
          <a:p>
            <a:r>
              <a:rPr lang="en-AU" dirty="0"/>
              <a:t>Find </a:t>
            </a:r>
            <a:r>
              <a:rPr lang="en-AU" i="1" dirty="0" err="1"/>
              <a:t>R</a:t>
            </a:r>
            <a:r>
              <a:rPr lang="en-AU" i="1" baseline="-25000" dirty="0" err="1"/>
              <a:t>Th</a:t>
            </a:r>
            <a:r>
              <a:rPr lang="en-AU" dirty="0"/>
              <a:t> first...</a:t>
            </a:r>
          </a:p>
        </p:txBody>
      </p:sp>
      <p:sp>
        <p:nvSpPr>
          <p:cNvPr id="3" name="Content Placeholder 2"/>
          <p:cNvSpPr>
            <a:spLocks noGrp="1"/>
          </p:cNvSpPr>
          <p:nvPr>
            <p:ph idx="1"/>
          </p:nvPr>
        </p:nvSpPr>
        <p:spPr>
          <a:xfrm>
            <a:off x="811213" y="1763713"/>
            <a:ext cx="7759700" cy="3208337"/>
          </a:xfrm>
        </p:spPr>
        <p:txBody>
          <a:bodyPr/>
          <a:lstStyle/>
          <a:p>
            <a:r>
              <a:rPr lang="en-AU" i="1" dirty="0" err="1"/>
              <a:t>R</a:t>
            </a:r>
            <a:r>
              <a:rPr lang="en-AU" i="1" baseline="-25000" dirty="0" err="1"/>
              <a:t>Th</a:t>
            </a:r>
            <a:r>
              <a:rPr lang="en-AU" dirty="0"/>
              <a:t> = 6 </a:t>
            </a:r>
            <a:r>
              <a:rPr lang="en-AU" dirty="0">
                <a:sym typeface="Symbol"/>
              </a:rPr>
              <a:t></a:t>
            </a:r>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28</a:t>
            </a:fld>
            <a:r>
              <a:rPr lang="en-US" dirty="0"/>
              <a:t>/41</a:t>
            </a:r>
          </a:p>
        </p:txBody>
      </p:sp>
      <p:grpSp>
        <p:nvGrpSpPr>
          <p:cNvPr id="5" name="Group 10"/>
          <p:cNvGrpSpPr>
            <a:grpSpLocks/>
          </p:cNvGrpSpPr>
          <p:nvPr/>
        </p:nvGrpSpPr>
        <p:grpSpPr bwMode="auto">
          <a:xfrm>
            <a:off x="811213" y="2317750"/>
            <a:ext cx="6713537" cy="2794000"/>
            <a:chOff x="511" y="1820"/>
            <a:chExt cx="4229" cy="1760"/>
          </a:xfrm>
        </p:grpSpPr>
        <p:pic>
          <p:nvPicPr>
            <p:cNvPr id="6" name="Picture 4"/>
            <p:cNvPicPr>
              <a:picLocks noChangeAspect="1" noChangeArrowheads="1"/>
            </p:cNvPicPr>
            <p:nvPr/>
          </p:nvPicPr>
          <p:blipFill>
            <a:blip r:embed="rId2"/>
            <a:srcRect/>
            <a:stretch>
              <a:fillRect/>
            </a:stretch>
          </p:blipFill>
          <p:spPr bwMode="auto">
            <a:xfrm>
              <a:off x="511" y="1820"/>
              <a:ext cx="4138" cy="1214"/>
            </a:xfrm>
            <a:prstGeom prst="rect">
              <a:avLst/>
            </a:prstGeom>
            <a:noFill/>
            <a:ln>
              <a:noFill/>
            </a:ln>
            <a:effectLst/>
          </p:spPr>
        </p:pic>
        <p:sp>
          <p:nvSpPr>
            <p:cNvPr id="7" name="Rectangle 7"/>
            <p:cNvSpPr>
              <a:spLocks noChangeArrowheads="1"/>
            </p:cNvSpPr>
            <p:nvPr/>
          </p:nvSpPr>
          <p:spPr bwMode="auto">
            <a:xfrm>
              <a:off x="592" y="3120"/>
              <a:ext cx="1916" cy="460"/>
            </a:xfrm>
            <a:prstGeom prst="rect">
              <a:avLst/>
            </a:prstGeom>
            <a:noFill/>
            <a:ln w="9525">
              <a:noFill/>
              <a:miter lim="800000"/>
              <a:headEnd/>
              <a:tailEnd/>
            </a:ln>
            <a:effectLst/>
          </p:spPr>
          <p:txBody>
            <a:bodyPr>
              <a:spAutoFit/>
            </a:bodyPr>
            <a:lstStyle/>
            <a:p>
              <a:r>
                <a:rPr lang="en-US" b="1" dirty="0"/>
                <a:t>FIG. 9.33 </a:t>
              </a:r>
              <a:r>
                <a:rPr lang="en-US" i="1" dirty="0"/>
                <a:t>Establishing the terminals of particular interest for the network in Fig. 9.32.</a:t>
              </a:r>
            </a:p>
          </p:txBody>
        </p:sp>
        <p:sp>
          <p:nvSpPr>
            <p:cNvPr id="8" name="Rectangle 9"/>
            <p:cNvSpPr>
              <a:spLocks noChangeArrowheads="1"/>
            </p:cNvSpPr>
            <p:nvPr/>
          </p:nvSpPr>
          <p:spPr bwMode="auto">
            <a:xfrm>
              <a:off x="2802" y="3166"/>
              <a:ext cx="1938" cy="326"/>
            </a:xfrm>
            <a:prstGeom prst="rect">
              <a:avLst/>
            </a:prstGeom>
            <a:noFill/>
            <a:ln w="9525">
              <a:noFill/>
              <a:miter lim="800000"/>
              <a:headEnd/>
              <a:tailEnd/>
            </a:ln>
            <a:effectLst/>
          </p:spPr>
          <p:txBody>
            <a:bodyPr>
              <a:spAutoFit/>
            </a:bodyPr>
            <a:lstStyle/>
            <a:p>
              <a:r>
                <a:rPr lang="en-US" b="1"/>
                <a:t>FIG. 9.34 </a:t>
              </a:r>
              <a:r>
                <a:rPr lang="en-US" i="1"/>
                <a:t>Determining R</a:t>
              </a:r>
              <a:r>
                <a:rPr lang="en-US" i="1" baseline="-25000"/>
                <a:t>Th</a:t>
              </a:r>
              <a:r>
                <a:rPr lang="en-US" i="1"/>
                <a:t> for the network in Fig. 9.33.</a:t>
              </a:r>
            </a:p>
          </p:txBody>
        </p:sp>
      </p:grpSp>
    </p:spTree>
  </p:cSld>
  <p:clrMapOvr>
    <a:masterClrMapping/>
  </p:clrMapOvr>
  <p:transition spd="slow" advTm="500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38" y="707230"/>
            <a:ext cx="7759700" cy="684213"/>
          </a:xfrm>
        </p:spPr>
        <p:txBody>
          <a:bodyPr/>
          <a:lstStyle/>
          <a:p>
            <a:r>
              <a:rPr lang="en-AU" dirty="0"/>
              <a:t>Find </a:t>
            </a:r>
            <a:r>
              <a:rPr lang="en-AU" i="1" dirty="0" err="1"/>
              <a:t>E</a:t>
            </a:r>
            <a:r>
              <a:rPr lang="en-AU" i="1" baseline="-25000" dirty="0" err="1"/>
              <a:t>Th</a:t>
            </a:r>
            <a:endParaRPr lang="en-AU" i="1" baseline="-25000" dirty="0"/>
          </a:p>
        </p:txBody>
      </p:sp>
      <p:sp>
        <p:nvSpPr>
          <p:cNvPr id="3" name="Content Placeholder 2"/>
          <p:cNvSpPr>
            <a:spLocks noGrp="1"/>
          </p:cNvSpPr>
          <p:nvPr>
            <p:ph idx="1"/>
          </p:nvPr>
        </p:nvSpPr>
        <p:spPr>
          <a:xfrm>
            <a:off x="665843" y="1391443"/>
            <a:ext cx="7759700" cy="3208337"/>
          </a:xfrm>
        </p:spPr>
        <p:txBody>
          <a:bodyPr/>
          <a:lstStyle/>
          <a:p>
            <a:r>
              <a:rPr lang="en-AU" dirty="0"/>
              <a:t>Note no current flows in the open circuit. Hence the voltage is just what is across the 4</a:t>
            </a:r>
            <a:r>
              <a:rPr lang="en-AU" dirty="0">
                <a:sym typeface="Symbol"/>
              </a:rPr>
              <a:t> resistor</a:t>
            </a:r>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29</a:t>
            </a:fld>
            <a:r>
              <a:rPr lang="en-US" dirty="0"/>
              <a:t>/41</a:t>
            </a:r>
          </a:p>
        </p:txBody>
      </p:sp>
      <p:grpSp>
        <p:nvGrpSpPr>
          <p:cNvPr id="5" name="Group 12"/>
          <p:cNvGrpSpPr>
            <a:grpSpLocks/>
          </p:cNvGrpSpPr>
          <p:nvPr/>
        </p:nvGrpSpPr>
        <p:grpSpPr bwMode="auto">
          <a:xfrm>
            <a:off x="406400" y="2408238"/>
            <a:ext cx="3613150" cy="2671762"/>
            <a:chOff x="256" y="1777"/>
            <a:chExt cx="2276" cy="1683"/>
          </a:xfrm>
        </p:grpSpPr>
        <p:pic>
          <p:nvPicPr>
            <p:cNvPr id="6" name="Picture 4"/>
            <p:cNvPicPr>
              <a:picLocks noChangeAspect="1" noChangeArrowheads="1"/>
            </p:cNvPicPr>
            <p:nvPr/>
          </p:nvPicPr>
          <p:blipFill>
            <a:blip r:embed="rId2"/>
            <a:srcRect/>
            <a:stretch>
              <a:fillRect/>
            </a:stretch>
          </p:blipFill>
          <p:spPr bwMode="auto">
            <a:xfrm>
              <a:off x="256" y="1777"/>
              <a:ext cx="2276" cy="1300"/>
            </a:xfrm>
            <a:prstGeom prst="rect">
              <a:avLst/>
            </a:prstGeom>
            <a:noFill/>
            <a:ln>
              <a:noFill/>
            </a:ln>
            <a:effectLst/>
          </p:spPr>
        </p:pic>
        <p:sp>
          <p:nvSpPr>
            <p:cNvPr id="7" name="Rectangle 10"/>
            <p:cNvSpPr>
              <a:spLocks noChangeArrowheads="1"/>
            </p:cNvSpPr>
            <p:nvPr/>
          </p:nvSpPr>
          <p:spPr bwMode="auto">
            <a:xfrm>
              <a:off x="309" y="3134"/>
              <a:ext cx="2147" cy="326"/>
            </a:xfrm>
            <a:prstGeom prst="rect">
              <a:avLst/>
            </a:prstGeom>
            <a:noFill/>
            <a:ln w="9525">
              <a:noFill/>
              <a:miter lim="800000"/>
              <a:headEnd/>
              <a:tailEnd/>
            </a:ln>
            <a:effectLst/>
          </p:spPr>
          <p:txBody>
            <a:bodyPr>
              <a:spAutoFit/>
            </a:bodyPr>
            <a:lstStyle/>
            <a:p>
              <a:r>
                <a:rPr lang="en-US" b="1"/>
                <a:t>FIG. 9.35 </a:t>
              </a:r>
              <a:r>
                <a:rPr lang="en-US" i="1"/>
                <a:t>Determining E</a:t>
              </a:r>
              <a:r>
                <a:rPr lang="en-US" i="1" baseline="-25000"/>
                <a:t>Th</a:t>
              </a:r>
              <a:r>
                <a:rPr lang="en-US" i="1"/>
                <a:t> for the network in Fig. 9.33.</a:t>
              </a:r>
            </a:p>
          </p:txBody>
        </p:sp>
      </p:grpSp>
      <p:grpSp>
        <p:nvGrpSpPr>
          <p:cNvPr id="8" name="Group 13"/>
          <p:cNvGrpSpPr>
            <a:grpSpLocks/>
          </p:cNvGrpSpPr>
          <p:nvPr/>
        </p:nvGrpSpPr>
        <p:grpSpPr bwMode="auto">
          <a:xfrm>
            <a:off x="4171950" y="2413000"/>
            <a:ext cx="3613150" cy="2897188"/>
            <a:chOff x="2628" y="1790"/>
            <a:chExt cx="2276" cy="1825"/>
          </a:xfrm>
        </p:grpSpPr>
        <p:pic>
          <p:nvPicPr>
            <p:cNvPr id="9" name="Picture 7"/>
            <p:cNvPicPr>
              <a:picLocks noChangeAspect="1" noChangeArrowheads="1"/>
            </p:cNvPicPr>
            <p:nvPr/>
          </p:nvPicPr>
          <p:blipFill>
            <a:blip r:embed="rId3"/>
            <a:srcRect/>
            <a:stretch>
              <a:fillRect/>
            </a:stretch>
          </p:blipFill>
          <p:spPr bwMode="auto">
            <a:xfrm>
              <a:off x="2628" y="1790"/>
              <a:ext cx="2276" cy="1274"/>
            </a:xfrm>
            <a:prstGeom prst="rect">
              <a:avLst/>
            </a:prstGeom>
            <a:noFill/>
            <a:ln>
              <a:noFill/>
            </a:ln>
            <a:effectLst/>
          </p:spPr>
        </p:pic>
        <p:sp>
          <p:nvSpPr>
            <p:cNvPr id="10" name="Rectangle 11"/>
            <p:cNvSpPr>
              <a:spLocks noChangeArrowheads="1"/>
            </p:cNvSpPr>
            <p:nvPr/>
          </p:nvSpPr>
          <p:spPr bwMode="auto">
            <a:xfrm>
              <a:off x="2644" y="3155"/>
              <a:ext cx="2189" cy="460"/>
            </a:xfrm>
            <a:prstGeom prst="rect">
              <a:avLst/>
            </a:prstGeom>
            <a:noFill/>
            <a:ln w="9525">
              <a:noFill/>
              <a:miter lim="800000"/>
              <a:headEnd/>
              <a:tailEnd/>
            </a:ln>
            <a:effectLst/>
          </p:spPr>
          <p:txBody>
            <a:bodyPr>
              <a:spAutoFit/>
            </a:bodyPr>
            <a:lstStyle/>
            <a:p>
              <a:r>
                <a:rPr lang="en-US" b="1"/>
                <a:t>FIG. 9.36 </a:t>
              </a:r>
              <a:r>
                <a:rPr lang="en-US" i="1"/>
                <a:t>Substituting the Thévenin equivalent circuit in the network external to the resistor R</a:t>
              </a:r>
              <a:r>
                <a:rPr lang="en-US" baseline="-25000"/>
                <a:t>3</a:t>
              </a:r>
              <a:r>
                <a:rPr lang="en-US"/>
                <a:t> </a:t>
              </a:r>
              <a:r>
                <a:rPr lang="en-US" i="1"/>
                <a:t>in Fig. 9.32.</a:t>
              </a:r>
            </a:p>
          </p:txBody>
        </p:sp>
      </p:gr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F1840CF9-988E-47C4-9876-5514DBC185CC}"/>
                  </a:ext>
                </a:extLst>
              </p14:cNvPr>
              <p14:cNvContentPartPr/>
              <p14:nvPr/>
            </p14:nvContentPartPr>
            <p14:xfrm>
              <a:off x="2265073" y="2337323"/>
              <a:ext cx="1145880" cy="696600"/>
            </p14:xfrm>
          </p:contentPart>
        </mc:Choice>
        <mc:Fallback xmlns="">
          <p:pic>
            <p:nvPicPr>
              <p:cNvPr id="13" name="Ink 12">
                <a:extLst>
                  <a:ext uri="{FF2B5EF4-FFF2-40B4-BE49-F238E27FC236}">
                    <a16:creationId xmlns:a16="http://schemas.microsoft.com/office/drawing/2014/main" id="{F1840CF9-988E-47C4-9876-5514DBC185CC}"/>
                  </a:ext>
                </a:extLst>
              </p:cNvPr>
              <p:cNvPicPr/>
              <p:nvPr/>
            </p:nvPicPr>
            <p:blipFill>
              <a:blip r:embed="rId5"/>
              <a:stretch>
                <a:fillRect/>
              </a:stretch>
            </p:blipFill>
            <p:spPr>
              <a:xfrm>
                <a:off x="2256433" y="2328323"/>
                <a:ext cx="1163520" cy="714240"/>
              </a:xfrm>
              <a:prstGeom prst="rect">
                <a:avLst/>
              </a:prstGeom>
            </p:spPr>
          </p:pic>
        </mc:Fallback>
      </mc:AlternateContent>
    </p:spTree>
  </p:cSld>
  <p:clrMapOvr>
    <a:masterClrMapping/>
  </p:clrMapOvr>
  <p:transition spd="slow" advTm="5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Superposition</a:t>
            </a:r>
          </a:p>
        </p:txBody>
      </p:sp>
      <p:sp>
        <p:nvSpPr>
          <p:cNvPr id="3" name="Content Placeholder 2"/>
          <p:cNvSpPr>
            <a:spLocks noGrp="1"/>
          </p:cNvSpPr>
          <p:nvPr>
            <p:ph idx="1"/>
          </p:nvPr>
        </p:nvSpPr>
        <p:spPr/>
        <p:txBody>
          <a:bodyPr/>
          <a:lstStyle/>
          <a:p>
            <a:r>
              <a:rPr lang="en-US" dirty="0"/>
              <a:t>The superposition theorem states the following:</a:t>
            </a:r>
          </a:p>
          <a:p>
            <a:pPr lvl="1"/>
            <a:r>
              <a:rPr lang="en-US" b="1" i="1" dirty="0"/>
              <a:t>The current through, or voltage across, any element of a network is equal to the algebraic sum of the currents or voltages produced independently by each source.</a:t>
            </a:r>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a:t>
            </a:fld>
            <a:r>
              <a:rPr lang="en-US" dirty="0"/>
              <a:t>/41</a:t>
            </a:r>
          </a:p>
        </p:txBody>
      </p:sp>
    </p:spTree>
  </p:cSld>
  <p:clrMapOvr>
    <a:masterClrMapping/>
  </p:clrMapOvr>
  <p:transition spd="slow" advTm="500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725714"/>
            <a:ext cx="7759700" cy="684213"/>
          </a:xfrm>
        </p:spPr>
        <p:txBody>
          <a:bodyPr/>
          <a:lstStyle/>
          <a:p>
            <a:r>
              <a:rPr lang="en-AU" dirty="0"/>
              <a:t>A third example</a:t>
            </a:r>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30</a:t>
            </a:fld>
            <a:r>
              <a:rPr lang="en-US" dirty="0"/>
              <a:t>/41</a:t>
            </a:r>
          </a:p>
        </p:txBody>
      </p:sp>
      <p:grpSp>
        <p:nvGrpSpPr>
          <p:cNvPr id="5" name="Group 8"/>
          <p:cNvGrpSpPr>
            <a:grpSpLocks/>
          </p:cNvGrpSpPr>
          <p:nvPr/>
        </p:nvGrpSpPr>
        <p:grpSpPr bwMode="auto">
          <a:xfrm>
            <a:off x="2031774" y="2341563"/>
            <a:ext cx="5114925" cy="2809875"/>
            <a:chOff x="969" y="1665"/>
            <a:chExt cx="3222" cy="1770"/>
          </a:xfrm>
        </p:grpSpPr>
        <p:pic>
          <p:nvPicPr>
            <p:cNvPr id="6" name="Picture 4"/>
            <p:cNvPicPr>
              <a:picLocks noChangeAspect="1" noChangeArrowheads="1"/>
            </p:cNvPicPr>
            <p:nvPr/>
          </p:nvPicPr>
          <p:blipFill>
            <a:blip r:embed="rId2"/>
            <a:srcRect/>
            <a:stretch>
              <a:fillRect/>
            </a:stretch>
          </p:blipFill>
          <p:spPr bwMode="auto">
            <a:xfrm>
              <a:off x="969" y="1665"/>
              <a:ext cx="3222" cy="1525"/>
            </a:xfrm>
            <a:prstGeom prst="rect">
              <a:avLst/>
            </a:prstGeom>
            <a:noFill/>
            <a:ln>
              <a:noFill/>
            </a:ln>
            <a:effectLst/>
          </p:spPr>
        </p:pic>
        <p:sp>
          <p:nvSpPr>
            <p:cNvPr id="7" name="Rectangle 7"/>
            <p:cNvSpPr>
              <a:spLocks noChangeArrowheads="1"/>
            </p:cNvSpPr>
            <p:nvPr/>
          </p:nvSpPr>
          <p:spPr bwMode="auto">
            <a:xfrm>
              <a:off x="1828" y="3243"/>
              <a:ext cx="1372" cy="192"/>
            </a:xfrm>
            <a:prstGeom prst="rect">
              <a:avLst/>
            </a:prstGeom>
            <a:noFill/>
            <a:ln w="9525">
              <a:noFill/>
              <a:miter lim="800000"/>
              <a:headEnd/>
              <a:tailEnd/>
            </a:ln>
            <a:effectLst/>
          </p:spPr>
          <p:txBody>
            <a:bodyPr>
              <a:spAutoFit/>
            </a:bodyPr>
            <a:lstStyle/>
            <a:p>
              <a:r>
                <a:rPr lang="en-US" b="1"/>
                <a:t>FIG. 9.37 </a:t>
              </a:r>
              <a:r>
                <a:rPr lang="en-US" i="1"/>
                <a:t>Example 9.8.</a:t>
              </a:r>
            </a:p>
          </p:txBody>
        </p:sp>
      </p:grpSp>
    </p:spTree>
  </p:cSld>
  <p:clrMapOvr>
    <a:masterClrMapping/>
  </p:clrMapOvr>
  <p:transition spd="slow" advTm="500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31</a:t>
            </a:fld>
            <a:r>
              <a:rPr lang="en-US" dirty="0"/>
              <a:t>/41</a:t>
            </a:r>
          </a:p>
        </p:txBody>
      </p:sp>
      <p:grpSp>
        <p:nvGrpSpPr>
          <p:cNvPr id="5" name="Group 8"/>
          <p:cNvGrpSpPr>
            <a:grpSpLocks/>
          </p:cNvGrpSpPr>
          <p:nvPr/>
        </p:nvGrpSpPr>
        <p:grpSpPr bwMode="auto">
          <a:xfrm>
            <a:off x="1498600" y="2212975"/>
            <a:ext cx="5192713" cy="2911475"/>
            <a:chOff x="944" y="1674"/>
            <a:chExt cx="3271" cy="1834"/>
          </a:xfrm>
        </p:grpSpPr>
        <p:pic>
          <p:nvPicPr>
            <p:cNvPr id="6" name="Picture 4"/>
            <p:cNvPicPr>
              <a:picLocks noChangeAspect="1" noChangeArrowheads="1"/>
            </p:cNvPicPr>
            <p:nvPr/>
          </p:nvPicPr>
          <p:blipFill>
            <a:blip r:embed="rId2"/>
            <a:srcRect/>
            <a:stretch>
              <a:fillRect/>
            </a:stretch>
          </p:blipFill>
          <p:spPr bwMode="auto">
            <a:xfrm>
              <a:off x="944" y="1674"/>
              <a:ext cx="3271" cy="1507"/>
            </a:xfrm>
            <a:prstGeom prst="rect">
              <a:avLst/>
            </a:prstGeom>
            <a:noFill/>
            <a:ln>
              <a:noFill/>
            </a:ln>
            <a:effectLst/>
          </p:spPr>
        </p:pic>
        <p:sp>
          <p:nvSpPr>
            <p:cNvPr id="7" name="Rectangle 7"/>
            <p:cNvSpPr>
              <a:spLocks noChangeArrowheads="1"/>
            </p:cNvSpPr>
            <p:nvPr/>
          </p:nvSpPr>
          <p:spPr bwMode="auto">
            <a:xfrm>
              <a:off x="1083" y="3182"/>
              <a:ext cx="2880" cy="326"/>
            </a:xfrm>
            <a:prstGeom prst="rect">
              <a:avLst/>
            </a:prstGeom>
            <a:noFill/>
            <a:ln w="9525">
              <a:noFill/>
              <a:miter lim="800000"/>
              <a:headEnd/>
              <a:tailEnd/>
            </a:ln>
            <a:effectLst/>
          </p:spPr>
          <p:txBody>
            <a:bodyPr>
              <a:spAutoFit/>
            </a:bodyPr>
            <a:lstStyle/>
            <a:p>
              <a:r>
                <a:rPr lang="en-US" b="1"/>
                <a:t>FIG. 9.38 </a:t>
              </a:r>
              <a:r>
                <a:rPr lang="en-US" i="1"/>
                <a:t>Identifying the terminals of particular interest for the network in Fig. 9.37.</a:t>
              </a:r>
            </a:p>
          </p:txBody>
        </p:sp>
      </p:grpSp>
    </p:spTree>
  </p:cSld>
  <p:clrMapOvr>
    <a:masterClrMapping/>
  </p:clrMapOvr>
  <p:transition spd="slow" advTm="500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725714"/>
            <a:ext cx="7759700" cy="684213"/>
          </a:xfrm>
        </p:spPr>
        <p:txBody>
          <a:bodyPr/>
          <a:lstStyle/>
          <a:p>
            <a:r>
              <a:rPr lang="en-AU" i="1" dirty="0" err="1"/>
              <a:t>R</a:t>
            </a:r>
            <a:r>
              <a:rPr lang="en-AU" i="1" baseline="-25000" dirty="0" err="1"/>
              <a:t>Th</a:t>
            </a:r>
            <a:endParaRPr lang="en-AU" i="1" baseline="-25000" dirty="0"/>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32</a:t>
            </a:fld>
            <a:r>
              <a:rPr lang="en-US" dirty="0"/>
              <a:t>/41</a:t>
            </a:r>
          </a:p>
        </p:txBody>
      </p:sp>
      <p:grpSp>
        <p:nvGrpSpPr>
          <p:cNvPr id="5" name="Group 8"/>
          <p:cNvGrpSpPr>
            <a:grpSpLocks/>
          </p:cNvGrpSpPr>
          <p:nvPr/>
        </p:nvGrpSpPr>
        <p:grpSpPr bwMode="auto">
          <a:xfrm>
            <a:off x="1308100" y="2490788"/>
            <a:ext cx="7378700" cy="2478087"/>
            <a:chOff x="256" y="1769"/>
            <a:chExt cx="4648" cy="1561"/>
          </a:xfrm>
        </p:grpSpPr>
        <p:pic>
          <p:nvPicPr>
            <p:cNvPr id="6" name="Picture 4"/>
            <p:cNvPicPr>
              <a:picLocks noChangeAspect="1" noChangeArrowheads="1"/>
            </p:cNvPicPr>
            <p:nvPr/>
          </p:nvPicPr>
          <p:blipFill>
            <a:blip r:embed="rId2"/>
            <a:srcRect/>
            <a:stretch>
              <a:fillRect/>
            </a:stretch>
          </p:blipFill>
          <p:spPr bwMode="auto">
            <a:xfrm>
              <a:off x="256" y="1769"/>
              <a:ext cx="4648" cy="1317"/>
            </a:xfrm>
            <a:prstGeom prst="rect">
              <a:avLst/>
            </a:prstGeom>
            <a:noFill/>
            <a:ln>
              <a:noFill/>
            </a:ln>
            <a:effectLst/>
          </p:spPr>
        </p:pic>
        <p:sp>
          <p:nvSpPr>
            <p:cNvPr id="7" name="Rectangle 7"/>
            <p:cNvSpPr>
              <a:spLocks noChangeArrowheads="1"/>
            </p:cNvSpPr>
            <p:nvPr/>
          </p:nvSpPr>
          <p:spPr bwMode="auto">
            <a:xfrm>
              <a:off x="1042" y="3138"/>
              <a:ext cx="2880" cy="192"/>
            </a:xfrm>
            <a:prstGeom prst="rect">
              <a:avLst/>
            </a:prstGeom>
            <a:noFill/>
            <a:ln w="9525">
              <a:noFill/>
              <a:miter lim="800000"/>
              <a:headEnd/>
              <a:tailEnd/>
            </a:ln>
            <a:effectLst/>
          </p:spPr>
          <p:txBody>
            <a:bodyPr>
              <a:spAutoFit/>
            </a:bodyPr>
            <a:lstStyle/>
            <a:p>
              <a:r>
                <a:rPr lang="en-US" b="1"/>
                <a:t>FIG. 9.39 </a:t>
              </a:r>
              <a:r>
                <a:rPr lang="en-US" i="1"/>
                <a:t>Determining R</a:t>
              </a:r>
              <a:r>
                <a:rPr lang="en-US" i="1" baseline="-25000"/>
                <a:t>Th</a:t>
              </a:r>
              <a:r>
                <a:rPr lang="en-US" i="1"/>
                <a:t> for the network in Fig. 9.38.</a:t>
              </a:r>
            </a:p>
          </p:txBody>
        </p:sp>
      </p:grpSp>
    </p:spTree>
  </p:cSld>
  <p:clrMapOvr>
    <a:masterClrMapping/>
  </p:clrMapOvr>
  <p:transition spd="slow" advTm="500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812800"/>
            <a:ext cx="7759700" cy="684213"/>
          </a:xfrm>
        </p:spPr>
        <p:txBody>
          <a:bodyPr/>
          <a:lstStyle/>
          <a:p>
            <a:r>
              <a:rPr lang="en-AU" i="1" dirty="0" err="1"/>
              <a:t>E</a:t>
            </a:r>
            <a:r>
              <a:rPr lang="en-AU" i="1" baseline="-25000" dirty="0" err="1"/>
              <a:t>Th</a:t>
            </a:r>
            <a:endParaRPr lang="en-AU" i="1" baseline="-25000" dirty="0"/>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33</a:t>
            </a:fld>
            <a:r>
              <a:rPr lang="en-US" dirty="0"/>
              <a:t>/41</a:t>
            </a:r>
          </a:p>
        </p:txBody>
      </p:sp>
      <p:grpSp>
        <p:nvGrpSpPr>
          <p:cNvPr id="5" name="Group 8"/>
          <p:cNvGrpSpPr>
            <a:grpSpLocks/>
          </p:cNvGrpSpPr>
          <p:nvPr/>
        </p:nvGrpSpPr>
        <p:grpSpPr bwMode="auto">
          <a:xfrm>
            <a:off x="906463" y="1985963"/>
            <a:ext cx="6378575" cy="3481387"/>
            <a:chOff x="571" y="1441"/>
            <a:chExt cx="4018" cy="2193"/>
          </a:xfrm>
        </p:grpSpPr>
        <p:pic>
          <p:nvPicPr>
            <p:cNvPr id="6" name="Picture 4"/>
            <p:cNvPicPr>
              <a:picLocks noChangeAspect="1" noChangeArrowheads="1"/>
            </p:cNvPicPr>
            <p:nvPr/>
          </p:nvPicPr>
          <p:blipFill>
            <a:blip r:embed="rId2"/>
            <a:srcRect/>
            <a:stretch>
              <a:fillRect/>
            </a:stretch>
          </p:blipFill>
          <p:spPr bwMode="auto">
            <a:xfrm>
              <a:off x="571" y="1441"/>
              <a:ext cx="4018" cy="1973"/>
            </a:xfrm>
            <a:prstGeom prst="rect">
              <a:avLst/>
            </a:prstGeom>
            <a:noFill/>
            <a:ln>
              <a:noFill/>
            </a:ln>
            <a:effectLst/>
          </p:spPr>
        </p:pic>
        <p:sp>
          <p:nvSpPr>
            <p:cNvPr id="7" name="Rectangle 7"/>
            <p:cNvSpPr>
              <a:spLocks noChangeArrowheads="1"/>
            </p:cNvSpPr>
            <p:nvPr/>
          </p:nvSpPr>
          <p:spPr bwMode="auto">
            <a:xfrm>
              <a:off x="979" y="3442"/>
              <a:ext cx="2880" cy="192"/>
            </a:xfrm>
            <a:prstGeom prst="rect">
              <a:avLst/>
            </a:prstGeom>
            <a:noFill/>
            <a:ln w="9525">
              <a:noFill/>
              <a:miter lim="800000"/>
              <a:headEnd/>
              <a:tailEnd/>
            </a:ln>
            <a:effectLst/>
          </p:spPr>
          <p:txBody>
            <a:bodyPr>
              <a:spAutoFit/>
            </a:bodyPr>
            <a:lstStyle/>
            <a:p>
              <a:r>
                <a:rPr lang="en-US" b="1"/>
                <a:t>FIG. 9.40 </a:t>
              </a:r>
              <a:r>
                <a:rPr lang="en-US" i="1"/>
                <a:t>Determining E</a:t>
              </a:r>
              <a:r>
                <a:rPr lang="en-US" i="1" baseline="-25000"/>
                <a:t>Th</a:t>
              </a:r>
              <a:r>
                <a:rPr lang="en-US" i="1"/>
                <a:t> for the network in Fig. 9.38.</a:t>
              </a:r>
            </a:p>
          </p:txBody>
        </p:sp>
      </p:grpSp>
    </p:spTree>
  </p:cSld>
  <p:clrMapOvr>
    <a:masterClrMapping/>
  </p:clrMapOvr>
  <p:transition spd="slow" advTm="500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Final Result</a:t>
            </a:r>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34</a:t>
            </a:fld>
            <a:r>
              <a:rPr lang="en-US" dirty="0"/>
              <a:t>/41</a:t>
            </a:r>
          </a:p>
        </p:txBody>
      </p:sp>
      <p:grpSp>
        <p:nvGrpSpPr>
          <p:cNvPr id="5" name="Group 9"/>
          <p:cNvGrpSpPr>
            <a:grpSpLocks/>
          </p:cNvGrpSpPr>
          <p:nvPr/>
        </p:nvGrpSpPr>
        <p:grpSpPr bwMode="auto">
          <a:xfrm>
            <a:off x="406400" y="2552700"/>
            <a:ext cx="3613150" cy="2400300"/>
            <a:chOff x="256" y="1798"/>
            <a:chExt cx="2276" cy="1512"/>
          </a:xfrm>
        </p:grpSpPr>
        <p:pic>
          <p:nvPicPr>
            <p:cNvPr id="6" name="Picture 4"/>
            <p:cNvPicPr>
              <a:picLocks noChangeAspect="1" noChangeArrowheads="1"/>
            </p:cNvPicPr>
            <p:nvPr/>
          </p:nvPicPr>
          <p:blipFill>
            <a:blip r:embed="rId2"/>
            <a:srcRect/>
            <a:stretch>
              <a:fillRect/>
            </a:stretch>
          </p:blipFill>
          <p:spPr bwMode="auto">
            <a:xfrm>
              <a:off x="256" y="1798"/>
              <a:ext cx="2276" cy="1259"/>
            </a:xfrm>
            <a:prstGeom prst="rect">
              <a:avLst/>
            </a:prstGeom>
            <a:noFill/>
            <a:ln>
              <a:noFill/>
            </a:ln>
            <a:effectLst/>
          </p:spPr>
        </p:pic>
        <p:sp>
          <p:nvSpPr>
            <p:cNvPr id="7" name="Rectangle 8"/>
            <p:cNvSpPr>
              <a:spLocks noChangeArrowheads="1"/>
            </p:cNvSpPr>
            <p:nvPr/>
          </p:nvSpPr>
          <p:spPr bwMode="auto">
            <a:xfrm>
              <a:off x="278" y="3118"/>
              <a:ext cx="2094" cy="192"/>
            </a:xfrm>
            <a:prstGeom prst="rect">
              <a:avLst/>
            </a:prstGeom>
            <a:noFill/>
            <a:ln w="9525">
              <a:noFill/>
              <a:miter lim="800000"/>
              <a:headEnd/>
              <a:tailEnd/>
            </a:ln>
            <a:effectLst/>
          </p:spPr>
          <p:txBody>
            <a:bodyPr>
              <a:spAutoFit/>
            </a:bodyPr>
            <a:lstStyle/>
            <a:p>
              <a:r>
                <a:rPr lang="en-US" b="1"/>
                <a:t>FIG. 9.41 </a:t>
              </a:r>
              <a:r>
                <a:rPr lang="en-US" i="1"/>
                <a:t>Network of Fig. 9.40 redrawn.</a:t>
              </a:r>
            </a:p>
          </p:txBody>
        </p:sp>
      </p:grpSp>
      <p:grpSp>
        <p:nvGrpSpPr>
          <p:cNvPr id="8" name="Group 11"/>
          <p:cNvGrpSpPr>
            <a:grpSpLocks/>
          </p:cNvGrpSpPr>
          <p:nvPr/>
        </p:nvGrpSpPr>
        <p:grpSpPr bwMode="auto">
          <a:xfrm>
            <a:off x="4130675" y="2409825"/>
            <a:ext cx="3654425" cy="2817813"/>
            <a:chOff x="2602" y="1798"/>
            <a:chExt cx="2302" cy="1775"/>
          </a:xfrm>
        </p:grpSpPr>
        <p:pic>
          <p:nvPicPr>
            <p:cNvPr id="9" name="Picture 6"/>
            <p:cNvPicPr>
              <a:picLocks noChangeAspect="1" noChangeArrowheads="1"/>
            </p:cNvPicPr>
            <p:nvPr/>
          </p:nvPicPr>
          <p:blipFill>
            <a:blip r:embed="rId3"/>
            <a:srcRect/>
            <a:stretch>
              <a:fillRect/>
            </a:stretch>
          </p:blipFill>
          <p:spPr bwMode="auto">
            <a:xfrm>
              <a:off x="2628" y="1798"/>
              <a:ext cx="2276" cy="1258"/>
            </a:xfrm>
            <a:prstGeom prst="rect">
              <a:avLst/>
            </a:prstGeom>
            <a:noFill/>
            <a:ln>
              <a:noFill/>
            </a:ln>
            <a:effectLst/>
          </p:spPr>
        </p:pic>
        <p:sp>
          <p:nvSpPr>
            <p:cNvPr id="10" name="Rectangle 10"/>
            <p:cNvSpPr>
              <a:spLocks noChangeArrowheads="1"/>
            </p:cNvSpPr>
            <p:nvPr/>
          </p:nvSpPr>
          <p:spPr bwMode="auto">
            <a:xfrm>
              <a:off x="2602" y="3113"/>
              <a:ext cx="2273" cy="460"/>
            </a:xfrm>
            <a:prstGeom prst="rect">
              <a:avLst/>
            </a:prstGeom>
            <a:noFill/>
            <a:ln w="9525">
              <a:noFill/>
              <a:miter lim="800000"/>
              <a:headEnd/>
              <a:tailEnd/>
            </a:ln>
            <a:effectLst/>
          </p:spPr>
          <p:txBody>
            <a:bodyPr>
              <a:spAutoFit/>
            </a:bodyPr>
            <a:lstStyle/>
            <a:p>
              <a:r>
                <a:rPr lang="en-US" b="1"/>
                <a:t>FIG. 9.42 </a:t>
              </a:r>
              <a:r>
                <a:rPr lang="en-US" i="1"/>
                <a:t>Substituting the Thévenin equivalent circuit for the network external to the resistor R</a:t>
              </a:r>
              <a:r>
                <a:rPr lang="en-US" i="1" baseline="-25000"/>
                <a:t>4</a:t>
              </a:r>
              <a:r>
                <a:rPr lang="en-US" i="1"/>
                <a:t> in Fig. 9.37.</a:t>
              </a:r>
            </a:p>
          </p:txBody>
        </p:sp>
      </p:grpSp>
    </p:spTree>
  </p:cSld>
  <p:clrMapOvr>
    <a:masterClrMapping/>
  </p:clrMapOvr>
  <p:transition spd="slow" advTm="500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86" y="1049337"/>
            <a:ext cx="7759700" cy="684213"/>
          </a:xfrm>
        </p:spPr>
        <p:txBody>
          <a:bodyPr/>
          <a:lstStyle/>
          <a:p>
            <a:r>
              <a:rPr lang="en-AU" dirty="0"/>
              <a:t>Challenge Example</a:t>
            </a:r>
          </a:p>
        </p:txBody>
      </p:sp>
      <p:sp>
        <p:nvSpPr>
          <p:cNvPr id="3" name="Content Placeholder 2"/>
          <p:cNvSpPr>
            <a:spLocks noGrp="1"/>
          </p:cNvSpPr>
          <p:nvPr>
            <p:ph idx="1"/>
          </p:nvPr>
        </p:nvSpPr>
        <p:spPr>
          <a:xfrm>
            <a:off x="927100" y="2046515"/>
            <a:ext cx="7759700" cy="3425372"/>
          </a:xfrm>
        </p:spPr>
        <p:txBody>
          <a:bodyPr/>
          <a:lstStyle/>
          <a:p>
            <a:r>
              <a:rPr lang="en-AU" dirty="0"/>
              <a:t>Find </a:t>
            </a:r>
            <a:r>
              <a:rPr lang="en-AU" dirty="0" err="1"/>
              <a:t>Thevenin</a:t>
            </a:r>
            <a:r>
              <a:rPr lang="en-AU" dirty="0"/>
              <a:t> equivalent around </a:t>
            </a:r>
            <a:r>
              <a:rPr lang="en-AU" i="1" dirty="0"/>
              <a:t>R</a:t>
            </a:r>
            <a:r>
              <a:rPr lang="en-AU" i="1" baseline="-25000" dirty="0"/>
              <a:t>L</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35</a:t>
            </a:fld>
            <a:r>
              <a:rPr lang="en-US" dirty="0"/>
              <a:t>/41</a:t>
            </a:r>
          </a:p>
        </p:txBody>
      </p:sp>
      <p:grpSp>
        <p:nvGrpSpPr>
          <p:cNvPr id="5" name="Group 14"/>
          <p:cNvGrpSpPr>
            <a:grpSpLocks/>
          </p:cNvGrpSpPr>
          <p:nvPr/>
        </p:nvGrpSpPr>
        <p:grpSpPr bwMode="auto">
          <a:xfrm>
            <a:off x="1259114" y="2506663"/>
            <a:ext cx="4479925" cy="3994150"/>
            <a:chOff x="1168" y="1307"/>
            <a:chExt cx="2822" cy="2516"/>
          </a:xfrm>
        </p:grpSpPr>
        <p:pic>
          <p:nvPicPr>
            <p:cNvPr id="6" name="Picture 7"/>
            <p:cNvPicPr>
              <a:picLocks noChangeAspect="1" noChangeArrowheads="1"/>
            </p:cNvPicPr>
            <p:nvPr/>
          </p:nvPicPr>
          <p:blipFill>
            <a:blip r:embed="rId2"/>
            <a:srcRect/>
            <a:stretch>
              <a:fillRect/>
            </a:stretch>
          </p:blipFill>
          <p:spPr bwMode="auto">
            <a:xfrm>
              <a:off x="1168" y="1307"/>
              <a:ext cx="2822" cy="2240"/>
            </a:xfrm>
            <a:prstGeom prst="rect">
              <a:avLst/>
            </a:prstGeom>
            <a:noFill/>
            <a:ln>
              <a:noFill/>
            </a:ln>
            <a:effectLst/>
          </p:spPr>
        </p:pic>
        <p:sp>
          <p:nvSpPr>
            <p:cNvPr id="7" name="Rectangle 13"/>
            <p:cNvSpPr>
              <a:spLocks noChangeArrowheads="1"/>
            </p:cNvSpPr>
            <p:nvPr/>
          </p:nvSpPr>
          <p:spPr bwMode="auto">
            <a:xfrm>
              <a:off x="1775" y="3631"/>
              <a:ext cx="1393" cy="192"/>
            </a:xfrm>
            <a:prstGeom prst="rect">
              <a:avLst/>
            </a:prstGeom>
            <a:noFill/>
            <a:ln w="9525">
              <a:noFill/>
              <a:miter lim="800000"/>
              <a:headEnd/>
              <a:tailEnd/>
            </a:ln>
            <a:effectLst/>
          </p:spPr>
          <p:txBody>
            <a:bodyPr>
              <a:spAutoFit/>
            </a:bodyPr>
            <a:lstStyle/>
            <a:p>
              <a:r>
                <a:rPr lang="en-US" b="1"/>
                <a:t>FIG. 9.48 </a:t>
              </a:r>
              <a:r>
                <a:rPr lang="en-US" i="1"/>
                <a:t>Example 9.10.</a:t>
              </a:r>
            </a:p>
          </p:txBody>
        </p:sp>
      </p:grpSp>
    </p:spTree>
  </p:cSld>
  <p:clrMapOvr>
    <a:masterClrMapping/>
  </p:clrMapOvr>
  <p:transition spd="slow" advTm="500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Norton Equivalent</a:t>
            </a:r>
          </a:p>
        </p:txBody>
      </p:sp>
      <p:sp>
        <p:nvSpPr>
          <p:cNvPr id="3" name="Content Placeholder 2"/>
          <p:cNvSpPr>
            <a:spLocks noGrp="1"/>
          </p:cNvSpPr>
          <p:nvPr>
            <p:ph idx="1"/>
          </p:nvPr>
        </p:nvSpPr>
        <p:spPr/>
        <p:txBody>
          <a:bodyPr/>
          <a:lstStyle/>
          <a:p>
            <a:pPr marL="342900" lvl="1" indent="-342900">
              <a:buFont typeface="Arial" charset="0"/>
              <a:buChar char="•"/>
            </a:pPr>
            <a:r>
              <a:rPr lang="en-US" sz="2400" b="1" i="1" dirty="0"/>
              <a:t>Any two-terminal linear bilateral dc network can be replaced by an equivalent circuit consisting of a current source and a parallel resistor, as shown in Fig. 9.59</a:t>
            </a:r>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36</a:t>
            </a:fld>
            <a:r>
              <a:rPr lang="en-US" dirty="0"/>
              <a:t>/41</a:t>
            </a:r>
          </a:p>
        </p:txBody>
      </p:sp>
      <p:grpSp>
        <p:nvGrpSpPr>
          <p:cNvPr id="5" name="Group 10"/>
          <p:cNvGrpSpPr>
            <a:grpSpLocks/>
          </p:cNvGrpSpPr>
          <p:nvPr/>
        </p:nvGrpSpPr>
        <p:grpSpPr bwMode="auto">
          <a:xfrm>
            <a:off x="2536826" y="4070350"/>
            <a:ext cx="3613150" cy="2430463"/>
            <a:chOff x="2628" y="1768"/>
            <a:chExt cx="2276" cy="1531"/>
          </a:xfrm>
        </p:grpSpPr>
        <p:pic>
          <p:nvPicPr>
            <p:cNvPr id="6" name="Picture 7"/>
            <p:cNvPicPr>
              <a:picLocks noChangeAspect="1" noChangeArrowheads="1"/>
            </p:cNvPicPr>
            <p:nvPr/>
          </p:nvPicPr>
          <p:blipFill>
            <a:blip r:embed="rId2"/>
            <a:srcRect/>
            <a:stretch>
              <a:fillRect/>
            </a:stretch>
          </p:blipFill>
          <p:spPr bwMode="auto">
            <a:xfrm>
              <a:off x="2628" y="1768"/>
              <a:ext cx="2276" cy="1319"/>
            </a:xfrm>
            <a:prstGeom prst="rect">
              <a:avLst/>
            </a:prstGeom>
            <a:noFill/>
            <a:ln>
              <a:noFill/>
            </a:ln>
            <a:effectLst/>
          </p:spPr>
        </p:pic>
        <p:sp>
          <p:nvSpPr>
            <p:cNvPr id="7" name="Rectangle 9"/>
            <p:cNvSpPr>
              <a:spLocks noChangeArrowheads="1"/>
            </p:cNvSpPr>
            <p:nvPr/>
          </p:nvSpPr>
          <p:spPr bwMode="auto">
            <a:xfrm>
              <a:off x="2781" y="3107"/>
              <a:ext cx="1989" cy="192"/>
            </a:xfrm>
            <a:prstGeom prst="rect">
              <a:avLst/>
            </a:prstGeom>
            <a:noFill/>
            <a:ln w="9525">
              <a:noFill/>
              <a:miter lim="800000"/>
              <a:headEnd/>
              <a:tailEnd/>
            </a:ln>
            <a:effectLst/>
          </p:spPr>
          <p:txBody>
            <a:bodyPr>
              <a:spAutoFit/>
            </a:bodyPr>
            <a:lstStyle/>
            <a:p>
              <a:r>
                <a:rPr lang="en-US" b="1"/>
                <a:t>FIG. 9.59 </a:t>
              </a:r>
              <a:r>
                <a:rPr lang="en-US" i="1"/>
                <a:t>Norton equivalent circuit.</a:t>
              </a:r>
            </a:p>
          </p:txBody>
        </p:sp>
      </p:grpSp>
    </p:spTree>
  </p:cSld>
  <p:clrMapOvr>
    <a:masterClrMapping/>
  </p:clrMapOvr>
  <p:transition spd="slow" advTm="500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86" y="1391443"/>
            <a:ext cx="7759700" cy="684213"/>
          </a:xfrm>
        </p:spPr>
        <p:txBody>
          <a:bodyPr/>
          <a:lstStyle/>
          <a:p>
            <a:r>
              <a:rPr lang="en-AU" dirty="0"/>
              <a:t>Norton and </a:t>
            </a:r>
            <a:r>
              <a:rPr lang="en-AU" dirty="0" err="1"/>
              <a:t>Thevenin</a:t>
            </a:r>
            <a:r>
              <a:rPr lang="en-AU" dirty="0"/>
              <a:t> are equivalent</a:t>
            </a:r>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37</a:t>
            </a:fld>
            <a:r>
              <a:rPr lang="en-US" dirty="0"/>
              <a:t>/41</a:t>
            </a:r>
          </a:p>
        </p:txBody>
      </p:sp>
      <p:grpSp>
        <p:nvGrpSpPr>
          <p:cNvPr id="5" name="Group 9"/>
          <p:cNvGrpSpPr>
            <a:grpSpLocks/>
          </p:cNvGrpSpPr>
          <p:nvPr/>
        </p:nvGrpSpPr>
        <p:grpSpPr bwMode="auto">
          <a:xfrm>
            <a:off x="927100" y="3113881"/>
            <a:ext cx="6761163" cy="2655887"/>
            <a:chOff x="450" y="1737"/>
            <a:chExt cx="4259" cy="1673"/>
          </a:xfrm>
        </p:grpSpPr>
        <p:pic>
          <p:nvPicPr>
            <p:cNvPr id="6" name="Picture 4"/>
            <p:cNvPicPr>
              <a:picLocks noChangeAspect="1" noChangeArrowheads="1"/>
            </p:cNvPicPr>
            <p:nvPr/>
          </p:nvPicPr>
          <p:blipFill>
            <a:blip r:embed="rId2"/>
            <a:srcRect/>
            <a:stretch>
              <a:fillRect/>
            </a:stretch>
          </p:blipFill>
          <p:spPr bwMode="auto">
            <a:xfrm>
              <a:off x="450" y="1737"/>
              <a:ext cx="4259" cy="1381"/>
            </a:xfrm>
            <a:prstGeom prst="rect">
              <a:avLst/>
            </a:prstGeom>
            <a:noFill/>
            <a:ln>
              <a:noFill/>
            </a:ln>
            <a:effectLst/>
          </p:spPr>
        </p:pic>
        <p:sp>
          <p:nvSpPr>
            <p:cNvPr id="7" name="Rectangle 8"/>
            <p:cNvSpPr>
              <a:spLocks noChangeArrowheads="1"/>
            </p:cNvSpPr>
            <p:nvPr/>
          </p:nvSpPr>
          <p:spPr bwMode="auto">
            <a:xfrm>
              <a:off x="497" y="3218"/>
              <a:ext cx="4105" cy="192"/>
            </a:xfrm>
            <a:prstGeom prst="rect">
              <a:avLst/>
            </a:prstGeom>
            <a:noFill/>
            <a:ln w="9525">
              <a:noFill/>
              <a:miter lim="800000"/>
              <a:headEnd/>
              <a:tailEnd/>
            </a:ln>
            <a:effectLst/>
          </p:spPr>
          <p:txBody>
            <a:bodyPr>
              <a:spAutoFit/>
            </a:bodyPr>
            <a:lstStyle/>
            <a:p>
              <a:r>
                <a:rPr lang="en-US" b="1"/>
                <a:t>FIG. 9.60 </a:t>
              </a:r>
              <a:r>
                <a:rPr lang="en-US" i="1"/>
                <a:t>Converting between Thévenin and Norton equivalent circuits.</a:t>
              </a:r>
            </a:p>
          </p:txBody>
        </p:sp>
      </p:grpSp>
    </p:spTree>
  </p:cSld>
  <p:clrMapOvr>
    <a:masterClrMapping/>
  </p:clrMapOvr>
  <p:transition spd="slow" advTm="500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189" y="707230"/>
            <a:ext cx="7759700" cy="684213"/>
          </a:xfrm>
        </p:spPr>
        <p:txBody>
          <a:bodyPr/>
          <a:lstStyle/>
          <a:p>
            <a:r>
              <a:rPr lang="en-AU" dirty="0"/>
              <a:t>Lecture 5 summary</a:t>
            </a:r>
          </a:p>
        </p:txBody>
      </p:sp>
      <p:sp>
        <p:nvSpPr>
          <p:cNvPr id="3" name="Content Placeholder 2"/>
          <p:cNvSpPr>
            <a:spLocks noGrp="1"/>
          </p:cNvSpPr>
          <p:nvPr>
            <p:ph idx="1"/>
          </p:nvPr>
        </p:nvSpPr>
        <p:spPr>
          <a:xfrm>
            <a:off x="322189" y="1391443"/>
            <a:ext cx="8025618" cy="3708253"/>
          </a:xfrm>
        </p:spPr>
        <p:txBody>
          <a:bodyPr/>
          <a:lstStyle/>
          <a:p>
            <a:pPr eaLnBrk="1" hangingPunct="1">
              <a:buFont typeface="Wingdings" pitchFamily="2" charset="2"/>
              <a:buNone/>
            </a:pPr>
            <a:r>
              <a:rPr lang="en-AU" dirty="0" err="1"/>
              <a:t>Boylestad</a:t>
            </a:r>
            <a:r>
              <a:rPr lang="en-AU" dirty="0"/>
              <a:t> – Chapters 9</a:t>
            </a:r>
            <a:endParaRPr lang="en-US" dirty="0"/>
          </a:p>
          <a:p>
            <a:pPr eaLnBrk="1" hangingPunct="1">
              <a:buFont typeface="Wingdings" pitchFamily="2" charset="2"/>
              <a:buNone/>
            </a:pPr>
            <a:endParaRPr lang="en-US" dirty="0"/>
          </a:p>
          <a:p>
            <a:pPr eaLnBrk="1" hangingPunct="1"/>
            <a:r>
              <a:rPr lang="en-US" dirty="0"/>
              <a:t>Superposition</a:t>
            </a:r>
          </a:p>
          <a:p>
            <a:pPr eaLnBrk="1" hangingPunct="1"/>
            <a:r>
              <a:rPr lang="en-US" dirty="0" err="1"/>
              <a:t>Thevenin</a:t>
            </a:r>
            <a:r>
              <a:rPr lang="en-US" dirty="0"/>
              <a:t> Equivalent circuit</a:t>
            </a:r>
          </a:p>
          <a:p>
            <a:pPr eaLnBrk="1" hangingPunct="1"/>
            <a:endParaRPr lang="en-AU" dirty="0"/>
          </a:p>
          <a:p>
            <a:endParaRPr lang="en-AU" dirty="0"/>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38</a:t>
            </a:fld>
            <a:endParaRPr lang="en-US"/>
          </a:p>
        </p:txBody>
      </p:sp>
    </p:spTree>
  </p:cSld>
  <p:clrMapOvr>
    <a:masterClrMapping/>
  </p:clrMapOvr>
  <p:transition spd="slow" advTm="5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707230"/>
            <a:ext cx="7759700" cy="684213"/>
          </a:xfrm>
        </p:spPr>
        <p:txBody>
          <a:bodyPr/>
          <a:lstStyle/>
          <a:p>
            <a:r>
              <a:rPr lang="en-AU" dirty="0"/>
              <a:t>Superposition Steps</a:t>
            </a:r>
          </a:p>
        </p:txBody>
      </p:sp>
      <p:sp>
        <p:nvSpPr>
          <p:cNvPr id="3" name="Content Placeholder 2"/>
          <p:cNvSpPr>
            <a:spLocks noGrp="1"/>
          </p:cNvSpPr>
          <p:nvPr>
            <p:ph idx="1"/>
          </p:nvPr>
        </p:nvSpPr>
        <p:spPr>
          <a:xfrm>
            <a:off x="393700" y="1391443"/>
            <a:ext cx="5513614" cy="4005604"/>
          </a:xfrm>
        </p:spPr>
        <p:txBody>
          <a:bodyPr/>
          <a:lstStyle/>
          <a:p>
            <a:r>
              <a:rPr lang="en-US" sz="1800" dirty="0"/>
              <a:t>To apply the superposition theorem, the following steps must be followed</a:t>
            </a:r>
          </a:p>
          <a:p>
            <a:pPr lvl="1"/>
            <a:r>
              <a:rPr lang="en-US" sz="1800" dirty="0"/>
              <a:t>Select one source</a:t>
            </a:r>
          </a:p>
          <a:p>
            <a:pPr lvl="1"/>
            <a:r>
              <a:rPr lang="en-US" sz="1800" dirty="0"/>
              <a:t>Remove all other sources by</a:t>
            </a:r>
          </a:p>
          <a:p>
            <a:pPr lvl="2"/>
            <a:r>
              <a:rPr lang="en-US" sz="1800" dirty="0"/>
              <a:t>Replacing voltage sources with shorts circuits (be sure to maintain any internal resistance)</a:t>
            </a:r>
          </a:p>
          <a:p>
            <a:pPr lvl="2"/>
            <a:r>
              <a:rPr lang="en-US" sz="1800" dirty="0"/>
              <a:t>Replacing current sources with open circuits (also keep any internal resistances)</a:t>
            </a:r>
          </a:p>
          <a:p>
            <a:pPr lvl="1"/>
            <a:r>
              <a:rPr lang="en-US" sz="1800" dirty="0"/>
              <a:t>Determine the voltages and currents arising as a result of the selected source</a:t>
            </a:r>
          </a:p>
          <a:p>
            <a:pPr lvl="1"/>
            <a:r>
              <a:rPr lang="en-US" sz="1800" dirty="0"/>
              <a:t>Repeat this procedure for all the other sources</a:t>
            </a:r>
          </a:p>
          <a:p>
            <a:pPr lvl="1"/>
            <a:r>
              <a:rPr lang="en-US" sz="1800" dirty="0"/>
              <a:t>Add the resulting voltages/currents arising from each source</a:t>
            </a:r>
          </a:p>
          <a:p>
            <a:pPr lvl="2"/>
            <a:r>
              <a:rPr lang="en-US" sz="1800" dirty="0">
                <a:solidFill>
                  <a:srgbClr val="0033CC"/>
                </a:solidFill>
              </a:rPr>
              <a:t>Again: Observe the polarities of the individual voltages, and the directions of the individual currents</a:t>
            </a:r>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4</a:t>
            </a:fld>
            <a:r>
              <a:rPr lang="en-US" dirty="0"/>
              <a:t>/41</a:t>
            </a:r>
          </a:p>
        </p:txBody>
      </p:sp>
      <p:graphicFrame>
        <p:nvGraphicFramePr>
          <p:cNvPr id="277506" name="Object 2"/>
          <p:cNvGraphicFramePr>
            <a:graphicFrameLocks noChangeAspect="1"/>
          </p:cNvGraphicFramePr>
          <p:nvPr/>
        </p:nvGraphicFramePr>
        <p:xfrm>
          <a:off x="6156325" y="1125538"/>
          <a:ext cx="2146300" cy="1308100"/>
        </p:xfrm>
        <a:graphic>
          <a:graphicData uri="http://schemas.openxmlformats.org/presentationml/2006/ole">
            <mc:AlternateContent xmlns:mc="http://schemas.openxmlformats.org/markup-compatibility/2006">
              <mc:Choice xmlns:v="urn:schemas-microsoft-com:vml" Requires="v">
                <p:oleObj spid="_x0000_s277569" name="Visio" r:id="rId3" imgW="3005023" imgH="1831543" progId="">
                  <p:embed/>
                </p:oleObj>
              </mc:Choice>
              <mc:Fallback>
                <p:oleObj name="Visio" r:id="rId3" imgW="3005023" imgH="1831543"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125538"/>
                        <a:ext cx="21463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7507" name="Object 3"/>
          <p:cNvGraphicFramePr>
            <a:graphicFrameLocks noChangeAspect="1"/>
          </p:cNvGraphicFramePr>
          <p:nvPr/>
        </p:nvGraphicFramePr>
        <p:xfrm>
          <a:off x="6348413" y="2582863"/>
          <a:ext cx="1954212" cy="1727200"/>
        </p:xfrm>
        <a:graphic>
          <a:graphicData uri="http://schemas.openxmlformats.org/presentationml/2006/ole">
            <mc:AlternateContent xmlns:mc="http://schemas.openxmlformats.org/markup-compatibility/2006">
              <mc:Choice xmlns:v="urn:schemas-microsoft-com:vml" Requires="v">
                <p:oleObj spid="_x0000_s277570" name="Visio" r:id="rId5" imgW="2791663" imgH="2246681" progId="">
                  <p:embed/>
                </p:oleObj>
              </mc:Choice>
              <mc:Fallback>
                <p:oleObj name="Visio" r:id="rId5" imgW="2791663" imgH="2246681"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8413" y="2582863"/>
                        <a:ext cx="1954212"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7508" name="Object 4"/>
          <p:cNvGraphicFramePr>
            <a:graphicFrameLocks noChangeAspect="1"/>
          </p:cNvGraphicFramePr>
          <p:nvPr/>
        </p:nvGraphicFramePr>
        <p:xfrm>
          <a:off x="6227763" y="4310063"/>
          <a:ext cx="2201862" cy="1641475"/>
        </p:xfrm>
        <a:graphic>
          <a:graphicData uri="http://schemas.openxmlformats.org/presentationml/2006/ole">
            <mc:AlternateContent xmlns:mc="http://schemas.openxmlformats.org/markup-compatibility/2006">
              <mc:Choice xmlns:v="urn:schemas-microsoft-com:vml" Requires="v">
                <p:oleObj spid="_x0000_s277571" name="Visio" r:id="rId7" imgW="2960522" imgH="2206142" progId="">
                  <p:embed/>
                </p:oleObj>
              </mc:Choice>
              <mc:Fallback>
                <p:oleObj name="Visio" r:id="rId7" imgW="2960522" imgH="2206142"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4310063"/>
                        <a:ext cx="2201862"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advTm="5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Superposition</a:t>
            </a:r>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5</a:t>
            </a:fld>
            <a:r>
              <a:rPr lang="en-US" dirty="0"/>
              <a:t>/41</a:t>
            </a:r>
          </a:p>
        </p:txBody>
      </p:sp>
      <p:grpSp>
        <p:nvGrpSpPr>
          <p:cNvPr id="5" name="Group 8"/>
          <p:cNvGrpSpPr>
            <a:grpSpLocks/>
          </p:cNvGrpSpPr>
          <p:nvPr/>
        </p:nvGrpSpPr>
        <p:grpSpPr bwMode="auto">
          <a:xfrm>
            <a:off x="1282247" y="2624138"/>
            <a:ext cx="7378700" cy="2727325"/>
            <a:chOff x="256" y="1769"/>
            <a:chExt cx="4648" cy="1718"/>
          </a:xfrm>
        </p:grpSpPr>
        <p:pic>
          <p:nvPicPr>
            <p:cNvPr id="6" name="Picture 4"/>
            <p:cNvPicPr>
              <a:picLocks noChangeAspect="1" noChangeArrowheads="1"/>
            </p:cNvPicPr>
            <p:nvPr/>
          </p:nvPicPr>
          <p:blipFill>
            <a:blip r:embed="rId2"/>
            <a:srcRect/>
            <a:stretch>
              <a:fillRect/>
            </a:stretch>
          </p:blipFill>
          <p:spPr bwMode="auto">
            <a:xfrm>
              <a:off x="256" y="1769"/>
              <a:ext cx="4648" cy="1316"/>
            </a:xfrm>
            <a:prstGeom prst="rect">
              <a:avLst/>
            </a:prstGeom>
            <a:noFill/>
            <a:ln>
              <a:noFill/>
            </a:ln>
            <a:effectLst/>
          </p:spPr>
        </p:pic>
        <p:sp>
          <p:nvSpPr>
            <p:cNvPr id="7" name="Rectangle 7"/>
            <p:cNvSpPr>
              <a:spLocks noChangeArrowheads="1"/>
            </p:cNvSpPr>
            <p:nvPr/>
          </p:nvSpPr>
          <p:spPr bwMode="auto">
            <a:xfrm>
              <a:off x="487" y="3161"/>
              <a:ext cx="4283" cy="326"/>
            </a:xfrm>
            <a:prstGeom prst="rect">
              <a:avLst/>
            </a:prstGeom>
            <a:noFill/>
            <a:ln w="9525">
              <a:noFill/>
              <a:miter lim="800000"/>
              <a:headEnd/>
              <a:tailEnd/>
            </a:ln>
            <a:effectLst/>
          </p:spPr>
          <p:txBody>
            <a:bodyPr>
              <a:spAutoFit/>
            </a:bodyPr>
            <a:lstStyle/>
            <a:p>
              <a:r>
                <a:rPr lang="en-US" b="1"/>
                <a:t>FIG. 9.1 </a:t>
              </a:r>
              <a:r>
                <a:rPr lang="en-US" i="1"/>
                <a:t>Removing a voltage source and a current source to permit the application of the superposition theorem.</a:t>
              </a:r>
            </a:p>
          </p:txBody>
        </p:sp>
      </p:grpSp>
    </p:spTree>
  </p:cSld>
  <p:clrMapOvr>
    <a:masterClrMapping/>
  </p:clrMapOvr>
  <p:transition spd="slow" advTm="5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Superposition Example</a:t>
            </a:r>
          </a:p>
        </p:txBody>
      </p:sp>
      <p:sp>
        <p:nvSpPr>
          <p:cNvPr id="3" name="Content Placeholder 2"/>
          <p:cNvSpPr>
            <a:spLocks noGrp="1"/>
          </p:cNvSpPr>
          <p:nvPr>
            <p:ph idx="1"/>
          </p:nvPr>
        </p:nvSpPr>
        <p:spPr>
          <a:xfrm>
            <a:off x="393700" y="1915886"/>
            <a:ext cx="7759700" cy="409348"/>
          </a:xfrm>
        </p:spPr>
        <p:txBody>
          <a:bodyPr/>
          <a:lstStyle/>
          <a:p>
            <a:r>
              <a:rPr lang="en-AU" dirty="0"/>
              <a:t>Find Current </a:t>
            </a:r>
            <a:r>
              <a:rPr lang="en-AU" i="1" dirty="0"/>
              <a:t>I</a:t>
            </a:r>
            <a:r>
              <a:rPr lang="en-AU" i="1" baseline="-25000" dirty="0"/>
              <a:t>2</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6</a:t>
            </a:fld>
            <a:r>
              <a:rPr lang="en-US" dirty="0"/>
              <a:t>/41</a:t>
            </a:r>
          </a:p>
        </p:txBody>
      </p:sp>
      <p:grpSp>
        <p:nvGrpSpPr>
          <p:cNvPr id="5" name="Group 11"/>
          <p:cNvGrpSpPr>
            <a:grpSpLocks/>
          </p:cNvGrpSpPr>
          <p:nvPr/>
        </p:nvGrpSpPr>
        <p:grpSpPr bwMode="auto">
          <a:xfrm>
            <a:off x="406400" y="2397125"/>
            <a:ext cx="3613150" cy="3319463"/>
            <a:chOff x="256" y="1640"/>
            <a:chExt cx="2276" cy="2091"/>
          </a:xfrm>
        </p:grpSpPr>
        <p:pic>
          <p:nvPicPr>
            <p:cNvPr id="6" name="Picture 4"/>
            <p:cNvPicPr>
              <a:picLocks noChangeAspect="1" noChangeArrowheads="1"/>
            </p:cNvPicPr>
            <p:nvPr/>
          </p:nvPicPr>
          <p:blipFill>
            <a:blip r:embed="rId3"/>
            <a:srcRect/>
            <a:stretch>
              <a:fillRect/>
            </a:stretch>
          </p:blipFill>
          <p:spPr bwMode="auto">
            <a:xfrm>
              <a:off x="256" y="1640"/>
              <a:ext cx="2276" cy="1574"/>
            </a:xfrm>
            <a:prstGeom prst="rect">
              <a:avLst/>
            </a:prstGeom>
            <a:noFill/>
            <a:ln>
              <a:noFill/>
            </a:ln>
            <a:effectLst/>
          </p:spPr>
        </p:pic>
        <p:sp>
          <p:nvSpPr>
            <p:cNvPr id="7" name="Rectangle 10"/>
            <p:cNvSpPr>
              <a:spLocks noChangeArrowheads="1"/>
            </p:cNvSpPr>
            <p:nvPr/>
          </p:nvSpPr>
          <p:spPr bwMode="auto">
            <a:xfrm>
              <a:off x="362" y="3271"/>
              <a:ext cx="2095" cy="460"/>
            </a:xfrm>
            <a:prstGeom prst="rect">
              <a:avLst/>
            </a:prstGeom>
            <a:noFill/>
            <a:ln w="9525">
              <a:noFill/>
              <a:miter lim="800000"/>
              <a:headEnd/>
              <a:tailEnd/>
            </a:ln>
            <a:effectLst/>
          </p:spPr>
          <p:txBody>
            <a:bodyPr>
              <a:spAutoFit/>
            </a:bodyPr>
            <a:lstStyle/>
            <a:p>
              <a:r>
                <a:rPr lang="en-US" b="1"/>
                <a:t>FIG. 9.2 </a:t>
              </a:r>
              <a:r>
                <a:rPr lang="en-US" i="1"/>
                <a:t>Network to be analyzed in Example 9.1 using the superposition theorem.</a:t>
              </a:r>
            </a:p>
          </p:txBody>
        </p:sp>
      </p:grpSp>
      <p:grpSp>
        <p:nvGrpSpPr>
          <p:cNvPr id="8" name="Group 13"/>
          <p:cNvGrpSpPr>
            <a:grpSpLocks/>
          </p:cNvGrpSpPr>
          <p:nvPr/>
        </p:nvGrpSpPr>
        <p:grpSpPr bwMode="auto">
          <a:xfrm>
            <a:off x="4171950" y="2030413"/>
            <a:ext cx="3613150" cy="3767137"/>
            <a:chOff x="2628" y="1529"/>
            <a:chExt cx="2276" cy="2373"/>
          </a:xfrm>
        </p:grpSpPr>
        <p:pic>
          <p:nvPicPr>
            <p:cNvPr id="9" name="Picture 7"/>
            <p:cNvPicPr>
              <a:picLocks noChangeAspect="1" noChangeArrowheads="1"/>
            </p:cNvPicPr>
            <p:nvPr/>
          </p:nvPicPr>
          <p:blipFill>
            <a:blip r:embed="rId4"/>
            <a:srcRect/>
            <a:stretch>
              <a:fillRect/>
            </a:stretch>
          </p:blipFill>
          <p:spPr bwMode="auto">
            <a:xfrm>
              <a:off x="2628" y="1529"/>
              <a:ext cx="2276" cy="1796"/>
            </a:xfrm>
            <a:prstGeom prst="rect">
              <a:avLst/>
            </a:prstGeom>
            <a:noFill/>
            <a:ln>
              <a:noFill/>
            </a:ln>
            <a:effectLst/>
          </p:spPr>
        </p:pic>
        <p:sp>
          <p:nvSpPr>
            <p:cNvPr id="10" name="Rectangle 12"/>
            <p:cNvSpPr>
              <a:spLocks noChangeArrowheads="1"/>
            </p:cNvSpPr>
            <p:nvPr/>
          </p:nvSpPr>
          <p:spPr bwMode="auto">
            <a:xfrm>
              <a:off x="2645" y="3308"/>
              <a:ext cx="2084" cy="594"/>
            </a:xfrm>
            <a:prstGeom prst="rect">
              <a:avLst/>
            </a:prstGeom>
            <a:noFill/>
            <a:ln w="9525">
              <a:noFill/>
              <a:miter lim="800000"/>
              <a:headEnd/>
              <a:tailEnd/>
            </a:ln>
            <a:effectLst/>
          </p:spPr>
          <p:txBody>
            <a:bodyPr>
              <a:spAutoFit/>
            </a:bodyPr>
            <a:lstStyle/>
            <a:p>
              <a:r>
                <a:rPr lang="en-US" b="1"/>
                <a:t>FIG. 9.3 </a:t>
              </a:r>
              <a:r>
                <a:rPr lang="en-US" i="1"/>
                <a:t>Replacing the 9 </a:t>
              </a:r>
              <a:r>
                <a:rPr lang="en-US"/>
                <a:t>A </a:t>
              </a:r>
              <a:r>
                <a:rPr lang="en-US" i="1"/>
                <a:t>current source in Fig. 9.2 by an open circuit to determine the effect of the 36 V voltage source on current I</a:t>
              </a:r>
              <a:r>
                <a:rPr lang="en-US" baseline="-25000"/>
                <a:t>2</a:t>
              </a:r>
              <a:r>
                <a:rPr lang="en-US" i="1"/>
                <a:t>.</a:t>
              </a:r>
            </a:p>
          </p:txBody>
        </p:sp>
      </p:grpSp>
      <p:graphicFrame>
        <p:nvGraphicFramePr>
          <p:cNvPr id="11" name="Object 10"/>
          <p:cNvGraphicFramePr>
            <a:graphicFrameLocks noChangeAspect="1"/>
          </p:cNvGraphicFramePr>
          <p:nvPr/>
        </p:nvGraphicFramePr>
        <p:xfrm>
          <a:off x="7257143" y="4854575"/>
          <a:ext cx="1480457" cy="603871"/>
        </p:xfrm>
        <a:graphic>
          <a:graphicData uri="http://schemas.openxmlformats.org/presentationml/2006/ole">
            <mc:AlternateContent xmlns:mc="http://schemas.openxmlformats.org/markup-compatibility/2006">
              <mc:Choice xmlns:v="urn:schemas-microsoft-com:vml" Requires="v">
                <p:oleObj spid="_x0000_s278551" name="Equation" r:id="rId5" imgW="965160" imgH="393480" progId="Equation.3">
                  <p:embed/>
                </p:oleObj>
              </mc:Choice>
              <mc:Fallback>
                <p:oleObj name="Equation" r:id="rId5" imgW="965160" imgH="3934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7143" y="4854575"/>
                        <a:ext cx="1480457" cy="6038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707230"/>
            <a:ext cx="7759700" cy="684213"/>
          </a:xfrm>
        </p:spPr>
        <p:txBody>
          <a:bodyPr/>
          <a:lstStyle/>
          <a:p>
            <a:r>
              <a:rPr lang="en-AU" dirty="0"/>
              <a:t>Superposition Example Continued</a:t>
            </a:r>
          </a:p>
        </p:txBody>
      </p:sp>
      <p:sp>
        <p:nvSpPr>
          <p:cNvPr id="3" name="Content Placeholder 2"/>
          <p:cNvSpPr>
            <a:spLocks noGrp="1"/>
          </p:cNvSpPr>
          <p:nvPr>
            <p:ph idx="1"/>
          </p:nvPr>
        </p:nvSpPr>
        <p:spPr>
          <a:xfrm>
            <a:off x="393700" y="1338717"/>
            <a:ext cx="7759700" cy="789666"/>
          </a:xfrm>
        </p:spPr>
        <p:txBody>
          <a:bodyPr/>
          <a:lstStyle/>
          <a:p>
            <a:r>
              <a:rPr lang="en-AU" dirty="0"/>
              <a:t>Now remove the voltage source and reinsert the current source and determine the current </a:t>
            </a:r>
            <a:r>
              <a:rPr lang="en-AU" i="1" dirty="0"/>
              <a:t>I</a:t>
            </a:r>
            <a:r>
              <a:rPr lang="en-AU" i="1" baseline="-25000" dirty="0"/>
              <a:t>2</a:t>
            </a:r>
            <a:r>
              <a:rPr lang="en-AU" dirty="0"/>
              <a:t> again</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7</a:t>
            </a:fld>
            <a:r>
              <a:rPr lang="en-US" dirty="0"/>
              <a:t>/41</a:t>
            </a:r>
          </a:p>
        </p:txBody>
      </p:sp>
      <p:grpSp>
        <p:nvGrpSpPr>
          <p:cNvPr id="5" name="Group 11"/>
          <p:cNvGrpSpPr>
            <a:grpSpLocks/>
          </p:cNvGrpSpPr>
          <p:nvPr/>
        </p:nvGrpSpPr>
        <p:grpSpPr bwMode="auto">
          <a:xfrm>
            <a:off x="720725" y="2251075"/>
            <a:ext cx="3613150" cy="3587750"/>
            <a:chOff x="256" y="1642"/>
            <a:chExt cx="2276" cy="2260"/>
          </a:xfrm>
        </p:grpSpPr>
        <p:pic>
          <p:nvPicPr>
            <p:cNvPr id="6" name="Picture 4"/>
            <p:cNvPicPr>
              <a:picLocks noChangeAspect="1" noChangeArrowheads="1"/>
            </p:cNvPicPr>
            <p:nvPr/>
          </p:nvPicPr>
          <p:blipFill>
            <a:blip r:embed="rId2"/>
            <a:srcRect/>
            <a:stretch>
              <a:fillRect/>
            </a:stretch>
          </p:blipFill>
          <p:spPr bwMode="auto">
            <a:xfrm>
              <a:off x="256" y="1642"/>
              <a:ext cx="2276" cy="1571"/>
            </a:xfrm>
            <a:prstGeom prst="rect">
              <a:avLst/>
            </a:prstGeom>
            <a:noFill/>
            <a:ln>
              <a:noFill/>
            </a:ln>
            <a:effectLst/>
          </p:spPr>
        </p:pic>
        <p:sp>
          <p:nvSpPr>
            <p:cNvPr id="7" name="Rectangle 10"/>
            <p:cNvSpPr>
              <a:spLocks noChangeArrowheads="1"/>
            </p:cNvSpPr>
            <p:nvPr/>
          </p:nvSpPr>
          <p:spPr bwMode="auto">
            <a:xfrm>
              <a:off x="372" y="3308"/>
              <a:ext cx="2053" cy="594"/>
            </a:xfrm>
            <a:prstGeom prst="rect">
              <a:avLst/>
            </a:prstGeom>
            <a:noFill/>
            <a:ln w="9525">
              <a:noFill/>
              <a:miter lim="800000"/>
              <a:headEnd/>
              <a:tailEnd/>
            </a:ln>
            <a:effectLst/>
          </p:spPr>
          <p:txBody>
            <a:bodyPr>
              <a:spAutoFit/>
            </a:bodyPr>
            <a:lstStyle/>
            <a:p>
              <a:r>
                <a:rPr lang="en-US" b="1"/>
                <a:t>FIG. 9.4 </a:t>
              </a:r>
              <a:r>
                <a:rPr lang="en-US" i="1"/>
                <a:t>Replacing the 36 V voltage source by a short-circuit equivalent to determine the effect of the 9 A current source on current I</a:t>
              </a:r>
              <a:r>
                <a:rPr lang="en-US" baseline="-25000"/>
                <a:t>2</a:t>
              </a:r>
              <a:r>
                <a:rPr lang="en-US" i="1"/>
                <a:t>.</a:t>
              </a:r>
            </a:p>
          </p:txBody>
        </p:sp>
      </p:grpSp>
      <p:grpSp>
        <p:nvGrpSpPr>
          <p:cNvPr id="8" name="Group 13"/>
          <p:cNvGrpSpPr>
            <a:grpSpLocks/>
          </p:cNvGrpSpPr>
          <p:nvPr/>
        </p:nvGrpSpPr>
        <p:grpSpPr bwMode="auto">
          <a:xfrm>
            <a:off x="4486275" y="2451100"/>
            <a:ext cx="3613150" cy="3246438"/>
            <a:chOff x="2628" y="1758"/>
            <a:chExt cx="2276" cy="2045"/>
          </a:xfrm>
        </p:grpSpPr>
        <p:pic>
          <p:nvPicPr>
            <p:cNvPr id="9" name="Picture 7"/>
            <p:cNvPicPr>
              <a:picLocks noChangeAspect="1" noChangeArrowheads="1"/>
            </p:cNvPicPr>
            <p:nvPr/>
          </p:nvPicPr>
          <p:blipFill>
            <a:blip r:embed="rId3"/>
            <a:srcRect/>
            <a:stretch>
              <a:fillRect/>
            </a:stretch>
          </p:blipFill>
          <p:spPr bwMode="auto">
            <a:xfrm>
              <a:off x="2628" y="1758"/>
              <a:ext cx="2276" cy="1339"/>
            </a:xfrm>
            <a:prstGeom prst="rect">
              <a:avLst/>
            </a:prstGeom>
            <a:noFill/>
            <a:ln>
              <a:noFill/>
            </a:ln>
            <a:effectLst/>
          </p:spPr>
        </p:pic>
        <p:sp>
          <p:nvSpPr>
            <p:cNvPr id="10" name="Rectangle 12"/>
            <p:cNvSpPr>
              <a:spLocks noChangeArrowheads="1"/>
            </p:cNvSpPr>
            <p:nvPr/>
          </p:nvSpPr>
          <p:spPr bwMode="auto">
            <a:xfrm>
              <a:off x="2854" y="3343"/>
              <a:ext cx="1937" cy="460"/>
            </a:xfrm>
            <a:prstGeom prst="rect">
              <a:avLst/>
            </a:prstGeom>
            <a:noFill/>
            <a:ln w="9525">
              <a:noFill/>
              <a:miter lim="800000"/>
              <a:headEnd/>
              <a:tailEnd/>
            </a:ln>
            <a:effectLst/>
          </p:spPr>
          <p:txBody>
            <a:bodyPr>
              <a:spAutoFit/>
            </a:bodyPr>
            <a:lstStyle/>
            <a:p>
              <a:r>
                <a:rPr lang="en-US" b="1"/>
                <a:t>FIG. 9.5 </a:t>
              </a:r>
              <a:r>
                <a:rPr lang="en-US" i="1"/>
                <a:t>Using the results of Figs. 9.3 and 9.4 to determine current I</a:t>
              </a:r>
              <a:r>
                <a:rPr lang="en-US" baseline="-25000"/>
                <a:t>2</a:t>
              </a:r>
              <a:r>
                <a:rPr lang="en-US"/>
                <a:t> </a:t>
              </a:r>
              <a:r>
                <a:rPr lang="en-US" i="1"/>
                <a:t>for the network in Fig. 9.2.</a:t>
              </a:r>
            </a:p>
          </p:txBody>
        </p:sp>
      </p:grpSp>
      <mc:AlternateContent xmlns:mc="http://schemas.openxmlformats.org/markup-compatibility/2006" xmlns:p14="http://schemas.microsoft.com/office/powerpoint/2010/main">
        <mc:Choice Requires="p14">
          <p:contentPart p14:bwMode="auto" r:id="rId4">
            <p14:nvContentPartPr>
              <p14:cNvPr id="37" name="Ink 36">
                <a:extLst>
                  <a:ext uri="{FF2B5EF4-FFF2-40B4-BE49-F238E27FC236}">
                    <a16:creationId xmlns:a16="http://schemas.microsoft.com/office/drawing/2014/main" id="{9C5A0340-F5E8-4B88-B7C1-86D24026F359}"/>
                  </a:ext>
                </a:extLst>
              </p14:cNvPr>
              <p14:cNvContentPartPr/>
              <p14:nvPr/>
            </p14:nvContentPartPr>
            <p14:xfrm>
              <a:off x="84424" y="2026903"/>
              <a:ext cx="1299600" cy="1092240"/>
            </p14:xfrm>
          </p:contentPart>
        </mc:Choice>
        <mc:Fallback xmlns="">
          <p:pic>
            <p:nvPicPr>
              <p:cNvPr id="37" name="Ink 36">
                <a:extLst>
                  <a:ext uri="{FF2B5EF4-FFF2-40B4-BE49-F238E27FC236}">
                    <a16:creationId xmlns:a16="http://schemas.microsoft.com/office/drawing/2014/main" id="{9C5A0340-F5E8-4B88-B7C1-86D24026F359}"/>
                  </a:ext>
                </a:extLst>
              </p:cNvPr>
              <p:cNvPicPr/>
              <p:nvPr/>
            </p:nvPicPr>
            <p:blipFill>
              <a:blip r:embed="rId5"/>
              <a:stretch>
                <a:fillRect/>
              </a:stretch>
            </p:blipFill>
            <p:spPr>
              <a:xfrm>
                <a:off x="75784" y="2018263"/>
                <a:ext cx="1317240" cy="1109880"/>
              </a:xfrm>
              <a:prstGeom prst="rect">
                <a:avLst/>
              </a:prstGeom>
            </p:spPr>
          </p:pic>
        </mc:Fallback>
      </mc:AlternateContent>
    </p:spTree>
  </p:cSld>
  <p:clrMapOvr>
    <a:masterClrMapping/>
  </p:clrMapOvr>
  <p:transition spd="slow" advTm="5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049337"/>
            <a:ext cx="7759700" cy="684213"/>
          </a:xfrm>
        </p:spPr>
        <p:txBody>
          <a:bodyPr/>
          <a:lstStyle/>
          <a:p>
            <a:r>
              <a:rPr lang="en-AU" dirty="0"/>
              <a:t>Superposition-another example</a:t>
            </a:r>
          </a:p>
        </p:txBody>
      </p:sp>
      <p:sp>
        <p:nvSpPr>
          <p:cNvPr id="3" name="Content Placeholder 2"/>
          <p:cNvSpPr>
            <a:spLocks noGrp="1"/>
          </p:cNvSpPr>
          <p:nvPr>
            <p:ph idx="1"/>
          </p:nvPr>
        </p:nvSpPr>
        <p:spPr>
          <a:xfrm>
            <a:off x="393700" y="1915886"/>
            <a:ext cx="7759700" cy="438376"/>
          </a:xfrm>
        </p:spPr>
        <p:txBody>
          <a:bodyPr/>
          <a:lstStyle/>
          <a:p>
            <a:r>
              <a:rPr lang="en-US" i="1" dirty="0"/>
              <a:t>Using the superposition theorem to determine the current through the </a:t>
            </a:r>
            <a:r>
              <a:rPr lang="en-US" dirty="0"/>
              <a:t>12</a:t>
            </a:r>
            <a:r>
              <a:rPr lang="el-GR" dirty="0">
                <a:cs typeface="Arial" charset="0"/>
              </a:rPr>
              <a:t>Ω</a:t>
            </a:r>
            <a:r>
              <a:rPr lang="en-US" dirty="0"/>
              <a:t>  </a:t>
            </a:r>
            <a:r>
              <a:rPr lang="en-US" i="1" dirty="0"/>
              <a:t>resistor (Example 9.2).</a:t>
            </a:r>
          </a:p>
          <a:p>
            <a:endParaRPr lang="en-AU" dirty="0"/>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8</a:t>
            </a:fld>
            <a:r>
              <a:rPr lang="en-US" dirty="0"/>
              <a:t>/41</a:t>
            </a:r>
          </a:p>
        </p:txBody>
      </p:sp>
      <p:pic>
        <p:nvPicPr>
          <p:cNvPr id="9" name="Picture 4"/>
          <p:cNvPicPr>
            <a:picLocks noChangeAspect="1" noChangeArrowheads="1"/>
          </p:cNvPicPr>
          <p:nvPr/>
        </p:nvPicPr>
        <p:blipFill>
          <a:blip r:embed="rId2"/>
          <a:srcRect/>
          <a:stretch>
            <a:fillRect/>
          </a:stretch>
        </p:blipFill>
        <p:spPr bwMode="auto">
          <a:xfrm>
            <a:off x="894216" y="2751364"/>
            <a:ext cx="4427537" cy="2392363"/>
          </a:xfrm>
          <a:prstGeom prst="rect">
            <a:avLst/>
          </a:prstGeom>
          <a:noFill/>
          <a:ln>
            <a:noFill/>
          </a:ln>
          <a:effectLst/>
        </p:spPr>
      </p:pic>
    </p:spTree>
  </p:cSld>
  <p:clrMapOvr>
    <a:masterClrMapping/>
  </p:clrMapOvr>
  <p:transition spd="slow" advTm="5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189" y="707230"/>
            <a:ext cx="7759700" cy="684213"/>
          </a:xfrm>
        </p:spPr>
        <p:txBody>
          <a:bodyPr/>
          <a:lstStyle/>
          <a:p>
            <a:r>
              <a:rPr lang="en-AU" dirty="0"/>
              <a:t>Superposition-another example</a:t>
            </a:r>
          </a:p>
        </p:txBody>
      </p:sp>
      <p:sp>
        <p:nvSpPr>
          <p:cNvPr id="3" name="Content Placeholder 2"/>
          <p:cNvSpPr>
            <a:spLocks noGrp="1"/>
          </p:cNvSpPr>
          <p:nvPr>
            <p:ph idx="1"/>
          </p:nvPr>
        </p:nvSpPr>
        <p:spPr>
          <a:xfrm>
            <a:off x="393700" y="1391443"/>
            <a:ext cx="8025618" cy="829243"/>
          </a:xfrm>
        </p:spPr>
        <p:txBody>
          <a:bodyPr/>
          <a:lstStyle/>
          <a:p>
            <a:pPr>
              <a:buNone/>
            </a:pPr>
            <a:r>
              <a:rPr lang="en-AU" dirty="0"/>
              <a:t>Replace 48 V source with a short. Calculate effect from 54 V source. </a:t>
            </a:r>
          </a:p>
        </p:txBody>
      </p:sp>
      <p:sp>
        <p:nvSpPr>
          <p:cNvPr id="4" name="Slide Number Placeholder 3"/>
          <p:cNvSpPr>
            <a:spLocks noGrp="1"/>
          </p:cNvSpPr>
          <p:nvPr>
            <p:ph type="sldNum" sz="quarter" idx="12"/>
          </p:nvPr>
        </p:nvSpPr>
        <p:spPr/>
        <p:txBody>
          <a:bodyPr/>
          <a:lstStyle/>
          <a:p>
            <a:pPr>
              <a:defRPr/>
            </a:pPr>
            <a:fld id="{D3337D23-3038-4C3A-A54A-4EA017B80DA4}" type="slidenum">
              <a:rPr lang="en-US" smtClean="0"/>
              <a:pPr>
                <a:defRPr/>
              </a:pPr>
              <a:t>9</a:t>
            </a:fld>
            <a:r>
              <a:rPr lang="en-US" dirty="0"/>
              <a:t>/41</a:t>
            </a:r>
          </a:p>
        </p:txBody>
      </p:sp>
      <p:grpSp>
        <p:nvGrpSpPr>
          <p:cNvPr id="5" name="Group 8"/>
          <p:cNvGrpSpPr>
            <a:grpSpLocks/>
          </p:cNvGrpSpPr>
          <p:nvPr/>
        </p:nvGrpSpPr>
        <p:grpSpPr bwMode="auto">
          <a:xfrm>
            <a:off x="393700" y="2467429"/>
            <a:ext cx="8423729" cy="3320596"/>
            <a:chOff x="256" y="1763"/>
            <a:chExt cx="4648" cy="1739"/>
          </a:xfrm>
        </p:grpSpPr>
        <p:pic>
          <p:nvPicPr>
            <p:cNvPr id="6" name="Picture 4"/>
            <p:cNvPicPr>
              <a:picLocks noChangeAspect="1" noChangeArrowheads="1"/>
            </p:cNvPicPr>
            <p:nvPr/>
          </p:nvPicPr>
          <p:blipFill>
            <a:blip r:embed="rId2"/>
            <a:srcRect/>
            <a:stretch>
              <a:fillRect/>
            </a:stretch>
          </p:blipFill>
          <p:spPr bwMode="auto">
            <a:xfrm>
              <a:off x="256" y="1763"/>
              <a:ext cx="4648" cy="1328"/>
            </a:xfrm>
            <a:prstGeom prst="rect">
              <a:avLst/>
            </a:prstGeom>
            <a:noFill/>
            <a:ln>
              <a:noFill/>
            </a:ln>
            <a:effectLst/>
          </p:spPr>
        </p:pic>
        <p:sp>
          <p:nvSpPr>
            <p:cNvPr id="7" name="Rectangle 7"/>
            <p:cNvSpPr>
              <a:spLocks noChangeArrowheads="1"/>
            </p:cNvSpPr>
            <p:nvPr/>
          </p:nvSpPr>
          <p:spPr bwMode="auto">
            <a:xfrm>
              <a:off x="372" y="3176"/>
              <a:ext cx="4346" cy="326"/>
            </a:xfrm>
            <a:prstGeom prst="rect">
              <a:avLst/>
            </a:prstGeom>
            <a:noFill/>
            <a:ln w="9525">
              <a:noFill/>
              <a:miter lim="800000"/>
              <a:headEnd/>
              <a:tailEnd/>
            </a:ln>
            <a:effectLst/>
          </p:spPr>
          <p:txBody>
            <a:bodyPr>
              <a:spAutoFit/>
            </a:bodyPr>
            <a:lstStyle/>
            <a:p>
              <a:r>
                <a:rPr lang="en-US" b="1"/>
                <a:t>FIG. 9.9 </a:t>
              </a:r>
              <a:r>
                <a:rPr lang="en-US" i="1"/>
                <a:t>Using the superposition theorem to determine the effect of the 54 V voltage source on current I</a:t>
              </a:r>
              <a:r>
                <a:rPr lang="en-US"/>
                <a:t>2 </a:t>
              </a:r>
              <a:r>
                <a:rPr lang="en-US" i="1"/>
                <a:t>in Fig. 9.8.</a:t>
              </a:r>
            </a:p>
          </p:txBody>
        </p:sp>
      </p:gr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4D6ACE04-279E-4F9E-9953-F032E95AC5AE}"/>
                  </a:ext>
                </a:extLst>
              </p14:cNvPr>
              <p14:cNvContentPartPr/>
              <p14:nvPr/>
            </p14:nvContentPartPr>
            <p14:xfrm>
              <a:off x="5300824" y="2543526"/>
              <a:ext cx="3432960" cy="2156760"/>
            </p14:xfrm>
          </p:contentPart>
        </mc:Choice>
        <mc:Fallback xmlns="">
          <p:pic>
            <p:nvPicPr>
              <p:cNvPr id="12" name="Ink 11">
                <a:extLst>
                  <a:ext uri="{FF2B5EF4-FFF2-40B4-BE49-F238E27FC236}">
                    <a16:creationId xmlns:a16="http://schemas.microsoft.com/office/drawing/2014/main" id="{4D6ACE04-279E-4F9E-9953-F032E95AC5AE}"/>
                  </a:ext>
                </a:extLst>
              </p:cNvPr>
              <p:cNvPicPr/>
              <p:nvPr/>
            </p:nvPicPr>
            <p:blipFill>
              <a:blip r:embed="rId4"/>
              <a:stretch>
                <a:fillRect/>
              </a:stretch>
            </p:blipFill>
            <p:spPr>
              <a:xfrm>
                <a:off x="5291824" y="2534886"/>
                <a:ext cx="3450600" cy="2174400"/>
              </a:xfrm>
              <a:prstGeom prst="rect">
                <a:avLst/>
              </a:prstGeom>
            </p:spPr>
          </p:pic>
        </mc:Fallback>
      </mc:AlternateContent>
    </p:spTree>
  </p:cSld>
  <p:clrMapOvr>
    <a:masterClrMapping/>
  </p:clrMapOvr>
  <p:transition spd="slow" advTm="500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39483</TotalTime>
  <Words>1400</Words>
  <Application>Microsoft Office PowerPoint</Application>
  <PresentationFormat>On-screen Show (4:3)</PresentationFormat>
  <Paragraphs>165</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6" baseType="lpstr">
      <vt:lpstr>Arial</vt:lpstr>
      <vt:lpstr>Calibri</vt:lpstr>
      <vt:lpstr>Symbol</vt:lpstr>
      <vt:lpstr>Verdana</vt:lpstr>
      <vt:lpstr>Wingdings</vt:lpstr>
      <vt:lpstr>Office Theme</vt:lpstr>
      <vt:lpstr>Visio</vt:lpstr>
      <vt:lpstr>Equation</vt:lpstr>
      <vt:lpstr>PowerPoint Presentation</vt:lpstr>
      <vt:lpstr>Lecture 5 summary</vt:lpstr>
      <vt:lpstr>Superposition</vt:lpstr>
      <vt:lpstr>Superposition Steps</vt:lpstr>
      <vt:lpstr>Superposition</vt:lpstr>
      <vt:lpstr>Superposition Example</vt:lpstr>
      <vt:lpstr>Superposition Example Continued</vt:lpstr>
      <vt:lpstr>Superposition-another example</vt:lpstr>
      <vt:lpstr>Superposition-another example</vt:lpstr>
      <vt:lpstr>PowerPoint Presentation</vt:lpstr>
      <vt:lpstr>Now adding the two currents</vt:lpstr>
      <vt:lpstr>One more example</vt:lpstr>
      <vt:lpstr>PowerPoint Presentation</vt:lpstr>
      <vt:lpstr>PowerPoint Presentation</vt:lpstr>
      <vt:lpstr>THÉVENIN’S THEOREM</vt:lpstr>
      <vt:lpstr>PowerPoint Presentation</vt:lpstr>
      <vt:lpstr>THÉVENIN’S THEOREM</vt:lpstr>
      <vt:lpstr>PowerPoint Presentation</vt:lpstr>
      <vt:lpstr>THÉVENIN’S THEOREM Thévenin’s Theorem Procedure</vt:lpstr>
      <vt:lpstr>Calculating the Thevenin resistance RTh</vt:lpstr>
      <vt:lpstr>Calculate the Thevenin Voltage ETh</vt:lpstr>
      <vt:lpstr>Last step:</vt:lpstr>
      <vt:lpstr>Thevenin Example</vt:lpstr>
      <vt:lpstr>Determine the RTh</vt:lpstr>
      <vt:lpstr>Determining ETh</vt:lpstr>
      <vt:lpstr>Final circuit</vt:lpstr>
      <vt:lpstr>Another Example</vt:lpstr>
      <vt:lpstr>Find RTh first...</vt:lpstr>
      <vt:lpstr>Find ETh</vt:lpstr>
      <vt:lpstr>A third example</vt:lpstr>
      <vt:lpstr>PowerPoint Presentation</vt:lpstr>
      <vt:lpstr>RTh</vt:lpstr>
      <vt:lpstr>ETh</vt:lpstr>
      <vt:lpstr>Final Result</vt:lpstr>
      <vt:lpstr>Challenge Example</vt:lpstr>
      <vt:lpstr>Norton Equivalent</vt:lpstr>
      <vt:lpstr>Norton and Thevenin are equivalent</vt:lpstr>
      <vt:lpstr>Lecture 5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Curtis</dc:creator>
  <cp:lastModifiedBy>Mohamed Fareq Malek</cp:lastModifiedBy>
  <cp:revision>173</cp:revision>
  <cp:lastPrinted>2010-06-29T02:03:54Z</cp:lastPrinted>
  <dcterms:created xsi:type="dcterms:W3CDTF">2011-12-01T23:09:04Z</dcterms:created>
  <dcterms:modified xsi:type="dcterms:W3CDTF">2023-04-01T06:06:39Z</dcterms:modified>
</cp:coreProperties>
</file>