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92" r:id="rId2"/>
    <p:sldId id="593" r:id="rId3"/>
    <p:sldId id="594" r:id="rId4"/>
    <p:sldId id="595" r:id="rId5"/>
    <p:sldId id="596" r:id="rId6"/>
    <p:sldId id="597" r:id="rId7"/>
    <p:sldId id="598" r:id="rId8"/>
    <p:sldId id="599" r:id="rId9"/>
    <p:sldId id="600" r:id="rId10"/>
    <p:sldId id="602" r:id="rId11"/>
    <p:sldId id="601" r:id="rId12"/>
    <p:sldId id="603" r:id="rId13"/>
    <p:sldId id="604" r:id="rId14"/>
    <p:sldId id="605" r:id="rId15"/>
    <p:sldId id="608" r:id="rId16"/>
    <p:sldId id="609" r:id="rId17"/>
    <p:sldId id="610" r:id="rId18"/>
    <p:sldId id="611" r:id="rId19"/>
    <p:sldId id="613" r:id="rId20"/>
    <p:sldId id="614" r:id="rId21"/>
    <p:sldId id="615" r:id="rId22"/>
    <p:sldId id="616" r:id="rId23"/>
    <p:sldId id="617" r:id="rId24"/>
    <p:sldId id="618" r:id="rId25"/>
    <p:sldId id="619" r:id="rId26"/>
    <p:sldId id="620" r:id="rId27"/>
    <p:sldId id="627" r:id="rId28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-421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039916F-CE03-4CB5-8724-51BEAFBE5E4F}" type="datetimeFigureOut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D79506A3-2323-4801-9193-209DC114F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78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0:12:30.2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2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2511 3729,'0'-16,"2"-9,-2 0,-1 1,-1-1,-1 0,-1 0,-1 1,-1 0,-1 0,-4-8,5 25,0 1,-1 0,1 0,-1 0,0 0,-1 1,1 1,-1-1,0 1,0 0,0 1,-1 0,1 0,-1 1,0 0,-5 0,-14-6,-124-28,119 26,-2 1,1 2,-1 2,0 1,0 1,-2 2,20-1,-1 0,1-1,0-2,0 1,0-2,1 0,0-1,0-1,0 0,-3-4,-82-36,61 38,0 2,0 1,-1 2,0 2,0 2,0 1,-19 4,-43-2,-543-2,627 3,0 0,0 1,0 1,1 1,0 0,0 2,1 0,-1 1,2 0,-1 1,2 1,-3 3,-22 12,-64 36,94-58,-1 0,1 1,0 0,1 1,-1 0,1 0,0 1,1 1,-1-1,-4 7,-2 7</inkml:trace>
  <inkml:trace contextRef="#ctx0" brushRef="#br0" timeOffset="1373.403">84 3080,'-11'98,"-30"61,12-88,28-69,1 0,-1 0,1 0,0 0,-1 0,1 1,0-1,0 0,1 0,-1 0,0 0,1 0,-1 0,1 0,0 0,0 0,-1 0,1 0,1 0,-1 0,0 0,0-1,1 1,-1-1,1 1,-1-1,1 1,0-1,-1 0,1 0,0 0,0 0,1 1,11 2,1-1,-1 0,1-1,-1-1,1 0,0-1,0-1,-1 0,3-1,29-1,40 2,-62 1</inkml:trace>
  <inkml:trace contextRef="#ctx0" brushRef="#br1" timeOffset="12710.044">225 1809,'4'2,"0"-1,0 1,0 0,0 1,0-1,0 1,-1 0,1 0,-1 0,0 0,0 0,0 1,0-1,0 1,1 4,2 0,2 1,3 7,1-1,1-1,0 0,1-1,0 0,1-1,3 2,131 72,-7-43,-61-26,74-2,-73-12,47 21,306-21,-10-3,-263-31,-32-34,-93 41,27-8,24-11,-66 39</inkml:trace>
  <inkml:trace contextRef="#ctx0" brushRef="#br1" timeOffset="14371.033">2145 1867,'310'0,"-308"0,0-1,0 0,0 0,0 1,1-1,-1 1,0 0,1 0,-1 0,0 0,1 0,-1 0,0 0,0 1,1-1,-1 1,0 0,0 0,0 0,0 0,0 0,0 0,0 0,0 1,0-1,0 0,-1 1,1 0,0-1,-1 1,0 0,1 0,-1 0,0 0,0 0,0 0,0 0,0 1,-1-1,1 0,-1 0,1 1,-1 0,-92 209,78-86,14-96</inkml:trace>
  <inkml:trace contextRef="#ctx0" brushRef="#br2" timeOffset="138424.822">113 230,'-12'148,"3"-89,2 1,2-1,3 1,6 51,-2 4,-2 1860,-28-1721,27 350,12-306,0-197,-4 0,-7 80,0-100,0-69,1 1,0-1,1 0,1 0,-1 0,2 0,0-1,0 1,1-1,2 3,-1 2,-1 0,0 0,-1 1,-1 0,-1-1,0 1,-1 0,-1 0,-1 0,-1 10,1 62,1-86,1 0,-1 0,1 0,-1 0,1 0,0 0,0-1,0 1,1 0,-1 0,0-1,1 1,0-1,0 1,0-1,0 0,0 1,0-1,0 0,1-1,-1 1,1 0,0-1,-1 1,1-1,0 0,0 0,0 0,0 0,0 0,2 0,105-1,-75-2,15-1,113 7,-46 42,3-12,133-33,-32 53,105-53,166 0,-472-2,1 0,-1-2,0 0,0-1,0-1,-1-1,1 0,-2-2,1 0,-1-1,0-1,-1-1,8-5,-7-1,0 0,0-1,-2-1,0 0,12-21,-2 4,21-12,-41 43,0 0,0 0,0-1,-1 1,1-1,-1-1,-1 1,1-1,-1 0,-1 0,1 0,-1 0,0-1,0 0,2-154,-7 96,1-1499,2 1546,1 0,1 0,1 0,0 0,2 1,0-1,2-1,-8 19,15-58,-2 0,-2-1,-3-1,-3 1,-3-1,-5-58,31-77,-26-255,25 251,-24 182,0 0,1 1,1 0,0 0,2 0,0 0,4-7,22-55,4-91,18-140,-56-114,1 421,1 0,-1 0,0 0,0 0,0 0,0 0,0 0,-1 0,1 0,-1 0,0 0,0 0,0 1,0-1,0 0,-1 0,1 1,-1-1,0 1,1-1,-1 1,0 0,-1 0,1 0,0 0,-1 0,1 0,-1 1,1-1,-1 1,0 0,0-1,0 1,1 1,-1-1,0 0,-3 0,-80-3,71 4,1 1,0-2,0 0,0-1,0 0,0-1,0-1,1 0,-1-1,-2-1,-100-41,20-4,83 44,-1 1,0 0,-1 1,1 1,-1 0,0 1,0 1,0 0,0 1,-3 1,-168 3,57 48,94-46,1-1,-1-2,1-2,-35-3,-8 1,-399 1,464 2,0-1,0 1,0 1,0 0,0 1,1 1,-1-1,1 2,0-1,-4 4,-3 1,0-1,0-1,-1 0,0-1,0-1,-1-1,1-1,-1-1,-3 0,-418-2,431 0,1 1,0 1,-1-1,1 1,0 1,0 0,0 0,1 1,-1 0,1 0,0 1,0 0,0 1,-4 3,-63 51,72-56,1-1,-1 0,0 1,0-1,0-1,-1 1,1 0,-1-1,0 1,1-1,-1 0,0-1,0 1,0 0,0-1,-1 0,1 0,0-1,0 1,-1-1,1 0,-3 0,-10-8</inkml:trace>
  <inkml:trace contextRef="#ctx0" brushRef="#br2" timeOffset="-180735.338">2681 4915,'66'42,"-45"-34,-5-2,-1-1,1 2,-2 0,1 1,-1 0,0 1,0 1,-1 0,-1 1,0 0,2 3,-10-7,1-1,0-1,1 1,-1-1,1 0,0 0,1 0,-1-1,1 0,0 0,0-1,0 0,0 0,0-1,1 0,2 1,4 1,-1 2,0-1,0 2,-1 0,1 0,-1 1,-1 1,0 0,0 0,-1 1,0 1,0 0,0 1,19 20,12 12,77 64,-20-44,-85-57,-1 1,0 0,0 1,-1 0,0 1,-1 1,0-1,-1 1,0 1,0 1,75 77,-64-73,-2 1,0 1,-1 0,-1 2,-1-1,1 5,60 74,51 75,-113-153,1-1,1-1,0 0,2-1,0-1,7 5,59 82,92 72,-84-47,-50-71,-27-45,0 1,-1 1,-1 0,-1 1,0 0,-1 1,0 1,1 5,152 187,-8 3,-80-87,56 144,-89-137,-21-47,38 71,-48-137,-2-4,0 0,-1 0,-1 1,0 0,-1 1,-1 0,-1 0,-1 0,0 0,1 16,-9 252,4-257</inkml:trace>
  <inkml:trace contextRef="#ctx0" brushRef="#br2" timeOffset="-178965.714">2681 4886,'0'5,"0"6,0 6,0 5,0 4,0 2,0 6,0 2,0-1,0-1,0-6</inkml:trace>
  <inkml:trace contextRef="#ctx0" brushRef="#br2" timeOffset="-177982.598">2681 4830,'0'5,"4"1,7 0,7-2,4 0,3-2,3-1,1-1,5 0,2 0,-1 0,-5 4,-5 3,-5-1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12:50.6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847 4105,'-4'0,"-7"0,4 0,8 0,7 0,7 0,5 0,4 0,2 0,1 0,4-4,2-2,-1 1,-1 1,-1 1,-7 1</inkml:trace>
  <inkml:trace contextRef="#ctx0" brushRef="#br0" timeOffset="482.272">770 4312,'4'0,"7"0,4 0,5 0,4 0,5 0,3 0,5 0,0 0,-2 0,-2 0,-3 4,3 2,0-1,-2-1,-5-1</inkml:trace>
  <inkml:trace contextRef="#ctx0" brushRef="#br0" timeOffset="1330.861">1667 3567,'0'710,"0"-728,0-4</inkml:trace>
  <inkml:trace contextRef="#ctx0" brushRef="#br0" timeOffset="2152.514">1950 4003,'-272'0,"272"1,0 0,0-1,0 1,0 0,0-1,0 1,0 0,0-1,0 1,0 0,1-1,-1 1,0 0,0-1,1 1,-1-1,1 1,-1-1,0 1,1-1,-1 1,1-1,-1 1,1-1,-1 1,1-1,0 0,-1 1,1-1,-1 0,1 0,0 1,-1-1,1 0,0 0,-1 0,1 0,0 0,-1 0,1 0,0 0,-1 0,1 0,0 0,-1 0,1-1,0 1,15 5,-1 0,0 1,0 1,-1 0,0 1,0 0,-1 2,0-1,-1 1,0 1,0 1,-1-1,0 2,-1-1,5 10,52 114,-56-115</inkml:trace>
  <inkml:trace contextRef="#ctx0" brushRef="#br0" timeOffset="-2511.902">539 3849,'-5'0,"0"0</inkml:trace>
  <inkml:trace contextRef="#ctx0" brushRef="#br0" timeOffset="-1564.952">0 3541,'0'659,"11"-603,-9-57,0 0,0 0,0 0,0 0,0 0,0 0,-1-1,1 1,0-1,-1 1,1-1,-1 0,1 0,-1 0,0 0,0 0,0 0,0 0,0 0,0 0,-1 0,1 0,-1 0,1-1,4-10,81-78,-68 78</inkml:trace>
  <inkml:trace contextRef="#ctx0" brushRef="#br0" timeOffset="-686.327">462 3900,'-15'13,"0"-1,-1-1,0-1,-1 0,0-1,0 0,-16 4,13-7,0-2,-1 0,0-1,0-1,0-1,1 0,-1-2,-4-1,11 1,69 37,80 76,46 61,-165-156</inkml:trace>
  <inkml:trace contextRef="#ctx0" brushRef="#br0" timeOffset="6349.888">3541 4414,'41'34,"-24"-24,0 0,1-1,0-1,0-1,1-1,0 0,0-1,1-1,0-1,-1-1,1 0,0-2,0 0,9-2,-22 2,0 0,-1-1,1 1,-1-1,1-1,-1 1,1-1,-1 0,0-1,0 1,0-1,0 0,0-1,-1 1,0-1,1 0,-1-1,-1 1,1-1,-1 0,1 0,-1-1,-1 1,1-1,-1 0,0 1,-1-2,1 1,0-2,-2-120,-1 123,-1 0,0 1,-1-1,1 0,-1 1,0-1,0 1,0 0,0 0,-1 0,0 0,0 0,0 1,0-1,-1 1,1-1,-1 1,0 1,0-1,0 0,0 1,0 0,0 0,-1 0,1 0,-1 1,0 0,1 0,-1 0,0 1,0-1,1 1,-1 0,0 0,0 1,1-1,-1 1,0 0,1 1,-1-1,1 1,-1 0,1 0,0 0,-4 3,-42 42,-45 31,90-76,0 2,0-1,0 0,0 1,1 0,0 0,0 0,0 1,0-1,1 1,-1 0,1 0,1 0,-1 1,1-1,0 1,0-1,0 1,1 0,-1 0,2-1,-1 1,1 0,11 141,-6-112,-4-35,-2 5,1-1,1 1,-1-1,1 0,-1 1,1-1,1 0,-1 1,1-1,-1 0,1 0,0 0,1-1,-1 1,1 0,-1-1,1 1,0-1,0 0,1 0,-1 0,1-1,-1 1,4 1,19 7,0-2,1 0,0-2,1-1,0-1,-1-1,1-1,1-2,12-1,-30 0,0 0,0 0,1-1,-1 0,0-1,0 0,0-1,0 0,-1-1,1 0,4-3,-2-2</inkml:trace>
  <inkml:trace contextRef="#ctx0" brushRef="#br0" timeOffset="3329.433">2309 4003,'0'326,"5"-519,-3 188,-1 1,1-1,0 1,0 0,0 0,1-1,0 2,0-1,0 0,0 1,0-1,1 1,-1 0,1 0,0 0,0 0,0 1,0 0,0 0,1 0,-1 0,1 1,-1-1,1 1,2 0,125-5,-102 8,-27-3,1 0,0 1,0 0,0 0,0 0,0 0,0 1,0-1,-1 1,1 0,0 0,0 1,-1-1,1 1,-1 0,1 0,-1 0,0 0,0 0,0 1,0 0,0-1,0 1,-1 0,1 0,-1 1,0-1,0 0,0 1,-1-1,2 2,1 157,-8-94,3 85,1-151,0 0,0 0,-1 1,1-1,-1 0,1 0,-1 0,0 0,0 1,0-1,0 0,0-1,0 1,-1 0,1 0,-1 0,1-1,-1 1,0-1,1 1,-1-1,0 0,0 0,-1 1,-13 4</inkml:trace>
  <inkml:trace contextRef="#ctx0" brushRef="#br0" timeOffset="4862.202">2849 4259,'0'6,"1"0,0-1,0 1,1-1,-1 0,1 1,1-1,-1 0,1 0,0 0,0 0,0-1,1 1,-1-1,1 0,0 0,0 0,1-1,-1 1,1-1,0 0,4 2,119 40,36-42,-160-4,1 1,-1-1,0-1,0 1,1 0,-1-1,0 0,-1 0,1 0,0 0,0-1,-1 0,0 1,1-1,-1-1,0 1,0 0,-1-1,1 1,-1-1,0 0,0 0,0 0,0 0,-1 0,1 0,-1 0,0 0,0-1,9-133,-10 130,0 5,1 0,0-1,-1 1,1-1,-1 1,0-1,0 0,-1 1,1-1,-1 1,1-1,-1 1,0-1,0 1,-1-1,1 1,-1 0,0 0,1 0,-1 0,-1 0,1 0,0 0,-1 1,1-1,-1 1,0 0,0 0,0 0,0 0,0 0,-3-1,1 1,0 0,0 1,0-1,0 1,-1 0,1 1,0-1,0 1,0 0,-1 0,1 0,0 1,0 0,0 0,0 0,0 1,0 0,0 0,0 0,0 0,1 1,-1 0,1-1,0 2,0-1,0 1,0-1,1 1,-1 0,1 0,-2 4,-87 124,84-118,2 1,0 0,0 0,2 1,0-1,0 1,2 0,0 0,0 1,2-1,0 0,1 0,0 0,2 0,0 0,4 14,2-13,0-1,1-1,1 0,1 0,0-1,0 0,12 9,-13-12,-6-6,1-1,0 0,-1 0,1 0,1 0,-1-1,0 0,1-1,0 1,0-1,-1-1,1 1,0-1,0 0,0-1,1 1,-1-1,0-1,0 1,0-1,0-1,0 1,0-1,-1-1,1 1,-1-1,1 0,-1 0,0-1,0 0,0 0,-1 0,1-1,1-1,12-16</inkml:trace>
  <inkml:trace contextRef="#ctx0" brushRef="#br0" timeOffset="11389.425">1950 0,'0'1004,"-20"-874,17-125,-1-1,1 1,-1-1,0 0,0 0,0 0,0-1,-1 0,0 1,1-1,-1-1,0 1,-1-1,1 0,0 0,-1 0,1-1,0 0,-1 0,0 0,1-1,-1 0,1 0,-1 0,0-1,1 0,-1 0,1 0,-1-1,-1 0,-23 0,-332 0,358 1,0 0,1 1,-1-1,1 1,-1 0,0 0,1 1,-1-1,1 1,-1 0,0 0,1 0,0 0,-1 0,1 1,0 0,0-1,0 1,0 0,0 1,0-1,0 0,1 1,-1 0,1-1,0 1,0 0,0 0,0 1,0-1,1 0,-1 0,1 2,-4 159,9-95,12 64,-10-89,-1 0,-3 1,-1-1,-4 26,1 17,3 216,24-112,-24-165</inkml:trace>
  <inkml:trace contextRef="#ctx0" brushRef="#br0" timeOffset="14587.35">1360 2387,'67'1,"-29"1,-1-2,1-1,0-3,-1 0,17-6,-49 8,-1 1,1-1,-1 0,0 0,1 0,-1-1,0 1,0-1,-1 0,1 0,-1-1,1 1,-1-1,0 0,0 0,0 0,-1 0,0 0,1 0,-2-1,1 1,0-1,-1 1,0-1,0 0,0 1,-1-1,1 0,-1 0,0 0,-1 0,1 1,-1-1,0 0,0 0,-1 0,-23-122,0 13,21 99,1 1,-2-1,0 1,0 1,-1-1,-1 1,0 0,-4-4,-38-103,-26-1,24 19,34 16,19 84,1-1,-1 1,1 0,-1-1,1 1,0 0,0 1,0-1,0 0,0 1,0 0,1-1,-1 1,0 1,1-1,-1 0,0 1,1 0,-1-1,1 1,-1 1,1-1,-1 0,0 1,1 0,-1 0,8-1,-3 0,0 0,-1 1,1-1,0 2,-1-1,1 1,-1 0,0 0,1 1,-1 0,0 1,-1-1,1 1,0 1,3 2,102 57,-102-58,0-1,0-1,0 0,1-1,0 0,0 0,0-1,0 0,0-1,0-1,0 1,1-2,-1 0,0 0,0-1,0 0,0-1,-1 0,1-1,-1 0,6-3,100-117,-108 120,1-1,-1 1,0-2,-1 1,1-1,-1 0,0-1,-1 0,0 0,0 0,0-1,-1 1,0-2,0 1,-1 0,0-1,-1 0,0 0,0 0,0-6,1-19,-1 0,-2 0,-1 0,-2 0,-2-2,4 34,1-1,-1 0,0 1,0-1,-1 0,1 1,0-1,-1 0,0 1,1-1,-1 1,0-1,0 1,-1 0,1-1,0 1,-1 0,0 0,1 0,-1 0,0 0,0 0,0 0,0 1,0-1,-1 1,1-1,-2 0,-10 6</inkml:trace>
  <inkml:trace contextRef="#ctx0" brushRef="#br0" timeOffset="18369.746">3080 3849,'-16'-35,"-55"-122,53 119,-1 2,-2 0,-2 1,-1 1,-2 1,-6-5,2 0,-121-136,30 36,34 8,53 99,-65-72,25-28,-3 28,17-33,52 114,0 0,-1 1,-1-1,-1 2,-1 0,0 0,-9-8,21 27,0 0,0 1,0-1,0 1,-1-1,1 0,0 1,-1-1,1 0,0 1,-1-1,1 1,0-1,-1 1,1-1,-1 1,1-1,-1 1,1 0,-1-1,0 1,1 0,-1-1,1 1,-1 0,0 0,1-1,-1 1,0 0,1 0,-1 0,0 0,1 0,-1 0,0 0,1 0,-1 0,0 0,1 1,-1-1,0 0,1 0,-1 0,1 1,-1-1,0 0,1 1,-1-1,1 1,-1-1,1 1,-1-1,1 1,0-1,-1 1,1-1,-1 1,1-1,0 1,0 0,-1-1,1 1,0 0,0-1,0 1,0 0,-1-1,-2 57,3-41,0-15,1 0,-1 0,1 0,-1-1,1 1,-1 0,0 0,1 0,-1 0,0 0,0 0,0 0,1 0,-1 0,0 0,0 0,-1 0,1 0,0 0,0 0,0 0,-1 0,1 0,0-1,-1 1,1 0,-1 0,1 0,-1 0,1 0,-1-1,0 1,1 0,-1-1,0 1,0 0,1-1,-1 1,0-1,0 1,0-1,0 0,0 1,0-1,0 0,1 1,-1-1,0 0,0 0,0 0,0 0,0 0,0 0,0 0,0 0,0-1,0 1,0 0,0-1,0 1,0 0,0-1,0 1,1-1,-1 1,-1-1,-9-14,-1-1,2 0,0 0,1-1,0 0,1 0,1-1,1 0,1 0,0-1,0-7,1 8,-2-7,1 0,1 0,2 0,0-1,2 1,2-23,-2 47,-1 0,1-1,0 1,0 0,0-1,0 1,0 0,0-1,1 1,-1 0,0-1,1 1,-1 0,1 0,-1-1,1 1,0 0,-1 0,1 0,0 0,0 0,0 0,0 0,0 0,0 0,0 0,0 0,0 1,0-1,0 0,1 1,-1-1,0 1,1-1,-1 1,0 0,0 0,1-1,-1 1,1 0,-1 0,0 0,1 0,-1 1,0-1,1 0,-1 1,0-1,0 0,1 1,-1 0,0-1,0 1,0 0,0-1,1 1,-1 0,0 0,0 0,2 2,9 6,1 0,0 0,0-2,0 1,1-2,0 1,0-2,1 0,0-1,10 2,30-3,-47-4,-1 0,1 1,0 0,0 0,-1 1,1 0,0 0,-1 1,1 0,-1 0,0 1,1 0,-1 0,-1 1,1 0,0 0,-1 1,0-1,0 1,1 2,25 51,-26-39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13:36.0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137 4,'513'0,"-511"-1,0 1,1-1,-1 1,0-1,0 1,1 0,-1 0,0 0,0 0,1 0,-1 0,0 1,0-1,1 1,-1-1,0 1,0 0,0 0,0 0,0 0,0 0,0 1,0-1,0 0,-1 1,1 0,-1-1,1 1,-1 0,1 0,-1 0,0 0,0 0,0 0,0 0,0 0,-1 0,1 0,-1 0,1 1,-1-1,0 0,0 1,0-1,0 0,0 0,0 1,0-1,-1 0,0 0,1 0,-1 1,0-1,0 0,0 1,-16 18,0-1,-1 0,0-1,-2-1,0-1,-2-1,1 0,-2-2,0 0,-1-2,-2 0,26-12,-37 25,2 1,0 1,2 2,1 2,1 0,2 2,-12 20,1-6,-64 112,56-111,78-35,216-65,-234 52,1 0,0-1,0-1,-1 0,1-1,-1 0,0-1,0-1,0 0,-1 0,1-1,0-1,-3 2,0 0,0 0,0 1,1 1,0-1,0 2,0-1,0 1,0 1,0 0,0 0,10 1,2 0</inkml:trace>
  <inkml:trace contextRef="#ctx0" brushRef="#br0" timeOffset="614.232">33 441,'2'-3,"-1"0,1 1,0-1,0 1,0-1,0 1,0 0,0 0,1 0,-1 0,1 0,-1 0,1 1,0-1,0 1,0 0,0 0,0 0,0 0,0 0,20-4,1 0,-1 2,1 0,-1 2,1 0,0 2,4 1,27 0,275-1,-303-1</inkml:trace>
  <inkml:trace contextRef="#ctx0" brushRef="#br0" timeOffset="1836.315">983 544,'-15'17,"14"-17,1 0,-1 0,0 0,1 0,-1 0,1 0,-1 0,0 0,1 1,-1-1,1 0,-1 0,0 1,1-1,-1 0,1 1,-1-1,1 1,-1-1,1 1,0-1,-1 1,1-1,0 1,-1-1,1 1,0-1,-1 1,1-1,0 1,0 0,0-1,0 1,-1 0,1-1,0 1,0-1,0 1,0 0,1-1,-1 1,0 0,0-1,0 1,0-1,1 1,-1 0,0-1,0 1,1-1,-1 1,1-1,-1 1,0-1,1 1,-1-1,1 0,-1 1,1-1,-1 1,1-1,-1 0,1 0,0 1,-1-1,1 0,-1 0,1 0,0 1,135 6,-91-8,-40 2,-1-1,1 1,0-1,-1 0,1 0,0 0,-1 0,1-1,-1 0,1 0,0 0,-1-1,0 0,1 1,-1-1,0-1,0 1,0-1,0 1,-1-1,1 0,-1-1,1 1,-1 0,0-1,-1 0,1 0,0 0,-1-1,1-1,-1-1,-1 0,1 1,-1-1,0 0,0 0,-1 0,0 0,0 0,-1 0,0 0,0 0,-1 0,1 0,-2 1,1-1,-1 1,0-1,0 1,0 0,-1 0,0 0,0 1,-1-1,0 1,0 0,0 1,0-1,-1 1,0 0,-3 1,0 0,0 1,0 0,0 1,0 0,0 0,0 1,0 0,-1 1,1 0,0 1,0-1,0 2,0-1,1 1,-1 1,1-1,0 1,0 1,0 0,0 0,1 0,0 1,0 0,0 1,1-1,0 1,0 0,1 1,-1 0,2-1,-1 2,-2 6,-7 13,9-21,1 0,-1 0,1 0,1 1,-1 0,1-1,1 1,-1 0,1 1,1-1,-1 0,1 1,1-1,0 0,0 1,1-1,-1 1,2-1,-1 0,1 0,1 0,2 6,0-2,1-1,0 0,1-1,0 1,1-1,0-1,0 1,1-2,1 1,-1-1,1 0,0-1,1 0,0-1,0 0,1-1,-1 0,1-1,0 0,0-1,12 2,145-10,-165 4,-1 0,0-1,0 1,0-1,0 1,0-1,0 0,0 0,0-1,-1 1,1 0,-1-1,1 0,-1 1,0-1,0 0,0 0,-1 0,1 0,-1-1,0 1,0 0,0-1,0 1,0 0,-1-1,1 1,-1-1,0 1,0-1,-1-1,3-20</inkml:trace>
  <inkml:trace contextRef="#ctx0" brushRef="#br0" timeOffset="2902.945">1547 339,'1'-1,"-1"0,1 1,-1-1,1 0,0 1,-1-1,1 1,0-1,-1 1,1-1,0 1,0 0,-1-1,1 1,0 0,0-1,0 1,-1 0,1 0,0 0,0 0,0 0,0 0,-1 0,1 0,0 0,0 0,0 0,0 0,-1 1,1-1,0 0,0 1,-1-1,1 0,0 1,0-1,-1 1,1-1,0 1,-1 0,1-1,-1 1,1 0,-1-1,1 1,-1 0,1 0,-1-1,0 1,0 0,1 0,-1 0,0-1,0 1,9 16,-2 1,0-1,-1 1,-1 0,0 1,-2-1,0 1,-1 0,-1-1,-1 1,0 0,-1 0,-2 2,2 17,-1 75,3-402,-1 283,0 0,0 0,1 0,-1 0,2 0,-1 0,0 0,1 0,0 0,1 1,-1-1,1 1,0-1,0 1,1 0,-1 0,1 1,1-1,-1 1,0 0,1 0,0 0,0 0,0 1,0 0,1 0,-1 1,1-1,0 1,-1 0,1 1,0-1,0 1,0 0,6 1,-7 3,0 0,1 1,-1 0,-1 0,1 0,-1 1,1-1,-1 1,-1 0,1 0,-1 1,0-1,0 1,0-1,-1 1,0 0,0 0,0 0,-1 0,0 0,0 1,-1-1,1 0,-1 0,-1 1,1-1,-2 5,0 259,-3-217,-1-34</inkml:trace>
  <inkml:trace contextRef="#ctx0" brushRef="#br0" timeOffset="4130.906">2137 595,'-121'-21,"159"15,-25 6,0 0,1 0,-1-2,0 1,0-2,0 1,-1-2,1 0,0 0,-1-1,0-1,-1 0,12-7,-18 5,1 1,-1-1,0 0,-1 0,0 0,0-1,-1 0,0 1,0-1,-1 0,0 0,-1-1,0 1,0 0,-1-9,1 4,1 3,0-1,0 1,-2 0,1-1,-1 1,-1 0,0-1,0 1,-1 0,-1 0,0 0,0 0,-1 0,-1 1,0 0,0 0,-1 0,0 0,0 1,-7-6,9 11,-1-1,0 1,0 0,0 1,-1-1,1 1,-1 0,0 1,0-1,0 1,0 0,0 1,0-1,-1 1,1 0,0 1,-1 0,1 0,-1 0,1 1,0 0,-1 0,1 0,0 1,0 0,0 0,-1 1,-65 87,32-30,34-52,0 0,0 1,1 0,0 0,1 0,0 1,0-1,1 1,0 0,1 0,0 0,1 1,0-1,0 0,1 0,1 1,-1-1,2 0,0 0,0 1,0-1,1-1,1 1,0 0,0-1,1 0,2 4,129 160,-127-167,1-1,-1 0,1-1,0 0,0 0,1-1,-1-1,0 0,1 0,0-1,-1 0,1-1,0 0,0-1,-1 0,1-1,8-2,-14 4,1-1,0-1,-1 1,0-1,1 0,-1 0,0 0,0-1,0 0,0 0,0 0,-1-1,0 1,1-1,0-2,6-8</inkml:trace>
  <inkml:trace contextRef="#ctx0" brushRef="#br0" timeOffset="5050.87">2676 236,'23'224,"5"-81,-27-126,19 108,-14-150,-6-303,0 322,-1 1,2 0,-1 0,0-1,1 1,0 0,0 0,1 0,0 0,0 0,0 0,0 0,0 0,1 1,0 0,0-1,1 1,-1 0,1 0,-1 1,1-1,0 1,1 0,-1 0,1 0,-1 0,1 1,0 0,0 0,0 0,1 0,14 1,0 0,0 0,0 2,-1 1,1 0,19 5,37 5,1 2,-65-8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13:32.4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3336 2475,'-35'-32,"20"16,-1 0,-1 1,0 1,-1 1,-1 0,-19-9,-32-46,31 24,29 35,0 0,0 1,-1 0,0 1,0 0,-1 1,0 0,0 1,-1 0,-2 0,-212-92,96 49,-1 7,-96-16,155 46,-1 2,0 5,-1 2,1 4,-4 3,50-2,0 1,0 1,1 1,-1 2,1 1,1 1,0 1,0 1,1 2,-22 15,-117 96,106-86,-42 44,-125 199,102 13,114-279,1 1,0-1,2 1,0 0,1 1,0 0,1-1,2 1,0 0,0 1,2 12,2-21,1 0,0-1,1 1,0-1,0 0,1 0,0-1,1 1,6 7,18 31,-9-4,1-1,3-1,1-1,2-2,18 19,74 71,-87-99,0-1,2-2,1-2,1-1,1-2,7 2,140 67,-167-81,1-2,0 1,0-2,1-1,-1 0,1-2,0 0,1-1,-1-1,0-1,16-2,210 22,258-18,-496-1,0-1,0 0,-1 0,1 0,0-1,0-1,-1 1,1-1,-1-1,0 1,1-1,-1 0,0-1,-1 0,1 0,-1 0,1-1,-1 0,-1 0,6-6,-2 2,1 0,0 0,1 2,0-1,0 1,0 1,1 0,0 0,3 0,61-34,101-106,-160 128,-2 0,0-1,-2-1,0 0,-1-1,-1 0,0-1,-2 0,-1 0,-1-1,0 0,-2 0,-1-1,-1 0,0-21,65-446,-47 309,-21 181,-1 0,1 0,0 0,0 0,-1 0,1 0,-1 0,1 0,-1 0,1 0,-1 0,0 1,1-1,-1 0,0 0,0 0,0 1,1-1,-1 0,0 1,0-1,0 1,0-1,0 1,0 0,0-1,0 1,0 0,0 0,0 0,-1-1,1 1,0 0,0 0,0 1,0-1,0 0,0 0,0 0,0 1,-11-2,-2-1</inkml:trace>
  <inkml:trace contextRef="#ctx0" brushRef="#br0" timeOffset="1695.331">3977 139,'-95'-33,"50"11,-30 0,-1 3,-1 4,0 3,0 4,-1 2,0 5,0 2,-7 5,-78-3,-14 12,-39 42,18 26,156-63,-22 18,1 3,2 3,2 2,2 3,2 3,-25 32,78-82,-215 212,143-138,3 2,3 4,4 2,-44 78,65-98,-197 299,-220 609,294-600,60-125,99-229,2 1,0 0,1 0,1 1,1-1,1 20,0-20,-21 163,11 332,-3-251,12 53,2-285,-5 18,5-48,0 0,0 0,0 0,0 0,-1 0,1 0,0-1,-1 1,1 0,0 0,-1 0,1-1,-1 1,0 0,1-1,-1 1,1 0,-1-1,0 1,0-1,1 1,-1-1,0 1,0-1,0 1,1-1,-1 0,0 1,0-1,0 0,0 0,0 0,0 0,0 0,1 0,-1 0,0 0,0 0,0 0,0 0,0-1,0 1,0 0,1-1,-1 1,0-1,0 1,0-1,0 0,-12-8</inkml:trace>
  <inkml:trace contextRef="#ctx0" brushRef="#br0" timeOffset="2397.58">0 4450,'29'156,"36"9,-56-131,19 46,-26-78,-1 0,0 0,1 0,-1-1,1 1,-1 0,1-1,0 1,0-1,0 1,0-1,0 0,0 0,0 0,1 0,-1 0,0 0,0-1,1 1,-1-1,0 1,1-1,-1 0,1 0,-1 0,0 0,1-1,-1 1,0-1,1 1,-1-1,1 0,7-4,1 0,-1-1,0-1,0 1,-1-1,0-1,0 0,-1 0,0-1,-1 0,1 0,0-4,34-35,-26 30,1 0,1 1,1 1,0 0,1 2,1 0,0 2,1 0,0 1,21-7,-42 18,5-3,0 1,0 0,0 0,1 1,-1 0,0 0,0 0,1 1,-1 0,0 0,1 1,-1-1,0 1,5 2,-38 20,-52 27,58-40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14:30.54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50,'1'-2,"0"0,1 1,-1-1,0 0,1 1,0-1,-1 1,1 0,0 0,0-1,0 1,-1 0,1 0,0 1,1-1,-1 0,0 1,0-1,0 1,0 0,0-1,0 1,1 0,-1 0,0 1,1-2,337-1,-214 7,0 7,36 11,22 2,202 0,208 14,13-41,-193-22,213 25,-502 6,0 6,20 9,284 18,-149-20,89 26,-123-16,204-2,82-4,1462-25,-1237-24,-107 25,-503-7,1-7,113-27,28-2,366-9,331 3,-290 50,-644-5,0-1,0-4,0-1,-2-3,39-15,-8 4,13-4,-71 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14:40.65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0 206,'158'44,"115"-35,-172-11,230 18,-144-5,178-12,-179-12,-2-8,102-27,28 9,14-11,-42 15,83 9,-143 11,10-21,401 37,-614-1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14:41.7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1,'55'30,"123"3,-27-21,0-6,39-8,-55 1,2070 0,-2179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14:22.39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10725 1976,'0'761,"0"-800,0 13</inkml:trace>
  <inkml:trace contextRef="#ctx0" brushRef="#br0" timeOffset="730.314">10725 2104,'271'1,"-266"-1,0 0,0 0,-1 1,1-1,0 1,0 1,-1-1,1 1,-1-1,1 1,-1 1,0-1,0 1,0-1,0 1,0 0,-1 1,1-1,-1 0,0 1,0 0,0 0,0 0,0 1,44 70,28 62,-69-114,0 1,-1 0,-2 1,0-1,-2 0,0 1,-2-1,-1 1,-1-1,0 1,-2-1,-3 6,-65 101,65-121,-1 0,0 0,0-1,-1 0,0-1,-1 0,0-1,0 0,0-1,-1 0,0-1,0 0,-1-1,1 0,-1-1,0 0,0-1,0-1,0 0,-1-1,10 2,-1-2,1 1,-1 0,1-1,-1 0,0 0,1 0,-1 0,1-1,-1 0,1 0,-1 0,1 0,0-1,0 0,-1 0,1 0,0 0,1-1,-1 1,0-1,1 0,-1 0,1-1,0 1,0 0,0-1,1 0,-1 0,1 0,0 0,0 0,0 0,0-2,-74-235,55 187</inkml:trace>
  <inkml:trace contextRef="#ctx0" brushRef="#br0" timeOffset="-2898.22">9083 2078,'0'399,"-1"-395,1 0,-1 1,1-1,0 0,0 1,1-1,-1 0,1 0,0 0,0 1,1-1,-1 0,1 0,0-1,0 1,0 0,0-1,0 1,1-1,0 1,0-1,0 0,0 0,0-1,1 1,-1-1,1 1,-1-1,1 0,0 0,0-1,0 1,0-1,1 0,204 0,49-53,-255 52,1 0,-1 0,0-1,0 1,1-1,-1 1,0-1,0 0,0 0,0-1,0 1,0-1,0 1,-1-1,1 0,0 0,-1 0,1 0,1-3,7-11</inkml:trace>
  <inkml:trace contextRef="#ctx0" brushRef="#br0" timeOffset="-2349.672">9751 2053,'0'566,"0"-544</inkml:trace>
  <inkml:trace contextRef="#ctx0" brushRef="#br0" timeOffset="-1746.78">9751 2155,'115'-86,"-102"77,0 1,1 0,0 1,0 0,1 1,0 1,0 0,0 1,0 1,1 1,0 0,1 0,126-39,-142 40,-1 1,1 0,0 0,-1 0,1 0,0 0,-1 0,1 0,0 0,-1 0,1 0,0 0,-1 1,1-1,0 0,-1 0,1 1,0-1,-1 0,1 1,-1-1,1 1,-1-1,1 1,-1-1,1 1,-1-1,0 1,1-1,-1 1,0-1,1 1,-1 0,0-1,1 1,-1 0,0-1,0 1,0 0,0-1,0 1,0 0,0-1,0 1,0 0,0-1,0 1,0 0,-1-1,1 1,0 0,0-1,-1 1,1 0,0-1,-1 1,-29 28,-39 6,51-23</inkml:trace>
  <inkml:trace contextRef="#ctx0" brushRef="#br0" timeOffset="-1284.964">9775 2335,'5'0,"5"0,6 0,4 0,4 0,1 0,1 0,5 0,2 0,-1 0,-1 0,-2 0,-1 0,-1 0,-5 0</inkml:trace>
  <inkml:trace contextRef="#ctx0" brushRef="#br0" timeOffset="-781.009">9751 2668,'437'0,"-415"0</inkml:trace>
  <inkml:trace contextRef="#ctx0" brushRef="#br0" timeOffset="24148.221">14907 230,'2'-1,"0"-1,-1 1,1-1,0 1,0-1,0 1,1 0,-1 0,0 0,0 0,1 1,-1-1,0 0,1 1,-1 0,0 0,1-1,-1 1,1 1,-1-1,0 0,1 0,1 2,-2-2,903 54,-284-20,352-31,2033-3,-2662 28,-320-28,-3-1</inkml:trace>
  <inkml:trace contextRef="#ctx0" brushRef="#br0" timeOffset="20964.063">1361 25,'29'3,"0"0,-1 2,1 2,-1 0,0 2,-1 1,0 1,0 1,14 10,-23-14,45 12,31 19,-88-33,1 0,-1-1,1-1,1 1,-1-1,1 0,-1-1,1 1,0-2,0 1,0-1,6 1,160 46,-152-46</inkml:trace>
  <inkml:trace contextRef="#ctx0" brushRef="#br0" timeOffset="22733.34">3490 25,'-7'-5,"7"5,0 0,1-1,-1 1,0 0,1 0,-1 0,0-1,0 1,1 0,-1-1,0 1,0 0,1 0,-1-1,0 1,0 0,0-1,1 1,-1 0,0-1,0 1,0-1,0 1,0 0,0-1,0 1,0-1,0 1,0 0,0-1,0 1,0 0,0-1,0 1,-1-1,1 1,0 0,0-1,0 1,0 0,-1-1,1 1,0 0,0 0,-1-1,1 1,0 0,-1 0,1-1,0 1,-1 0,1 0,0 0,-1-1,1 1,0 0,-1 0,1 0,0 0,-1 0,1 0,-1 0,1 0,0 0,-1 0,179-2,57 27,152 1,167-27,-230-24,702 24,132 1,-652 25,87 4,-59-15,155-4,-463-11,-7 27,48 0,640-25,897-1,-1781 0</inkml:trace>
  <inkml:trace contextRef="#ctx0" brushRef="#br0" timeOffset="27583.221">3028 1539,'1'-1,"0"-1,0 0,1 0,-1 1,1-1,-1 1,1 0,0-1,0 1,-1 0,1 0,0 0,0 0,0 0,0 0,0 1,1-1,-1 1,0-1,0 1,0 0,0 0,0 0,1 0,-1 0,1 0,350-3,340 3,-482 24,221-11,-302-1,0-5,97-8,-64-1,-152 3,1-1,-1 1,0-2,0 1,1-2,-1 1,0-2,0 1,0-2,-1 1,1-2,-1 1,0-1,0-1,0 0,-1 0,0-1,0 0,-1 0,1-1,-2 0,5-6,39-126,-41 115,-2 0,-1-1,0 0,-2 0,-1-1,-2 1,0-1,-2 0,-1-16,-67-123,65 159,1-1,-2 1,1 0,-1 0,0 0,0 1,-1 0,0-1,0 1,-1 1,1-1,-1 1,0 0,-1 0,1 1,-1 0,0 0,0 1,0-1,-145-66,-66-9,-100-10,159 53,-1 8,-38 2,46 17,-127 9,106 2,126-2,0 2,1 2,0 2,0 2,1 2,-1 2,-6 5,-133 37,136-43,0 3,0 1,2 3,-38 20,-101 51,171-81,1 1,-1 1,2 1,-1 0,2 0,-1 1,2 1,-1 0,2 1,0 0,0 0,2 1,0 0,0 1,1 0,1 0,1 0,0 1,2 0,-1 0,2 0,0 0,2 0,-1 0,2 1,1 6,-1-19,0-1,1 1,-1-1,1 1,0-1,0 1,0-1,1 0,-1 0,1 0,0-1,0 1,0-1,1 1,-1-1,1 0,0 0,0-1,0 1,0-1,0 0,1 0,-1 0,1-1,-1 1,1-1,3 0,134 13,11-16,-131 2</inkml:trace>
  <inkml:trace contextRef="#ctx0" brushRef="#br0" timeOffset="27744.501">3028 1231,'113'0,"38"0</inkml:trace>
  <inkml:trace contextRef="#ctx0" brushRef="#br0" timeOffset="31124.815">7004 1617,'197'-46,"-16"14,610 32,422 0,-898 26,439-25,-587-5,164-26,-33 9,-268 20,0-2,1 0,-1-2,-1-2,1 0,-1-2,-1-2,4-1,78-73,-104 83,0-1,0 0,0-1,-1 0,1 0,-1 0,0 0,0-1,0 0,-1 0,0 0,0 0,0-1,-1 0,1 0,-1 0,-1 0,1 0,-1 0,0-1,-1 1,1-5,3-37,-2 0,-2 0,-2 0,-4-10,-1 33,-1 2,-1-1,-1 1,-1 0,-1 1,-1 0,0 0,-2 2,-1 0,-1 0,0 1,-1 1,-1 1,-1 1,0 0,-7-2,-20-18,-3 2,0 2,-3 3,0 2,-1 2,-2 2,-12-1,26 13,0 1,0 2,-1 2,0 2,-1 2,1 1,-20 4,-92-7,2-6,-3-8,100 12,-123-16,25 2,0 7,-22 5,119 8,15-1,0 2,1 1,-1 2,-22 6,-99 26,-204 58,282-70,-2-3,0-4,-32 1,-123 24,161-22,1 3,2 4,0 3,-6 8,-111 31,87-33,78-28,1 1,1 1,0 1,0 2,-15 9,-1 6,11-9,1 2,1 0,1 2,1 2,-8 9,26-20,0 0,1 1,0 0,1 0,1 1,1 0,0 0,1 0,0 1,2 0,0 0,1 0,0 0,2 1,0-1,1 0,0 0,2 2,-2-13,0 0,0 0,0 0,1 0,0 0,0 0,1 0,0-1,0 1,0-1,1 0,-1 1,1-2,0 1,1 0,-1-1,1 0,0 0,0 0,0-1,1 0,-1 0,1 0,-1 0,1-1,0 0,1 0,18 4,1 0,0-2,0-1,1-1,-1-1,1-1,18-3,17 1,-61 2,2 1,1-1,0 0,0 0,0 0,0 0,0 0,0-1,0 1,0-1,0 0,-1-1,1 1,0-1,-1 1,1-1,-1 0,0 0,1-1,-1 1,0-1,0 0,-1 1,2-2,3-12</inkml:trace>
  <inkml:trace contextRef="#ctx0" brushRef="#br0" timeOffset="33225.02">12727 1617,'2648'0,"-2389"10,129 27,-207-18,796 101,-655-100,221-19,-241-3,-272 2,0 2,0 2,-1 0,0 2,0 1,11 6,-13-5,0 0,1-1,-1-2,1-1,0-1,0-1,1-2,-1 0,0-2,0-2,18-3,414-75,-184 51,-91 6,-136 10,-51 10,-8 2</inkml:trace>
  <inkml:trace contextRef="#ctx0" brushRef="#br0" timeOffset="-25115.748">5876 4105,'-1'283,"-75"52,59-196,8-19,46-301,-9 80,-9-4,-13 85</inkml:trace>
  <inkml:trace contextRef="#ctx0" brushRef="#br0" timeOffset="-22996.883">5902 4156,'34'40,"-29"-35,1 0,0 0,0-1,1 1,-1-1,1-1,0 0,0 0,0 0,0-1,0 1,1-2,5 2,27 8,126 43,-151-51,0 0,0 1,0 1,0 1,-1 0,0 1,0 0,0 2,110 40,-69-41,-28-5,0 2,-1 0,0 1,0 2,16 7,105 34,-62 5,-79-48,1 0,0 0,0-1,1 0,0 0,-1 0,2-1,-1 0,0-1,1 0,0 0,0-1,-5-2,0 0,0 0,0 0,1 0,-1 1,0 0,0 0,0 0,-1 0,1 0,0 1,0 0,-1 0,1 0,-1 0,1 0,-1 1,0 0,0-1,0 1,0 0,-1 1,1-1,-1 0,0 1,0-1,0 1,0 0,-1 0,0-1,1 1,-1 3,0-4,0 1,-1-1,1 1,-1 0,0-1,0 1,0 0,0-1,-1 1,1-1,-1 1,0-1,0 1,-1-1,1 1,-1-1,1 0,-1 0,0 0,0 0,-1 0,1 0,0 0,-1-1,0 1,0-1,0 0,0 0,0 0,0 0,0 0,0-1,-1 1,1-1,-1 0,1 0,-1 0,1-1,-1 1,0-1,-235 25,-168-26,389 2,0 2,0 0,0 1,0 0,1 2,-1 0,-1 2,-87 24,-184 20,136-19,148-30,16-3,4 0</inkml:trace>
  <inkml:trace contextRef="#ctx0" brushRef="#br0" timeOffset="-21815.803">5979 4542,'-61'38,"-103"-19,-125 27,32-43,132 38,54-28,-2-3,1-4,-1-3,-3-3,53 0</inkml:trace>
  <inkml:trace contextRef="#ctx0" brushRef="#br0" timeOffset="-19769.914">7211 4131,'10'-40,"-9"40,0 1,0 0,0 0,0 0,0 0,0 0,0 0,0 0,0 1,0-1,-1 0,1 0,0 1,-1-1,1 0,-1 1,0-1,1 0,-1 1,0-1,0 1,0-1,0 0,0 1,0-1,0 1,0-1,-1 2,2 502,-16-288,4 39,-12-149,20-113,3-6</inkml:trace>
  <inkml:trace contextRef="#ctx0" brushRef="#br0" timeOffset="-18539.685">7287 4747,'126'-11,"-55"2,0 2,-1 4,2 2,0 4,44-1,176-2,-92 26,-140-25,-35-1</inkml:trace>
  <inkml:trace contextRef="#ctx0" brushRef="#br0" timeOffset="-9895.124">6184 3849,'2'-9,"1"0,0 1,0-1,1 1,0-1,0 1,1 1,0-1,0 0,1 1,0 0,0 1,1-1,0 1,0 0,5-2,14-16,83-70,59-45,58-86,25-27,-71 28,-12 42,-83 62,-85 120,0 1,-1-1,1 0,-1 1,1-1,-1 0,1 0,0 1,-1-1,1 0,-1 0,0 0,1 0,-1 0,1 0,-1 0,1 1,-1-2,1 1,-1 0,1 0,-1 0,1 0,-1 0,1 0,-1 0,1-1,-1 1,1 0,-1 0,1-1,-1 1,1 0,-1-1,1 1,0 0,-1-1,1 1,0-1,-1 1,1-1,0 1,0 0,-1-1,1 1,0-1,0 1,0-1,0 0,0 1,-1-1,1 1,0-1,0 1,0-1,1 1,-1-1,0 1,0-1,0 1,0-1,0 1,-1 0,-15 5</inkml:trace>
  <inkml:trace contextRef="#ctx0" brushRef="#br0" timeOffset="-9127.138">6980 2617,'46'-3,"0"-2,0-3,0-1,-1-3,-1-1,16-8,-28 10,25-6,88-38,-145 54,1 0,-1 0,1 0,0 1,0-1,0 0,-1 1,1-1,0 0,0 1,0-1,0 1,0 0,0-1,0 1,0 0,0 0,0-1,0 1,0 0,1 0,-1 0,0 0,0 0,0 0,0 1,0-1,0 0,0 1,0-1,0 0,0 1,0-1,0 1,0-1,-1 1,1 0,0-1,0 1,0 0,-1 0,1 0,0-1,-1 1,1 0,-1 0,1 0,-1 0,1 0,-1 0,0 0,1 0,-1 0,0 0,0 1,-17 184,12 67,7-227,2-1,1 0,0 0,2-1,1 0,1 0,1 0,6 8,-9-22,-3-8</inkml:trace>
  <inkml:trace contextRef="#ctx0" brushRef="#br0" timeOffset="-7778.462">6903 4054,'50'-34,"145"-65,-6-10,1-27,-52-28,-30-8,-89 153,-4 5,-1-1,0 0,-1-1,-1 0,0-1,-1 0,-1-1,-1 0,0-1,-1-2,-6 13,1-1,-1 0,2 1,-1 0,1-1,0 1,1 1,0-1,0 1,6-6,147-132,-153 140,1 0,0 0,0 0,1 1,-1 0,1 0,0 1,0 0,0 0,0 1,1 0,-1 0,4 0,-8 2,0-1,0 1,0-1,0 0,0 0,0 0,0 0,0 0,0-1,0 1,-1-1,1 0,-1 0,1 0,-1 0,0 0,0 0,0 0,0-1,0 1,0-1,-1 0,1 0,-1 1,0-1,0 0,0 0,-1 1,-1 0,0 1,0-1,0 1,0-1,0 1,-1 0,1-1,0 1,-1 0,1 0,-1 0,1 0,-1 0,0 0,1 1,-1-1,0 0,1 1,-1-1,0 1,0 0,1 0,-1-1,0 1,0 0,0 1,1-1,-1 0,0 0,0 1,0-1,1 1,-1-1,0 1,1 0,-1 0,1 0,-1 0,1 0,-2 1,-7 4,0 0,1 1,0 0,0 0,1 1,0 0,0 0,1 1,0 0,0 1,-4 8,-35 43,21-35</inkml:trace>
  <inkml:trace contextRef="#ctx0" brushRef="#br0" timeOffset="-6928.653">8058 2926,'10'0,"1"-1,0 1,0-2,0 1,0-2,-1 1,1-2,-1 1,0-1,0-1,0 0,0 0,4-4,101-42,-113 51,0 0,0 0,0 0,-1 0,1 1,0-1,0 0,-1 1,1 0,0-1,-1 1,1 0,-1 0,1 0,-1 0,1 0,-1 0,1 0,-1 0,0 1,0-1,0 0,0 1,0-1,0 1,0 0,0-1,0 1,-1-1,1 1,-1 0,1 0,-1-1,0 1,0 0,1 0,-1 0,0-1,-1 2,1 75,0-77,0 2,0 0,-1 1,1-1,-1 0,1 0,-1 0,0 0,-1 0,1 0,0 0,-1 0,0-1,1 1,-1 0,0-1,0 1,-1-1,1 0,0 0,-1 0,1 0,-1 0,0-1,0 1,0-1,1 1,-1-1,0 0,-1 0,1-1,-1 1,-21 4</inkml:trace>
  <inkml:trace contextRef="#ctx0" brushRef="#br0" timeOffset="34800.264">1 2668,'1'-2,"0"1,1-1,-1 0,1 1,-1-1,1 1,-1 0,1-1,0 1,0 0,0 0,0 0,0 0,0 1,0-1,0 0,0 1,0-1,0 1,0 0,1 0,-1 0,0 0,2 0,-1 0,22 0,1 0,-1 2,0 1,1 1,-1 2,21 6,32 6,153 13,2-10,1-11,140-15,-146 3,-20 3,146 22,108 21,-302-35,144-10,80-25,-70 25,80-50,-145 68,-173-9,0-3,1-3,20-5,18 1,403 2,-496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1:04:40.5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1:04:43.4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0,'0'6350,"0"-6321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19:50.2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0,'2924'0,"-2737"24,321-22,-425-7,-61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0:19:50.0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1334 396,'-1298'0,"1272"0</inkml:trace>
  <inkml:trace contextRef="#ctx0" brushRef="#br0" timeOffset="1212.052">206 199,'-34'47,"-34"3,61-47,1 0,-1 1,1-1,0 1,0 1,1-1,-1 1,1 0,0 0,0 1,1-1,-1 1,1 0,1 0,-1 1,1-1,0 1,-1 4,1-2,1 0,1 1,-1-1,1 0,1 0,0 0,0 1,1-1,0 0,1 0,0 0,0 0,1 0,0 0,0-1,1 1,9 11,-1-1</inkml:trace>
  <inkml:trace contextRef="#ctx0" brushRef="#br0" timeOffset="4751.131">2717 538,'-1525'0,"1301"27,-286-27,487 1,1 1,-1 1,1 1,-1 1,1 1,1 1,-3 2,2-1</inkml:trace>
  <inkml:trace contextRef="#ctx0" brushRef="#br0" timeOffset="5972.952">459 509,'-2'6,"0"-1,-1 1,0-1,0 0,0 0,0 0,-1-1,0 1,0-1,0 0,0 0,-1 0,1 0,-1-1,0 0,0 0,-1 0,1-1,0 1,-1-1,0-1,1 1,-4 0,5-1,-130 24,155 13,-16-33,-1 1,2 0,-1-1,1 1,0-1,0 0,0-1,1 1,-1-1,1 0,0-1,0 0,1 0,-1 0,1-1,-1 0,1-1,0 0,4 1,13-1</inkml:trace>
  <inkml:trace contextRef="#ctx0" brushRef="#br0" timeOffset="9225.404">3761 199,'-2920'0,"2666"-30,-158 31,388-1</inkml:trace>
  <inkml:trace contextRef="#ctx0" brushRef="#br0" timeOffset="10289.584">403 1,'-2'3,"1"1,-1-1,0 0,0 1,-1-1,1 0,-1 0,1 0,-1-1,0 1,0-1,0 1,0-1,-1 0,1 0,0 0,-1-1,0 1,1-1,-1 0,0 0,0 0,1-1,-1 1,0-1,0 0,2 1,-139 27,138-27,0 0,-1 0,1 1,0-1,0 1,0-1,0 1,0 0,1 0,-1 1,1-1,-1 0,1 1,0 0,0-1,0 1,0 0,0 0,1 0,-1 0,1 1,0-1,0 0,0 0,0 1,1-1,-1 1,1-1,0 0,0 1,0-1,0 1,1-1,0 1,-1-1,1 0,0 0,0 1,1-1,-1 0,1 0,0 0,0 0,0 0,0-1,0 1,0-1,1 1,-1-1,1 1,2 2,0 1,1-1,-1 0,1 0,0 0,0-1,1 0,-1 0,1-1,0 0,0 0,0 0,0-1,0 0,1 0,-1-1,1 0,-1 0,1-1,0 0,16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19:57.37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27,'1'-2,"0"0,0 1,1-1,-1 0,1 1,-1-1,1 1,-1 0,1 0,0-1,0 1,0 0,-1 0,1 1,0-1,0 0,0 1,0-1,0 1,1-1,-1 1,0 0,0 0,0 0,2 1,-2-2,21-1,1 1,-1 1,0 1,0 1,0 1,0 1,4 2,144 7,-40 9,73 19,-163-34,0-2,0-2,0-2,42-4,4 0,163 30,-48-17,-123 0,1-3,0-4,55-6,-14 2,1446 1,-1521 4,-30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22:20.08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2566,'22'-103,"-9"-190,-1 177,-5 0,-5-1,-5-3,1-40,2-290,53 120,19-98,-68 357,-4 75,0 0,0 1,0-1,1 0,0 1,0-1,0 0,0 0,0 0,1 0,0 0,0 0,0 0,0 0,1-1,-1 1,1-1,0 0,0 1,0-2,0 1,1 0,-1 0,1-1,0 0,-1 0,1 0,0 0,0-1,2 1,18 5,1 0,0-2,0-1,0-1,1-1,-1-1,1-1,24-4,-2 2,52-6,-1-5,-1-3,0-6,1-4,28-5,114-51,-197 63,1 3,0 2,1 2,1 1,0 3,15 1,254-43,240 22,719 29,-1038-24,607 20,-573 14,-44 2,-81-10,119 46,313-48,-377 0,-198-1,0 1,0-1,-1 1,1-1,0 1,-1 0,1 0,-1 0,1 1,-1-1,1 0,-1 1,0 0,0-1,0 1,0 0,0 0,0 0,0 1,-1-1,1 0,-1 1,0-1,1 1,-1-1,0 1,0-1,-1 1,1 0,-1-1,1 1,1 95,-4-75,2-7,-2 0,0-1,0 1,-2 0,0-1,0 0,-7 14,-40 58,41-73,1 0,0 0,1 0,1 1,0 1,1-1,0 1,2 0,0 0,0 0,2 1,0-1,1 1,0 0,2-1,0 7,-3 32,-22 116,24 156,-1-324,1 0,-1 0,1 0,0 0,0 0,0 0,0 0,1 0,-1 0,1 0,0-1,0 1,0 0,0 0,0-1,0 1,1 0,-1-1,1 0,0 1,0-1,0 0,0 0,0 0,0 0,0 0,1 0,-1-1,1 1,-1-1,1 1,0-1,0 0,-1 0,1-1,0 1,0 0,0-1,1 0,93 3,-88-5,0 0,1 1,-1 1,1-1,-1 2,1-1,-1 1,1 1,-1 0,0 0,0 1,0 0,0 0,0 1,-1 0,1 1,-1 0,0 0,-1 1,1 0,-1 0,0 1,1 2,3 6,1 0,1-1,0-1,0 0,1 0,1-2,0 0,14 8,-5-2,0 0,-2 1,0 2,-1 0,16 21,8 6,133 105,19 67,-68-78,87 30,-83-85,-48 10,4-32,0 12,226 194,-281-244,-16-13,0 1,-1 1,0 0,-1 1,-1 1,8 12,41 53,25 46,-73-93,2-1,1 0,1-1,2-2,19 22,-33-43,-1 0,0 1,-1 0,0 0,-1 0,0 1,0 0,-2 0,1 0,-2 0,1 0,-2 1,0 1,-1-12,0 0,0 0,0 0,-1 0,1 0,-1 0,0-1,1 1,-1 0,0 0,0-1,0 1,0 0,0-1,-1 1,1-1,0 0,-1 1,1-1,-1 0,0 0,1 0,-1 0,0 0,1 0,-1 0,0-1,0 1,0-1,0 1,0-1,-1 1,-68 5,66-6,-636 6,396 11,-309 10,209 6,92-18,-112-13,200-3,-94 51,-104-49,-725-1,794 27,259-24,0 1,1 1,-1 2,1 2,-2 2,-158 27,164-37,9-2,0 2,0 0,0 2,0 0,1 1,-1 2,1 0,-6 3,22-5,-1 0,1 0,0 0,0 1,1 0,-1 0,1 0,0 0,0 1,1-1,-1 1,1-1,1 1,-1 0,1 0,0 0,0 0,0 0,1 0,0 0,1 0,-1 0,1 0,0 0,0 0,1 0,0 0,0-1,0 1,1-1,0 1,0-1,0 0,2 2,88 65,-48-43,112 72,2 3,9 49,-50-74,-84-53,1-2,0-1,2-2,0-1,36 12,-35-17,-1 0,0 3,-2 1,0 2,-1 1,-1 2,23 22,-45-36,0 1,1-2,0 1,1-2,-1 0,2 0,-1-1,1-1,0 0,2 0,-7-4,0 0,1 0,0 0,-1 1,0 0,1 1,-1 0,-1 1,1-1,-1 2,1-1,-2 1,1 0,0 1,-1 0,1 2,1 3,1 1,1-2,0 1,0-1,1-1,1 0,0-1,0 0,1-1,0 0,0-2,5 3,1 0,0 1,0 2,-1 0,-1 1,0 0,-1 2,0 0,13 15,2-2,1-1,1-2,13 6,-32-20,-1 0,0 0,-1 2,-1 0,1 0,-2 1,0 0,-1 1,0 0,-1 1,3 8,37 56,177 252,-102-166,-123-164,1 0,0 1,-1-1,1 1,-1-1,0 1,1 0,-1-1,-1 1,1 0,0 0,-1 0,1 0,-1-1,0 1,0 0,0 0,0 0,-1 0,1 0,-1 0,0 0,0-1,0 1,0 0,0-1,0 1,-1 0,-1 1,-8 28,3 16,2 0,2 1,3-1,4 44,-2-11,0 1137,0-1215,0 0,-1 0,0 0,1 0,-1 0,0 1,-1-1,1 0,0 0,-1 0,0 0,0 0,0 0,0 0,0 0,-1 0,1-1,-1 1,1 0,-1-1,0 1,0-1,0 0,-1 0,1 0,0 0,-1 0,0 0,1 0,-1-1,0 0,0 1,0-1,0 0,0 0,-24 2,-1-2,1 0,0-2,-1-1,1-1,-3-2,-430-57,-473 47,609 18,-1456-3,1663 2,1 5,-1 5,-9 7,10-1,0-6,-1-5,-60-6,-792-2,670-25,284 27,0-1,0-1,0 0,0-1,0 0,0-1,1-1,-1 0,1-2,0 1,1-1,-1-1,1-1,-6-4,-1-2,13 10,1 1,0-1,0-1,1 1,-1-1,1 0,0 0,0 0,0-1,1 0,0 0,0 0,1 0,0 0,0-1,0 0,1 1,-1-4,-42-205,35 178,3 1,1-2,1 1,2 0,2-1,3-33,-4-89,-23-67,26-634,-1 118,0 716</inkml:trace>
  <inkml:trace contextRef="#ctx0" brushRef="#br1" timeOffset="10843.898">1103 5183,'0'788,"1"-766,1-1,0 1,2 0,0-1,2 0,5 15,-2-3,-3-1,0 2,-3-1,0 0,-2 1,-2-1,-2 16,0 38,3 236,-24-149,23-149,6 114,-2-135,0 0,0-1,0 0,0 0,0 0,1 0,-1 0,1-1,0 1,0-1,0 0,0-1,0 1,0 0,1-1,-1 0,0 0,1-1,-1 1,1-1,-1 0,1 0,-1 0,1 0,-1-1,0 0,1 0,-1 0,0-1,0 1,1-1,-1 0,1-1,33-4,282 3,-278 7,-1 2,0 1,0 3,0 1,8 4,25 7,-39-15,-1-2,1-1,0-1,1-2,20-3,29 0,-31 3,-13-2,0 2,0 2,-1 1,1 2,-1 3,3 1,-12-1,1-1,0-2,0-1,0-1,0-2,9-1,162 24,342-24,-238 0,-148 25,398-25,574 0,-961 49,-155-46,0 0,-1-2,1 0,0 0,0-1,0-1,0-1,0 0,-1-1,1 0,1-2,-11 0,1 0,-1-1,0 1,-1-1,0 0,0-1,0 1,0-1,-1 1,0-1,-1 0,0 0,0-1,0 1,-1 0,0 0,0-1,-1 1,0-5,4-104,-5 88</inkml:trace>
  <inkml:trace contextRef="#ctx0" brushRef="#br1" timeOffset="22182.369">6312 7261,'1'-4,"1"0,-1 0,1 1,-1-1,1 0,0 1,1-1,-1 1,1-1,-1 1,1 0,0 0,0 0,0 1,1-1,-1 1,1 0,-1 0,1 0,3-1,19-15,44-57,38-8,-14 15,25-40,59-40,-28 40,-42 29,-90 68,0-1,0 0,-1-1,-1-1,0 0,-1-2,3-3,-13 13,1 0,-1 0,1 1,0-1,1 2,-1-1,1 1,0 0,0 0,0 1,0 0,1 0,0 0,4-1,141-90,4-2,14-42,-122 89,2 2,2 3,2 2,10-4,69-41,-18 4,-10-10,-53 40,63-51,-1 1,-26-6,-16 17,24-32,-92 114,-1 0,-1 0,1 0,-2 0,0-1,0 1,0-1,-2 1,1-1,-1 0,-1 1,0-1,-1-1,1-19,1-11,1 25,-1 0,0 1,-1-1,-1 0,-1 1,0 0,-1-1,-1 1,0 1,-5-10,7 21,1 0,-1-1,0 1,-1 1,1-1,-1 0,1 1,-1-1,0 1,0 0,-1 1,1-1,0 1,-1 0,0 0,1 0,-1 0,0 1,-1 0,1-1,-23-5,-1 1,1 1,-2 1,1 2,0 1,0 1,-19 3,-24-1,-392-2,229 26,-492-27,357-51,-286 53,604-3,1-3,0-2,0-2,1-2,0-3,-38-16,-191-39,44 36,104 24,49-2,0 5,0 3,-52 5,10 0,-676-2,790 1,1-1,-1 0,1 0,0-1,0 0,-1-1,1 0,0-1,0 0,1 0,-1-1,1 0,-1 0,1-1,0 0,1 0,-1-1,1 0,0 0,1-1,0 0,-1-1,1 1,1-1,0 0,1 0,-1 0,1-1,1 1,0-1,0 0,0 0,1 0,1 0,0 0,0-1,1 1,0 0,0-4,0-22,-1 20,0 0,2 1,0-1,0 0,1 0,1 0,1 1,0-1,0 11,-1 0,1 0,0 0,0 1,0-1,0 1,1 0,-1 1,1-1,0 1,0 0,-1 0,2 0,-1 1,0 0,0 0,0 0,1 0,-1 1,0 0,0 0,1 1,-1-1,0 1,1 0,0 1,50-3,-27-7,0 0,-1-2,-1-1,0-1,0-1,22-16,57-27,-49 29,-2-2,0-3,44-36,-59 40,1 2,1 1,1 2,1 2,1 2,5 1,180-80,-31-18,-170 103,-1-1,0-1,-1-2,0-1,-2-1,14-13,24-17,209-192,-125 100,-94 10,70 4,-116 110,0 1,-1-1,-1 1,0-2,-1 1,-1 0,-1-1,0 0,-2 1,0-1,0 0,-2 0,-2-8,1-43,42-167,4 57,-30 133,-1 0,-2-1,-3-1,0-9,-7 44,3-5,-1-1,-1 0,-1 0,-1 1,0-1,-1 0,-1 1,-1-1,-1 1,0 0,-1 0,-1 1,-9-16,-105-46,-35 2,141 69,-1 0,0 1,0 0,0 2,0 0,-1 0,-14-1,-325-50,223 28,-1 5,-87-1,-293 22,295-23,-488 25,619-1,18-2,1 2,-1 4,1 3,0 2,1 4,0 2,-43 17,50-11,-1-3,0-3,-25 2,-53 11,83-18,-1-2,0-2,0-4,-47-4,3 1,-321 2,407 2,1 2,0-1,0 2,0 0,0 1,1 0,0 1,0 1,1 0,0 1,1 0,-1 1,-4 6,5-5,2 1,-1 0,2 0,0 1,0 0,1 1,1 0,0 0,1 1,-4 12,-40 76,44-91,1 1,-1 0,2 0,0 1,1-1,0 1,1 0,0-1,1 1,1 0,0 0,1 0,1 3,-5 85,-43 245,19-143,18 75,-2-181,4 1,5 0,5 25,-2 12,4-50,1-68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23:12.2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47 179,'0'16,"-1"-6,1 0,0 0,0 0,1 0,1 0,0-1,0 1,1 0,0-1,0 0,1 1,4 11,0 1,-2 0,-1 0,-1 0,-1 1,0-1,-2 1,-1 0,0 0,-4 17,2 25,2 1067,-50-903,38-25,-1 9,10-80,-12-59,10-54</inkml:trace>
  <inkml:trace contextRef="#ctx0" brushRef="#br0" timeOffset="2152.314">3074 0,'0'2664,"0"-2639</inkml:trace>
  <inkml:trace contextRef="#ctx0" brushRef="#br0" timeOffset="5996.272">98 1359,'39'-1,"-21"0,0 0,0 2,0 0,-1 1,1 0,-1 2,1 0,14 5,234 58,-241-60,-1-2,1-1,0-1,0-1,0-2,0 0,15-3,22 2,857 0,-714-26,611 28,-507-1,-263-5,-30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24:13.14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2442 677,'0'-5,"0"-1,-1 1,0 0,0 0,0 0,-1 0,1 1,-1-1,0 0,0 0,-1 1,0 0,1-1,-1 1,-1 0,1 0,-1 1,1-1,-1 1,0 0,-4-3,1-1,0-1,1 0,0 0,0-1,1 0,0 0,0 0,1 0,1-1,-1 0,1 0,1 0,0 0,1 0,-2 2,1 0,-1 1,0-1,-1 1,0 0,0 0,0 0,-1 0,0 1,0-1,-1 2,0-1,0 0,-6-3,-95-84,97 85,-1 0,0 1,-1 1,1 0,-1 0,-1 1,1 1,0 0,-1 0,0 2,0-1,0 2,0 0,0 0,0 1,-1 1,1 0,0 1,-8 2,-42-1,-296-3,345 2,0 1,0 0,0 1,1 0,-1 1,1 0,0 1,0 1,1 0,0 1,0 0,1 1,0 0,-9 10,-37 26,45-37,1 1,0 1,1-1,-1 2,2-1,0 1,0 1,1 0,1 0,-6 11,-122 196,61-89,34 3,1 88,-22 40,50-209,3 0,2 1,3-1,1 1,5 22,-48 116,37 59,10-159,-1 411,25-285,-21-193,2-1,0 1,1-1,1 0,2-1,0 0,1 0,1-1,1-1,11 11,-15-20,1-1,0 0,1-1,0 0,1-1,-1-1,1 0,1 0,-1-2,1 1,0-2,4 1,53 23,-32-14,1-3,0 0,1-3,0-1,0-2,0-2,1-2,-1-2,15-2,20 2,-64-1,-1 0,0-1,0 0,0-1,0 0,-1 0,1-1,-1-1,0 1,-1-2,1 1,-1-2,0 1,-1-1,0 0,6-8,42-34,-43 41,1-1,-2-1,1 0,-2-1,1 0,-2-1,1 0,-2-1,6-10,222-371,-6-21,-222 393,-1 0,-1 0,0 0,-2-1,-1 0,-1 0,-1 0,-1 0,-1 0,-2-16,-1-804,3 716,-6 0,-12-56,6 97,-4 1,-3 0,-5 2,-2 0,-16-26,-56-99,95 205,0 0,0 0,0 0,-1 1,1-1,-1 1,0 0,0 0,0 0,0 0,-1 1,1 0,-1 0,1 0,-1 0,0 0,0 1,0 0,0 0,1 1,-1-1,0 1,0 0,0 1,0-1,0 1,0 0,0 0,0 0,0 1,0 0,2 0,0 0,1 1,-1-1,0 1,1 0,0 0,-1 0,1 0,1 1,-1-1,0 1,1-1,0 1,-1-1,1 1,1 0,-1-1,0 1,1 0,-3 21</inkml:trace>
  <inkml:trace contextRef="#ctx0" brushRef="#br0" timeOffset="10936.802">2852 112,'16'0,"5"-1,-1 0,0 1,0 1,0 1,0 0,0 2,0 0,0 2,-1 0,0 1,0 1,-1 0,0 2,151 76,-72-56,2-5,0-3,2-5,0-5,1-4,57-4,211-22,-344 14,1 2,0 0,0 2,0 1,-1 2,27 5,-3-1,-28-4</inkml:trace>
  <inkml:trace contextRef="#ctx0" brushRef="#br0" timeOffset="11734.804">4470 35,'1'6,"1"-1,0 1,0-1,0 1,1-1,0 0,0 0,0 0,0 0,1-1,0 1,0-1,0 0,1 0,-1-1,5 4,1 2,126 110,-131-114,0 0,0-1,1 1,-1-1,1-1,0 1,0-1,0 0,1 0,-1-1,1 0,-1 0,1-1,0 1,-1-1,3-1,-7 1,0-1,0 0,0 1,1 0,-1-1,0 1,0 0,0 0,0 0,-1 0,1 0,0 1,0-1,-1 1,1-1,0 1,-1-1,0 1,1 0,-1 0,0 0,0 0,0 0,0 0,0 0,-1 0,1 0,-1 0,1 0,-1 0,0 1,1-1,-1 0,0 0,-1 0,1 1,0-1,-1 0,1 0,-1 0,0 0,1 0,-1 0,0 0,0 0,-1 0,1 0,0 0,0-1,-1 1,1 0,-1-1,0 1,1-1,-1 0,0 0,-2 2,-73 58,50-41,0 1,2 1,0 2,-21 25,41-40,0-1,1 1,0 0,1 0,0 1,0-1,1 0,0 1,0 0,1 2,-4 17,0-4</inkml:trace>
  <inkml:trace contextRef="#ctx0" brushRef="#br0" timeOffset="18844.263">3187 1472,'-2'1,"0"1,0-1,1 0,-1 1,1-1,-1 1,1 0,-1-1,1 1,0 0,0 0,0 0,0 0,0 0,0 0,1 0,-1 0,1 0,-1 0,1 0,0 0,0 0,0 1,0-1,0 2,0-2,-3 359,-1-210,4-152,0 1,0 0,0-1,-1 1,1 0,0-1,0 1,0 0,0-1,-1 1,1 0,0 0,0-1,-1 1,1 0,0 0,-1-1,1 1,0 0,0 0,-1 0,1-1,0 1,-1 0,1 0,-1 0,1 0,0 0,-1 0,1 0,0 0,-1 0,1 0,0 0,-1 0,1 0,-1 0,1 0,0 0,-1 0,1 1,0-1,-1 0,1 0,0 0,0 0,-1 1,1-1,0 0,-1 1,-5-41,5-205,1 218</inkml:trace>
  <inkml:trace contextRef="#ctx0" brushRef="#br0" timeOffset="19808.088">3211 1523,'55'-19,"-51"18,0 1,0 0,0 0,0 0,0 0,0 1,-1 0,1-1,0 2,0-1,-1 0,1 1,0-1,-1 1,1 0,-1 0,0 1,0-1,0 1,0-1,0 1,-1 0,1 0,-1 0,1 1,-1-1,0 0,-1 1,1-1,-1 1,1 0,-1 0,0-1,0 1,-1 0,1 0,-1 0,0 0,0 1,-4 110,3-111,0-1,0 1,0-1,0 1,-1-1,1 1,-1-1,0 0,0 0,0 0,0 0,0 0,-1-1,1 1,-1 0,0-1,0 0,0 0,0 0,0 0,0 0,-1-1,1 1,-1-1,1 0,-1 0,1 0,-1-1,0 1,-41 0,39-1,0-1,-1 1,1 0,0 1,-1-1,1 1,0 1,-1-1,1 1,0 0,0 0,1 1,-1-1,0 1,1 1,-3 1,7-2,0 1,-1-1,2 1,-1 0,0-1,1 1,-1 0,1-1,0 1,0 0,0-1,1 1,0 0,-1 0,1-1,0 1,1-1,-1 1,1-1,-1 0,1 1,0-1,0 0,1 0,-1 0,1-1,-1 1,1 0,0-1,0 0,2 2,0 2,178 172,-41 2,-104-112,-35-59,1-1,0 1,0-1,0-1,1 1,0 0,1-1,0 0,0-1,0 1,1-1,0 0,3 1,-10-6,1 0,0-1,-1 1,1-1,0 1,-1-1,1 1,0-1,0 1,0-1,-1 0,1 1,0-1,0 0,0 0,0 0,0 0,-1 0,1 0,0 0,0 0,0 0,0 0,0 0,0 0,-1-1,1 1,0 0,0-1,0 1,-1 0,1-1,0 1,0-1,-1 1,1-1,0 0,-1 1,1-1,-1 0,1 1,-1-1,1 0,-1 0,1 1,-1-1,0 0,0 0,1 0,-1 0,0 1,0-1,0 0,0 0,0 0,0 0,0 0,0 0,0 1,0-1,-1-1,-11-56,-12 1,-2 1,-3 2,-27-38,-106-107,150 185</inkml:trace>
  <inkml:trace contextRef="#ctx0" brushRef="#br0" timeOffset="21345.242">493 1960,'1'0,"-1"0,1 0,0 1,0-1,-1 0,1 0,0 0,0 0,0 0,-1 0,1 0,0 0,0 0,0 0,-1 0,1 0,0-1,0 1,-1 0,1 0,0-1,0 1,-1-1,1 1,-1-1,1 1,0-1,-1 1,1-1,-1 1,1-1,-1 0,1 1,-1-1,0 0,1 0,-1 1,0-1,1 0,-1 0,0 1,0-2,-26-23,0 16,1 1,-2 0,1 2,-1 2,0 0,0 1,0 2,0 1,0 1,-7 2,-38-2,68-1,0-1,-1 1,1 0,-1 0,1 0,-1 0,1 1,0 0,-1 0,1 0,0 0,0 1,0 0,0 0,0 0,0 0,0 0,1 1,-1 0,1 0,0 0,0 0,0 0,0 0,0 1,1 0,-1-1,1 1,0 0,0 0,1 0,-1 0,0 2,-2 150,7-97,-3-13,-1-31,0-1,1 1,0-1,1 1,1-1,0 1,1-1,1 0,0 0,1 0,0-1,4 6,-2-11,0-2,1 1,-1-1,1 0,1 0,-1-1,1 0,0-1,9 4,1 1,12 5,1-1,0-1,1-3,0 0,28 3,-57-11,-1 0,0 0,1 0,-1 0,0-1,1 1,-1-1,1 0,-1 0,1 0,-1 0,1-1,-1 1,1-1,-1 0,0 0,1 0,-1-1,0 1,0-1,0 0,0 0,0 0,0 0,-1 0,1-1,-1 1,1-1,-1 0,5-13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23:40.0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1130 5747,'45'-107,"-13"7,-7-29,-25-132,0 255,1 0,0 0,0-1,0 1,0 0,1 0,0 0,1 0,-1 1,1-1,0 1,0-1,1 1,0 0,0 0,0 1,0-1,1 1,8-6,-1 0,0-1,0-1,-1 0,-1 0,0-1,7-12,-1 0,1 1,1 1,1 1,1 1,20-18,-16 15,-4 5,4-3,-2-1,0-1,-2-1,0-1,6-13,31-32,-32 47,-1-1,-1-1,-1-1,-2-1,12-22,1 2,-30 44,0 0,1 0,-1 0,1 0,0 1,0-1,0 1,1 0,-1 1,1-1,-1 1,1 0,0 0,0 0,0 1,0-1,0 1,0 0,1 1,-1-1,0 1,0 0,0 1,1-1,-1 1,0 0,0 0,0 1,0-1,0 1,0 0,0 1,-1-1,1 1,-1 0,0 0,0 0,0 0,0 1,0 0,-1 0,1 0,-1 0,2 4,85 143,-67-43,-15-45,5 142,-11-71,43 15,-42-141,1 1,1-1,-1-1,1 1,0-1,1 1,0-2,0 1,1-1,-1 0,2 0,43 51,38 90,-12-10,-69-125,1 0,0 0,1-1,0-1,1 0,0 0,0-1,8 5,33 27,54 98,-106-138,1 0,-1 0,1 0,-1 1,1-1,-1 0,1 0,0 0,-1 0,1 0,0 0,0 0,0 0,0 0,0-1,0 1,0 0,0 0,0-1,0 1,0-1,0 1,1-1,-1 0,0 1,0-1,1 0,-1 0,0 0,0 0,1 0,-1 0,0 0,1 0,-1 0,0-1,0 1,0 0,1-1,-1 1,0-1,0 1,0-1,0 0,0 0,0 1,0-1,0 0,0 0,0 0,0 0,-1 0,1 0,0 0,-1 0,1 0,29-70,-7-123,-20 136,21-126,-23-174,4 330,2 1,0 0,2 0,2 1,0 0,1 1,2 0,0 1,2 0,0 1,2 1,1 1,0 1,2-1,-21 21,9-10,0 0,0 0,1 1,0 0,1 1,0 0,0 1,1 0,0 1,0 0,65-45,-71 45,0 0,1 1,0-1,0 1,0 1,0 0,1 0,0 0,-1 1,1 0,1 0,3 0,163 2,-162 3,-1 1,1 0,0 1,-1 1,0 0,0 0,-1 1,1 0,-1 1,0 1,-1 0,0 0,0 1,-1 0,-1-3,-1 1,1 0,-2 0,1 1,-1-1,0 1,0 1,-1-1,-1 1,1 0,-1 0,-1 0,1 1,-2-1,1 1,-1 0,-1 0,1 9,-2 16,-1-16,1-1,1 0,1 0,1 0,0 0,1 0,4 11,2-7,0 0,1-1,1 0,1-1,0 0,8 7,-15-18,0 0,-1 1,0 0,0 0,-1 0,-1 0,0 1,0-1,-1 1,0 3,21 68,33 34,-47-95,-1 1,-1 0,-1 1,-1-1,-1 1,-1 0,-1 0,-1 0,-1 6,3 30,-4-58,1 1,0-1,0 1,0-1,0 1,0-1,0 1,0-1,0 1,1-1,-1 1,0-1,1 0,-1 1,1-1,0 0,0 1,-1-1,1 0,0 0,0 1,0-1,0 0,0 0,0 0,0 0,1-1,-1 1,0 0,1 0,-1-1,0 1,1-1,-1 1,0-1,1 1,-1-1,1 0,-1 0,1 0,-1 0,1 0,-1 0,1 0,-1 0,1-1,-1 1,1 0,-1-1,0 1,1-1,-1 0,0 1,1-1,-1 0,0 0,0 0,0 0,0 0,0 0,0 0,0 0,0-1,70-171,-61 147,-1 0,-1-1,-2 0,-1-1,-1 1,1-25,18-122,-21 127,17-107,33 31,-25 66,-22 44,1 0,0 0,1 0,0 1,1 0,1 1,0-1,9-7,79-50,54-26,-137 87,1 0,0 0,0 1,0 1,1 1,0 0,0 1,1 1,-1 0,1 2,0 0,15 0,-28 1,0 0,0 0,0 0,0 1,0 0,0-1,0 1,0 1,0-1,0 0,0 1,0 0,-1 0,1 0,-1 0,1 1,-1-1,0 1,0 0,0 0,-1 0,1 0,-1 1,1-1,-1 0,0 1,0 0,-1 0,1-1,-1 1,0 0,0 0,0 0,0 0,-1 1,0 0,15 183,58-30,-66-147,77 194,-41-87,62 99,-86-175,-12-29,-1 0,-1 0,0 1,0 0,-2 0,0 0,0 1,0 7,-3-5,-1-11,0 0,1 0,0 0,0 0,0 0,1 0,0 0,0 0,0 0,1-1,0 1,0 0,0-1,1 1,0-1,0 0,0 0,0 0,1 0,0-1,0 1,0-1,1 0,0-1,1 2,23-4,-19-9</inkml:trace>
  <inkml:trace contextRef="#ctx0" brushRef="#br1" timeOffset="10911.106">770 4130,'54'31,"145"32,-56-21,-49-1,28 24,-1-18,-111-43,-1 0,1-1,-1 0,1-1,0 0,0 0,0-1,0 0,0-1,0 0,0-1,0 0,0-1,2 0,-8 0,0-1,0 0,-1 0,0 0,1 0,-1-1,0 1,-1-1,1 1,-1-1,1 0,-1 0,0 0,-1-1,1 1,-1 0,1-1,-1 1,-1-1,1 1,-1-1,0 1,0-1,0 1,0-1,-1-3,8-46,-3 44,1 1,1-1,-1 1,2 0,-1 0,1 1,1 0,-1 0,1 1,8-6,13-14,-18 20,1 0,1 1,-1 1,1 0,0 0,0 2,0-1,0 2,1 0,-1 0,1 1,-1 1,1 0,0 1,-1 0,1 2,3 0,-9-2,11 3,-1 0,-1 2,1 0,-1 1,0 0,0 2,-1 0,0 1,0 0,-1 2,2 3,75 13,-18-10,61 48,-124-58,0 1,1-2,0 1,0-2,0 1,1-2,0 0,0 0,1-1,-1-1,15 2,91 19,-5 1,-16-7,-96-18,0 0,0-1,0 1,0 0,0 0,-1-1,1 1,0-1,0 0,0 0,0 1,-1-1,1 0,0 0,-1-1,1 1,-1 0,1 0,-1-1,0 1,1-1,-1 1,0-1,0 0,0 0,0 1,0-1,-1 0,1 0,0 0,-1 0,0 0,1 1,-1-1,0 0,0 0,0 0,0 0,0-2,8-27,-4 23,0 1,0 0,0 0,1 0,0 0,1 1,-1 0,1 0,0 0,1 1,-1 0,1 0,0 0,0 1,1 0,-1 1,1 0,0 0,0 0,0 1,0 0,0 1,1 0,2 0,429 3,-235 24,-28-6,-53 53,-56-60,-56-12,0 1,0 0,-1 0,1 1,-1 1,0 0,0 1,0 0,2 1,92 31,-62-28,5 9,-43-15,-1-1,1 1,-1-1,1 0,0-1,-1 1,1-1,0 0,0 0,0 0,0-1,0 0,1 0,-1 0,0-1,0 1,0-1,0 0,-1-1,1 1,0-1,2-1,-2-1,0 0,-1 0,0 0,0 0,0-1,0 0,-1 0,0 0,0 0,0 0,-1 0,1-1,-1 0,0 1,-1-1,0 0,0 0,0 0,0 1,-1-1,0 0,0 0,-1 0,0 0,-1-6,2-31,1 40,0-1,0 1,1-1,-1 1,1 0,0 0,0 0,0 0,0 0,1 0,-1 0,1 0,-1 1,1 0,0-1,0 1,0 0,0 0,0 1,1-1,-1 1,1-1,-1 1,1 0,-1 1,1-1,0 0,-1 1,1 0,0 0,-1 0,1 0,1 1,41-10,31-29,-71 33,1 0,-1 1,1-1,0 1,0 1,1 0,-1 0,1 0,0 1,-1 0,1 0,0 1,0 0,0 0,0 1,0 0,0 1,0 0,0 0,0 0,0 1,6 2,-5 0,-1 1,1 0,-1 0,0 1,0-1,0 2,-1-1,0 1,0 0,-1 1,0 0,1 1,7 7,2-1,-1 0,2-2,0 0,0 0,1-2,1 0,5 1,214 79,-225-85,0 0,1-1,0-1,0 0,0-1,1-1,-1 0,13 0,41 6,94 23,53-21,-188-10</inkml:trace>
  <inkml:trace contextRef="#ctx0" brushRef="#br1" timeOffset="14834.841">1 4336,'253'1,"-114"37,9 0,105-28,-129 2,1-6,94-7,-67-1,197 2,-113-49,212 47,360 2,-364-26,924 26,-1061 39,-16-24,-180-6,0 6,0 5,2 5,112 48,-178-54,1-2,1-2,0-2,1-3,0-1,37 0,52-13,-136 3,0 1,0-1,-1 0,1 0,0-1,-1 1,1 0,-1-1,1 0,-1 0,0 1,1-1,-1 0,0-1,0 1,-1 0,1-1,0 1,-1-1,0 1,1-1,-1 0,0 1,0-1,-1 0,1-2,2-2,5-12</inkml:trace>
  <inkml:trace contextRef="#ctx0" brushRef="#br1" timeOffset="22366.256">3797 4002,'15'-49,"-17"44,0 1,-1-1,1 1,-1 0,0 0,-1 0,1 0,-1 1,1-1,-1 1,0 0,0 0,-1 0,1 1,0-1,-1 1,0 0,-4-1,-27-17,-104-56,-116-5,94 47,124 29,-1 0,0 3,1 1,-32 4,-9-1,-405-2,463 0,0 2,0 0,0 1,0 1,1 1,0 1,0 0,0 2,1 0,0 1,0 2,-8 5,-98 84,-67 37,188-134,0 1,-1-1,2 1,-1 0,0 0,1 1,0-1,-1 1,2 0,-1 0,1 0,0 0,0 0,0 0,0 0,1 1,0-1,0 1,1-1,0 1,-1-1,2 1,-1-1,1 1,0-1,0 1,0-1,1 2,68 127,-61-122,0-1,0 1,1-2,1 0,0 0,0 0,1-2,0 1,0-2,1 0,0 0,6 1,22 14,35 26,125-15,-26-15,-126-12,0-1,0-3,1-2,24-4,186-21,-71 22,-180 0,0-1,-1-1,1 1,-1-1,0-1,-1 1,1-1,-1-1,0 1,-1-1,0 0,0-1,0 1,-1-1,0-1,-1 1,1 0,-2-1,1 0,-1-3,0 7,4-8,-1-1,0 1,-1-1,-1 0,0-1,-1 1,0-1,-1-8,-2-406,-5 379,0 32</inkml:trace>
  <inkml:trace contextRef="#ctx0" brushRef="#br1" timeOffset="23526.803">2078 4412,'-1'-115,"0"115,0-1,0 0,0 1,-1 0,1-1,0 1,0-1,-1 1,1 0,0 0,0 0,-1 0,1 0,0 0,-1 0,1 0,0 0,0 1,-1-1,1 1,0-1,0 1,0-1,0 1,-1-1,1 1,0 0,0 0,0 0,0-1,0 1,1 0,-1 0,0 0,0 0,1 1,-1-1,0 0,1 0,0 0,-1 0,1 1,-1-1,1 0,0 1,0-1,0 0,-7 7,-9 6,0-1,0-1,-1-1,-1-1,0 0,0-1,-1-1,0-1,-7 2,18-3,-1 0,1 1,0 0,1 1,-1-1,1 2,1-1,0 1,0 0,0 0,2 0,-1 1,1 0,0 0,1 0,0 0,-1 8,-8 17,-58 101,36-47,34-86,0 0,-1-1,1 1,1-1,-1 1,0 0,1-1,-1 1,1-1,0 1,-1-1,1 1,1-1,-1 0,0 1,0-1,1 0,-1 0,1 0,0 0,0 0,0 0,0-1,0 1,0-1,0 1,0-1,1 0,-1 0,0 0,1 0,-1 0,1 0,1 0,20 3,-1-2,1 0,0-1,-1-1,1-1,0-2,-1 0,1-1,9-4,6-5,-1 0,0-3,-1-1,0-2,8-7,-29 17,-1 2,-1-1,0 0,0-1,-1-1,0 0,-1-1,0 0,0-1,-1 0,-1 0,0-2,-1 1,0-1,-1 0,-1-1,0 0,-1 0,1-6,1-16,-1-1,-2 0,-2 0,-1-1,-2 1,-1-1,-3-5,1 35,1 0,-2 1,1-1,-1 1,0 0,-1 0,0 0,0 1,-1-1,1 1,-2 1,1-1,-1 1,0 0,0 0,-1 1,0 0,1 1,-2-1,1 1,0 1,-1 0,0 0,0 1,0 0,0 0,0 1,0 0,0 1,0 0,-1 0,1 1,0 0,-7 2,11-2,1 0,0 1,-1-1,1 1,0 0,0 0,0 0,0 1,0-1,0 1,1 0,0 0,-1 0,1 1,0-1,0 1,1 0,-1 0,1 0,0 0,0 0,0 0,0 0,1 1,0-1,0 1,0-1,0 1,1 1,-3 18</inkml:trace>
  <inkml:trace contextRef="#ctx0" brushRef="#br1" timeOffset="24626.793">3387 4387,'-33'-1,"-1"2,0 1,1 1,0 2,0 1,0 2,1 1,0 1,-12 7,-227 135,252-139,10-9,1 1,0-1,0 2,0-1,1 1,0 0,0 1,1-1,-1 1,2 1,-1-1,1 1,0 0,0 0,1 1,0-1,1 1,-3 9,5-13,-1 1,1 0,0 0,1 1,-1-1,1 0,1 0,-1 0,1 0,0 0,0 0,1 0,-1 0,1 0,1-1,-1 1,1-1,0 1,0-1,1 0,0 0,-1-1,2 1,-1-1,0 0,1 0,0 0,0 0,0-1,0 0,4 2,2-2,-1 0,0 0,1-1,0 0,-1-1,1-1,0 1,0-2,-1 1,1-2,0 1,-1-1,1-1,-1 0,0 0,0-1,5-3,12-7,-2-1,0-1,-1-1,0-1,15-16,130-105,-43-16,-121 148,-2-1,1 0,-1 0,0 0,-1 0,0 0,0-1,0 1,-1-1,-1 1,0-1,0 1,0-1,-1 1,0-1,-1 1,0 0,-1-2,-7-6,-2 5</inkml:trace>
  <inkml:trace contextRef="#ctx0" brushRef="#br1" timeOffset="26648.884">5003 4592,'-57'-36,"-153"-67,173 80,-2 2,0 1,-1 2,-1 2,-13-2,-38-16,-161-64,19-11,227 106,-1 0,1 0,-1 0,0 1,0 0,0 0,0 1,0 0,-1 0,1 1,0 0,0 1,0 0,0 0,0 1,0 0,0 0,0 1,0 0,1 0,-2 1,-15 7,-1-2,0 0,0-1,-1-2,0-1,-1-1,-6 0,7 0,18-4,1 1,-1 0,1 1,0 0,0 0,0 1,0 0,0 0,1 0,-1 1,1 0,0 0,0 1,0 0,1 0,-1 0,1 0,1 1,-1 0,-1 3,-64 134,62-123,1 1,1 0,1 0,1 0,1 1,0-1,2 1,0 0,2-1,0 1,1 0,2-1,0 1,1-1,1 0,1-1,1 0,1 0,0 0,2-1,4 6,7 4,-19-23,0-1,1 1,0-1,0 1,1-1,-1 0,1-1,0 1,0-1,1 0,-1 0,1 0,0-1,0 0,0 0,0-1,1 0,-1 0,1 0,-1-1,136 10,-86 11,0 1,-2 3,0 3,-2 1,39 32,-85-58,502 357,-499-352,0-2,1 1,0-1,1-1,-1 0,1 0,0-1,0-1,1 0,0 0,-1-1,1 0,0-1,1-1,-1 0,0-1,0 0,0 0,1-1,-1-1,0 0,0-1,-1 0,10-5,-8-1,-1-1,0 0,0-1,-1-1,-1 0,0 0,-1-1,0 0,-1-1,0 0,-1 0,4-13,5-5,4-14,-2-1,-2-1,-2 0,-3-1,4-34,-13 71,0 1,-1-1,0 0,-1 1,0-1,-1 0,-1 1,0-1,0 1,-1-1,0 1,-1 0,0 0,-1 1,-1-1,1 1,-1 0,-1 0,-3-3,-12-18,17 22,0-1,0 2,-1-1,0 1,-1 0,0 0,0 1,0 0,-1 0,0 0,0 1,-1 1,0-1,0 1,0 1,-1 0,1 0,-1 1,0 0,-9-1,-119-4,82 11,46 6</inkml:trace>
  <inkml:trace contextRef="#ctx0" brushRef="#br1" timeOffset="61168.04">2002 4489,'-35'-53,"-9"-19,2-1,4-1,3-3,-5-26,-3 1,12 37,-2 3,-3 0,-3 3,-3 1,-2 2,-3 1,-78-62,113 105,0 1,0 0,-1 1,-1 0,0 1,0 0,-1 1,0 1,0 1,0 0,-1 1,-11-3,4 4</inkml:trace>
  <inkml:trace contextRef="#ctx0" brushRef="#br1" timeOffset="62449.013">1052 3104,'52'285,"-52"-250,0-28,0-24,-1-270,1 284,-1 1,1-1,0 0,0 1,0-1,0 0,0 0,1 1,-1-1,1 0,-1 1,1-1,0 1,0-1,0 1,1-1,-1 1,1 0,-1 0,1-1,0 1,0 0,-1 0,1 1,1-1,-1 0,0 1,0-1,1 1,-1 0,1 0,-1 0,1 0,-1 0,1 0,1 0,204 3,-57-1,-150-1,1 0,0 0,0 0,0 0,0 1,0-1,-1 0,1 1,0-1,0 1,-1 0,1-1,0 1,-1 0,1 0,0 0,-1 0,1 0,-1 1,0-1,1 0,-1 1,0-1,0 1,0-1,0 1,0 0,0-1,-1 1,1 1,0 12</inkml:trace>
  <inkml:trace contextRef="#ctx0" brushRef="#br1" timeOffset="63626.759">1207 2591,'-47'-43,"35"35,1 0,-2 1,1 1,-1 0,0 1,0 0,0 1,-1 0,0 1,1 1,-1 0,0 1,0 0,-11 2,15-3,1 1,-1 1,0 0,1 0,-1 1,1 1,-1-1,1 1,-1 1,1 0,0 0,0 1,0 0,1 0,-1 1,1 0,0 1,0 0,1 0,0 1,0-1,0 2,1-1,0 1,-2 3,-1 13,1-1,1 1,1 0,1 1,1 0,1-1,1 1,2 0,0 0,4 22,-3-21,-2-23,1 0,-1 0,1-1,0 1,1 0,-1 0,0 0,1-1,-1 1,1 0,0-1,0 1,0 0,0-1,1 1,-1-1,1 0,-1 1,1-1,0 0,0 0,0 0,0 0,0-1,0 1,0 0,1-1,-1 1,1-1,-1 0,1 0,-1 0,1 0,0-1,-1 1,1 0,0-1,0 0,0 0,195-2,-189 2,-1-1,1 1,0-2,0 1,0-1,-1-1,1 0,-1 0,0 0,0-1,0 0,0-1,-1 0,1 0,-1-1,-1 1,1-1,-1-1,0 0,0 1,0-3,2-8</inkml:trace>
  <inkml:trace contextRef="#ctx0" brushRef="#br1" timeOffset="64584.61">3002 2642,'-2'1,"0"1,0 0,0-1,0 1,1 0,-1 0,1 0,-1 0,1 0,0 0,-1 1,1-1,1 0,-1 1,0-1,0 1,1-1,0 0,-1 1,1-1,0 2,-2 7,-116 515,109-236,-17-106,27-157,0-22,0 0,0 0,-1 1,0-1,0 0,0 0,-1 1,1-1,-1 0,-1 0,1 1,-1-1,0 0,0-1,0 1,0 0,-1-1,0 1,-1 0,3-4,-1-1,1 0,-1 1,1-1,-1 0,0 1,1-1,-1 0,1 0,-1-1,0 1,1 0,-1 0,1-1,-1 1,0-1,1 1,-1-1,1 0,0 0,-1 0,1 1,0-1,-1 0,1-1,0 1,0 0,0 0,0 0,0-1,0 1,0-1,0 1,1 0,-1-1,1 1,-1-1,1 0,-1 0,-2-4,-9-12</inkml:trace>
  <inkml:trace contextRef="#ctx0" brushRef="#br1" timeOffset="65114.865">2669 3618,'30'35,"-29"-34,10 10,0 1,-1 0,0 0,-1 1,0 0,-1 1,6 12,-14-23,0-1,0 1,0-1,1 1,-1-1,1 1,0-1,0 0,0 1,0-1,0 0,0 0,0 1,1-1,-1 0,1-1,0 1,-1 0,1 0,0-1,0 1,0-1,0 1,1-1,-1 0,0 0,0 0,1 0,-1 0,1-1,-1 1,1-1,-1 1,1-1,-1 0,1 0,-1 0,1 0,-1-1,1 1,-1-1,1 1,1-2,155-179,25 22,-171 149</inkml:trace>
  <inkml:trace contextRef="#ctx0" brushRef="#br1" timeOffset="66366.344">3464 2540,'-1'-6,"0"-1,-1 1,0 0,0 0,0 0,-1 0,0 0,0 0,0 1,-1-1,0 1,0 0,0 0,-1 1,0-1,0 1,0 0,0 0,0 0,-1 1,0 0,0 0,0 1,0-1,0 1,0 1,0-1,-1 1,-4-1,6 3,-1-1,1 1,-1 0,1 0,0 0,0 1,-1 0,1 0,0 0,1 1,-1 0,0 0,1 0,-1 0,1 1,0-1,0 1,1 0,-1 1,1-1,0 0,0 1,-1 1,-52 123,52-116,-5 12,2 0,1 0,2 1,0-1,1 1,2 0,0 0,2 0,1 0,-2-24,1 1,-1-1,1 1,0-1,-1 1,1-1,1 1,-1-1,0 0,0 0,1 1,-1-1,1 0,0 0,0-1,0 1,0 0,0-1,0 1,0-1,0 1,1-1,-1 0,0 0,1 0,-1 0,1-1,-1 1,1-1,-1 1,1-1,0 0,-1 0,1 0,-1 0,1-1,0 1,95-32,-88 24,1 1,-1-1,-1-1,0 1,0-2,0 1,-1-1,-1-1,0 1,0-1,-1 0,-1-1,1 1,-2-1,0 0,0-1,-1 1,0-6,5-48,-3 0,-3-1,-5-36,2 26,14-466,-2 335,0 167,1 75,-10 272,-26-99,-5 204,29-178,0-227,0 0,-1 0,0 1,0-1,-1 0,1 0,-1 0,-1 0,1-1,-1 1,0 0,0-1,-1 0,1 0,-1 0,0 0,-1-1,1 1,-1-1,0 0,0 0,0-1,-1 1,-15 5</inkml:trace>
  <inkml:trace contextRef="#ctx0" brushRef="#br1" timeOffset="79704.941">924 770,'2'-2,"-1"0,0 1,0-1,1 1,-1-1,1 1,-1-1,1 1,0 0,0 0,-1-1,1 1,0 1,0-1,0 0,0 0,0 1,0-1,0 1,0 0,0-1,0 1,1 0,-1 0,1 1,0-2,59-1,-52 3,0 0,0-1,0-1,0 1,0-2,-1 1,1-2,0 1,-1-1,1-1,7-3,-13 3,0 0,1 1,0-1,0 1,0 0,0 0,1 1,-1-1,1 1,-1 1,1-1,0 1,0 0,0 0,-1 0,1 1,0 0,0 0,0 1,0-1,0 1,0 1,-1-1,1 1,0 0,-1 0,1 1,-1-1,49 46,-46-38,1-1,0 0,1-1,0 0,1 0,-1-1,2-1,-1 0,0 0,1-1,0 0,1-1,4 0,302-1,26-3,-341 1,1-1,-1 0,1 0,-1 0,1-1,-1 0,1 0,-1 0,1 0,-1 0,0-1,0 0,0 0,0 0,0 0,0-1,0 0,-1 1,1-1,-1-1,0 1,0 0,0-1,0 1,1-5,50-83,-33 68,-18 17,0 1,0-1,1 1,-1 0,1 0,0 1,1-1,-1 1,1 0,0 0,0 0,0 1,1-1,-1 1,1 1,0-1,0 1,-1 0,2 0,-1 1,0-1,0 1,0 1,1-1,-1 1,0 0,0 1,1 0,-1 0,0 0,0 0,0 1,9 5,-1-1,1 0,0-1,0-1,1-1,-1 0,1-1,0 0,0-1,0-1,-1-1,6 0,57 1,72 47,37 21,22-45,-27 7,-69-19,-11 51,-97-59,0-1,0 0,0 0,0 0,0-1,0 0,1 0,-1 0,0-1,1 0,-1 0,1 0,-1-1,0 1,1-1,-1 0,0-1,0 1,0-1,0 0,0-1,10-8,82-39,68 19,-161 30,-1 1,1-1,-1 0,1 0,-1 0,1-1,-1 1,1-1,-1 0,0 1,0-2,0 1,0 0,0 0,-1-1,1 0,-1 0,1 1,-1-1,0 0,0-1,-1 1,1 0,0-3,6-7,-6 10,1-2,-1-1,1 1,1 0,-1 0,1 0,0 0,0 1,0-1,0 1,1 0,0 1,0-1,0 1,0 0,1 0,-1 0,1 1,0-1,24-1,0 0,0 2,0 2,0 0,11 3,36 0,203-2,-105 44,87 53,-75 5,-96-37,-87-63,0-1,1 0,-1 0,0 0,1 0,-1-1,1 0,-1 0,1 0,0 0,-1-1,1 1,0-1,-1 0,1-1,0 1,-1-1,1 0,0 0,-1-1,0 1,1-1,-1 0,0 0,0-1,0 1,0-1,0 0,0 0,-1 0,0 0,1-1,3-1,0-1,0 2,1-1,0 1,-1 0,1 1,1 0,-1 0,0 0,1 1,-1 1,1 0,0 0,0 0,-1 1,1 0,0 1,-1 0,1 0,1 1,116-9,52-37,-44 32,-112 15,0 0,0 2,0 1,-1 1,0 0,17 9,-25-11,1-1,-1 0,1-1,0-1,0 0,0-1,0 0,0-1,7-1,88 9,90 6,-90-12,18 20,327 26,-244-27,-193-16</inkml:trace>
  <inkml:trace contextRef="#ctx0" brushRef="#br0" timeOffset="86726.291">949 847,'-1'-40,"0"28,0 0,0 0,2-1,-1 1,2 0,-1-1,2 1,-1 0,2 0,0 1,4-11,0 15,1 0,-1 1,1 0,0 1,1 0,-1 0,1 1,0 0,0 1,0 0,1 0,-1 1,1 1,-1 0,1 0,-1 1,7 1,450-1,-438-1,2 0,-1 2,1 0,-1 2,1 1,-1 2,1 1,7 3,1-2,0-1,1-2,-1-2,1-2,22-2,199 25,635-24,-339 0,-374-23,437 20,-367-22,624 25,498 0,-1234 46,-37-11,-79-25,-1-1,1-1,1-1,0-1,0-2,8 0,-4-3,-5-1</inkml:trace>
  <inkml:trace contextRef="#ctx0" brushRef="#br0" timeOffset="101065.822">8775 1359,'0'-11,"1"-8,-1 1,0-1,-1 1,-1 0,-1-1,-1 1,0 0,-1 0,-1 1,-4-9,2 12,1 0,-2 0,0 0,0 1,-1 1,-1-1,0 2,-1-1,0 2,-1-1,-157-101,-16 67,7-6,-215-110,-35 27,312 89,83 30,0 2,0 2,-1 1,-1 1,-7 1,-433-46,398 49,1-4,0-4,1-3,-50-18,-118-40,-50 13,83 24,92 13,0 6,-94-1,-841 10,196-5,308 39,487-25,-44-1,0 5,-98 17,-106 7,261-23,0 3,0 1,1 3,-25 10,-277 134,197-96,148-58,0 0,0 1,1 0,-1 0,1 0,-1 0,1 1,0 0,0 0,1 1,-1-1,1 1,0 0,0 0,1 0,-1 1,1-1,0 1,1 0,-1 0,1 0,0 0,1 0,0 1,0-1,0 0,0 1,1-1,0 0,1 4,1-6,1 0,-1 0,1 0,0-1,0 1,0-1,1 0,-1 0,1 0,-1 0,1-1,0 1,0-1,0 0,1-1,-1 1,0 0,4-1,17 11,271 139,-84-51,73 34,78 16,-161-77,2-9,2-9,3-9,6-9,148-4,-296-27,-1 2,0 3,21 8,-15-6,1-3,0-3,1-3,68-6,39 3,150 22,298-23,8-49,-1 37,-308-38,-190 20,-86 11,-29 9,0 1,1 1,0 2,0 0,1 1,1 2,97-12,0-5,94-30,-110 25,1 6,-78 16,1-2,-2-1,1-1,-1-2,19-9,11-7,90-55,-10-29,-134 99,0 0,0 0,-1 0,0-1,-1 1,0-1,-1 0,0 0,0 0,-1 0,-1 0,0 0,-1 0,0 0,-1-7,0-16,0-93,-21 172,14-19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25:15.4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6576 3544,'16'-35,"19"-119,-35-145,-33 127,12 96,-64-425,82 478,-1 0,-1 1,-1 0,-1 0,-1 0,0 1,-2 0,-1 1,0 0,-1 1,-9-9,-166-175,109 134,-48 3,-62-61,134 86,-92-47,62 34,10 4,-1 3,-3 3,-70-27,2 11,-163-55,-26-2,285 103,0 3,-1 2,0 2,-1 2,1 3,-1 1,-31 6,3-4,-152 32,160-19,-75 19,-119 46,160-46,58-15,2 3,-1 1,2 2,-8 8,-84 43,-139 46,-114 146,-55 70,237-177,-96 90,48 23,216-226,3 2,1 1,3 1,2 3,2 0,3 1,1 4,5-13,-3-1,-1-2,-3 0,-20 25,22-32,1 1,2 1,2 1,1 1,2 1,2 0,-7 34,-125 374,132-384,3 1,3 0,2 1,4 0,2 0,7 46,-3 40,-4-79,3 0,4-1,13 64,15-8,6-1,6-3,18 28,15 40,69 152,-112-261,3-3,4 0,17 18,-40-69,133 174,46-7,117 61,-299-245,2-1,-1-1,2-1,-1 0,1-2,11 3,64 31,-46-20,1-1,1-4,1-1,0-3,20 2,91 15,130 6,176-32,-106-31,-298 18,-2-2,0-3,0-3,2-5,292-90,-218 44,-110 54,0-1,0-1,-2-2,0-1,11-10,45-31,104-62,138-124,-109 35,-122 110,242-280,-220 241,12-26,-7-5,-2-14,-95 148,-14 22,0-1,0 0,-2 0,0-1,-1 0,-1 0,0-1,-1 0,-1 0,-1 0,-1-1,0-3,1-2,1-1,1 1,1 0,1 0,1 1,1 0,9-17,11-30,92-291,49-273,-132 481,-25 103,-2-1,-3 0,-2 0,-2 0,-2-33,-5-979,3 767,-30 390,-20 47,36-119,1-3</inkml:trace>
  <inkml:trace contextRef="#ctx0" brushRef="#br0" timeOffset="18283.594">2855 30,'-20'63,"-74"267,65-209,-6-2,-22 47,-63 108,119-274,1 0,-1 0,1 0,0 0,-1 0,1 0,-1 0,1 0,-1 0,1 0,0 0,-1 0,1 0,-1 0,1 0,-1 0,1-1,0 1,-1 0,1 0,0 0,-1-1,1 1,0 0,-1-1,1 1,0 0,-1-1,1 1,0 0,0-1,0 1,-1 0,1-1,0 1,0-1,0 1,0-1,0 1,0 0,-1-1,1 1,0-1,0 1,1-1,-1 1,0 0,0-1,0 1,0-1,0 1,0-1,0 1,1 0,-1-1,0 1,0 0,1-1,-1 1,0 0,0-1,1 1,-1 0,0-1,1 1,-1 0,1 0,-1-1,0 0,2-17,0 1,1 0,1 0,0 1,1-1,1 1,1 0,0 0,1 1,1 0,0 0,1 1,1 0,3-2,6-11</inkml:trace>
  <inkml:trace contextRef="#ctx0" brushRef="#br0" timeOffset="18917.112">2855 56,'8'3,"0"-1,-1 1,1 0,-1 1,0 0,0 0,0 1,-1 0,0 0,1 0,-2 1,1 0,-1 0,0 0,0 1,0-1,-1 1,0 1,-1-1,0 0,0 1,0 0,-1-1,0 1,0 3,164 334,-66-212,32 43,-124-163,-7-15</inkml:trace>
  <inkml:trace contextRef="#ctx0" brushRef="#br0" timeOffset="19401.788">2958 568,'5'0,"5"0,6 0,8 0,5 0,2 0,4 0,1 0,-2 0,-2 0,-2 0,-2 0,-1 0,-5 0</inkml:trace>
  <inkml:trace contextRef="#ctx0" brushRef="#br0" timeOffset="20200.381">4241 30,'-35'-16,"19"12,0 1,0 0,-1 1,1 1,0 0,-1 2,1-1,0 2,0 0,-1 1,1 1,1 1,-1 0,-14 7,3 1,0 1,1 2,1 0,0 2,-14 15,30-24,0 1,1 0,1 1,-1 0,2 0,0 0,0 1,1 0,0 0,1 1,1-1,-1 4,2-9,0 0,1 0,0 0,0 1,1-1,0 0,0 1,1-1,0 0,0 0,0 1,1-1,0 0,1 0,0-1,0 1,0 0,1-1,-1 0,2 0,-1 0,2 1,3 0,0 0,1-1,0 0,0-1,1 0,-1-1,1 0,0-1,5 1,25 10,-6-5,-1-1,1-2,0-1,1-2,-1-2,1-1,33-4,27 1,-92 4,0-1,0 1,0-1,0 0,0-1,0 1,0-1,0 0,0 0,0 0,-1 0,1-1,0 1,-1-1,1 0,-1 0,1 0,-1-1,0 1,0-1,0 0,0 0,-1 0,1 0,0-1,5-17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25:37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56,'23'131,"6"134,-30-145,1-97</inkml:trace>
  <inkml:trace contextRef="#ctx0" brushRef="#br0" timeOffset="865.007">104 83,'2'-4,"-1"0,1 1,0-1,1 1,-1 0,0-1,1 1,0 0,0 1,-1-1,2 0,-1 1,0 0,0-1,1 1,0 1,-1-1,1 0,0 1,0 0,-1 0,1 0,0 0,0 1,0-1,0 1,0 0,0 0,0 1,0-1,0 1,0 0,0 0,1 1,7-2,164 6,-85 51,-66-36,-17-11,0 0,-1 0,0 1,0 0,-1 0,-1 0,0 1,0 0,-2 0,1 0,-1 0,-1 1,0-1,-1 1,0 0,-1-1,-1 1,0 0,0-1,-2 4,-1-5,0-1,-1 1,0-1,-1-1,0 1,-1-1,0 0,0 0,-1-1,0 0,0 0,-1-1,0 0,0 0,0-1,-1-1,0 1,-7 1,-13 12,-103 48,131-66,-2 3,-1-1,1 0,0 0,-1-1,1 1,-1-1,0 0,0-1,0 1,0-1,0 0,0 0,0 0,0-1,0 1,-1-1,1-1,0 1,0-1,0 0,-4-1,-2-8</inkml:trace>
  <inkml:trace contextRef="#ctx0" brushRef="#br0" timeOffset="1965.861">1233 314,'0'-27,"1"19,0 0,-1 0,0 0,0 0,-1 0,0 0,0 1,-1-1,0 0,0 1,-1-1,0 1,0 0,-1 0,0 0,-3-4,-22-1,10-4,0 1,-1 1,0 1,-1 0,-1 2,0 1,0 0,-1 1,0 2,0 0,-1 2,0 0,0 2,0 1,-1 0,-8 2,28 1,0 0,-1 0,1 1,0 0,0-1,0 2,0-1,1 0,-1 1,1 0,-1 0,1 1,0-1,0 1,1 0,-1 0,1 0,0 0,0 1,0-1,0 1,1 0,0-1,0 1,0 1,0-1,1 0,0 3,-12 153,14-150,1 1,1-1,0 0,1 0,0 0,1 0,0-1,0 0,1 0,1 0,-1-1,2 0,-1 0,1-1,1 0,-1 0,1-1,1 0,-1 0,1-1,0-1,0 1,1-2,0 0,0 0,0 0,0-2,0 1,1-2,-1 1,1-1,7-1,151-3,-148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1:19:52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827 0,'-227'5,"217"-2,0-1,0 1,1 1,0 0,-1 0,2 1,-1 0,0 0,1 1,0 0,0 1,1 0,0 0,0 0,0 1,1 0,1 0,-5 7,-75 145,-2 9,22 61,38-113,-2 41,-13-43,1-12,26 112,-19-18,25-128,4 0,3 1,5 44,-1 2,-3-72,-1-34,1 0,0 0,0 0,1 0,0 0,0 0,2 0,-1 0,1 0,0 0,1-1,0 1,1-1,0 0,0 0,1 0,0 0,1-1,0 0,6 7,106 53,12-13,-120-49,0-1,1 0,0-1,0 0,0 0,0-1,0-1,1 0,0-1,-1 0,1 0,6-2,6 1</inkml:trace>
  <inkml:trace contextRef="#ctx0" brushRef="#br0" timeOffset="1666.101">347 2175,'75'40,"-40"-18,-25-17,0 1,1 1,-2 0,1 0,-1 0,0 1,-1 1,0-1,0 2,5 7,-12-13,0 0,0 1,0-1,-1 0,0 1,1-1,-1 0,-1 1,1-1,-1 0,0 1,0-1,0 0,0 0,-1 0,1 0,-1 0,0 0,-1 0,1 0,0-1,-1 1,0-1,0 0,0 0,0 0,-1 0,1-1,-1 1,0-1,1 0,-5 2,-17 18,8-7,2-2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26:48.3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70 463,'8'1,"1"-1,-1 0,1-1,-1 0,1 0,-1 0,0-1,0-1,0 0,0 0,6-3,-6 1,1 1,-1 0,0 0,1 1,0 0,0 1,0 0,0 0,0 1,0 0,0 1,0 0,0 0,1 1,2 1,-7 1,-1 1,0-1,0 1,0 0,0 1,-1-1,0 1,0-1,0 1,0 0,-1 0,0 0,0 1,0-1,-1 0,1 1,-1-1,-1 1,1-1,-1 6,6 40,-3 0,-2 1,-2-1,-3 8,-44 257,46-299,-1-1,0 1,-1-1,0 0,-2 0,0 0,-1-1,0 0,-1 0,-1-1,0 0,-1 0,-4 2,8-9,0-1,0 0,0 0,-1-1,0 0,0 0,0-1,-1 0,1 0,-1 0,0-1,0 0,0-1,-1 0,1 0,0-1,-1 0,1 0,-1-1,0 0,1-1,-1 0,1 0,0-1,-1 0,0 0,8 2,-1-1,1 1,0-1,-1 1,1-1,-1 0,1 0,0 1,0-1,-1 0,1 0,0 0,0 0,0-1,0 1,0 0,0 0,0-1,1 1,-1 0,0-1,1 1,-1 0,1-1,-1 1,1-1,0 1,0-1,0 1,0-1,0 0,0 1,0-1,0 1,0-1,1 1,-1-1,1 1,-1 0,1-1,-1 1,1-1,0 1,1-1,54-44,-41 40,0 1,1 1,-1 1,1 0,0 1,0 0,0 2,7 0,65-7,-71 5,0 0,0-2,0 0,0-1,-1 0,1-2,-2 0,1 0,-1-2,3-2,58-33,-54 36</inkml:trace>
  <inkml:trace contextRef="#ctx0" brushRef="#br0" timeOffset="898.814">1327 386,'-35'31,"-102"136,90-104,19-29,3 1,1 0,1 2,2 1,2 0,-9 26,28-62,-1-1,1 1,0 0,0-1,0 1,0 0,0-1,0 1,0 0,0-1,1 1,-1-1,0 1,1 0,0-1,-1 1,1-1,0 1,0-1,0 1,0-1,0 0,0 0,0 1,0-1,1 0,-1 0,0 0,1 0,-1 0,1-1,-1 1,1 0,-1-1,1 1,-1-1,1 1,0-1,-1 0,1 0,0 1,-1-1,1 0,0-1,0 1,82-1,144-51,-181 50,0 3,0 1,0 2,24 7,-60-9,-8 0,1 0,-1-1,1 1,-1-1,1 0,-1 0,1 0,0 0,-1-1,1 0,0 0,0 0,-1 0,1 0,0-1,-1 1,1-1,0 0,-1 0,1-1,-1 1,1-1,-1 1,0-1,0 0,0 0,0-1,0 1,0-1,-1 1,1-1,-1 0,1 0,-1 0,0 0,0 0,-1-1,2-1,-1-14</inkml:trace>
  <inkml:trace contextRef="#ctx0" brushRef="#br0" timeOffset="1414.101">1430 616,'-31'109,"-46"189,25-135,10-57,40-103,-1 1,1-1,0 0,0 1,0-1,1 1,-1 0,1 0,0 0,0 0,0-1,1 1,0 0,-1 0,1 0,0 0,1 0,-1 0,1 0,0 0,0 0,0 0,0 0,1-1,1 3,-3-5,1 0,0-1,0 1,0-1,0 1,0-1,0 0,0 1,0-1,0 0,0 0,0 0,0 0,0 0,0 0,0 0,0 0,0 0,0 0,0 0,0-1,0 1,0 0,0-1,0 1,0-1,0 1,-1-1,1 1,0-1,0 0,0 1,-1-1,1 0,0 0,-1 1,1-1,0 0,-1 0,1 0,-1 0,0 0,1 0,-1 0,0 0,0 0,1 0,-1 0,0 0,17-52,-14 25,-1 2</inkml:trace>
  <inkml:trace contextRef="#ctx0" brushRef="#br0" timeOffset="2463.237">2173 591,'-1'-3,"-1"0,1 0,-1 0,0 0,0 1,0-1,0 0,0 1,-1-1,1 1,-1 0,0 0,0 0,1 0,-1 0,0 1,-1-1,1 1,0 0,0 0,0 0,-1 1,1-1,-1 1,1-1,0 1,-1 0,-6-1,1 1,0 0,0 0,-1 1,1 0,0 0,0 1,0 0,0 1,1 0,-1 1,0-1,1 2,0-1,0 1,1 0,-1 1,1-1,0 2,1-1,-1 1,1 0,0 0,1 1,0-1,0 1,1 0,0 1,0-1,1 1,0 1,-7 23,2 1,2 0,1 1,1 0,2-1,1 1,2 0,3 10,-2 48,22 70,-22-156,0 0,1 0,-1-1,2 1,-1 0,1-1,0 0,0 0,1 0,-1-1,1 1,1-1,-1 0,1 0,0-1,0 0,0 0,0 0,1-1,6 3,-7-5,-1 1,1-1,0-1,-1 1,1-1,0 0,0 0,-1-1,1 0,0 0,-1 0,1 0,-1-1,1 0,-1 0,0-1,0 1,0-1,0 0,0-1,-1 1,4-4,77-100,17-49,-94 126,-2 0,-1 0,-1 0,-2 0,-1-1,-1 1,-2-1,-2-7,3 31,0 0,0 0,-1 0,0 1,-1-1,1 1,-1-1,0 1,-1 0,0 0,0 1,0-1,0 1,-1 0,0 0,0 0,0 1,-1-1,0 1,0 1,0-1,-1 1,-20-26,18 15</inkml:trace>
  <inkml:trace contextRef="#ctx0" brushRef="#br0" timeOffset="3547.015">2482 52,'-2'0,"0"0,0 0,1 0,-1 0,0 1,0-1,1 1,-1-1,0 1,1 0,-1-1,1 1,-1 0,1 0,-1 0,1 0,0 1,-1-1,1 0,0 0,0 1,0-1,0 1,0-1,0 1,1-1,-1 1,0 0,1-1,-1 1,1 0,-1-1,1 1,0 0,0 0,0-1,0 1,0 0,0 0,1-1,-1 1,0 0,1 1,24 77,107 114,-102-151,-1 1,-3 1,-2 2,16 45,22 34,-62-126,0-1,1 0,-1 0,0 0,1 1,-1-1,1 0,-1 0,1 1,-1-1,1 0,-1 1,1-1,0 0,-1 1,1-1,0 1,-1-1,1 1,0 0,0-1,0 1,-1 0,1-1,0 1,0 0,0 0,0 0,0 0,0 0,-1 0,1 0,0 0,0 0,0 0,0 0,0 1,-1-1,1 0,0 1,0-1,0 0,-1 1,1-1,0 1,0-1,-1 1,1 0,-1-1,1 1,0 0,-1-1,1 1,-1 0,0-1,1 1,-1 0,1 0,-1 0,0 0,0-1,0 1,1 0,-1 0,0 0,0 0,0 0,0 0,14-29,-2-1,0-1,-2 0,-1 0,-1-1,-2 0,0-13,0 6,2 1,1 0,1 0,3 1,3-7,0 11,1 0,1 0,2 2,0 0,3 2,14-15,-33 39,-3 3,1 1,0-1,-1 0,1 0,-1 1,1-1,-1 0,1 0,-1-1,0 1,1 0,-1 0,0-1,0 1,0-1,0 1,0-1,0 1,-1-1,1 0,0 1,-1-1,1 0,-1 1,0-1,1 0,-1 0,0 1,0-1,0 0,0 0,-1 0,1 1,0-1,-1 0,1 1,-1-1,0 0,1 1,-1-1,0 1,0-1,0 1,0-1,0 1,-1-1,1 1,-42-2,23 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26:56.9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5212 7184,'0'540,"-25"-347,45-279,-6 66,0 4</inkml:trace>
  <inkml:trace contextRef="#ctx0" brushRef="#br0" timeOffset="979.906">5571 7416,'2'-7,"0"0,0 1,0-1,1 1,0 0,1-1,-1 2,1-1,0 0,1 1,-1 0,1-1,0 2,1-1,-1 1,1 0,-1 0,7-3,8-8,-6 6,1 1,-1 0,1 1,1 1,-1 0,1 1,0 1,1 0,-1 1,0 1,1 1,0 0,-1 1,1 1,10 2,-23-3,1 0,-1 0,1 1,-1 0,0 0,0 0,1 0,-1 1,0 0,0-1,0 2,-1-1,1 0,0 1,-1-1,0 1,1 0,-1 0,0 1,-1-1,1 1,0-1,-1 1,0 0,0 0,0 0,0 0,-1 0,0 0,0 0,0 1,0-1,0 0,-1 1,0 1,1 2,0 0,-1 0,0 0,-1-1,1 1,-2 0,1 0,-1 0,0-1,0 1,-1-1,0 1,-1-1,1 0,-5 5,-111 169,115-171,0 0,-1 0,-1 0,0-1,0 0,-1 0,0-1,0 0,-1 0,0 0,0-1,-1 0,0-1,-1 0,-161 101,105-82,107-21,398-5,-434 1,0 1,0-1,0 0,-1-1,1 1,0-1,0 0,-1 0,1-1,0 1,-1-1,0 0,1 0,-1-1,3-1,10-13</inkml:trace>
  <inkml:trace contextRef="#ctx0" brushRef="#br0" timeOffset="1998.356">6495 7288,'33'41,"-21"-5,-2 0,-1 1,-2 1,-2-1,-1 1,-2 0,-1 0,-3 0,-1 2,2 34,1-74,4 38,-4-38,0 1,0-1,1 1,-1 0,0-1,1 1,-1-1,0 1,1-1,-1 1,1-1,-1 1,1-1,-1 0,1 1,-1-1,1 0,0 1,-1-1,1 0,-1 0,1 0,0 1,-1-1,1 0,0 0,-1 0,1 0,0 0,-1 0,1 0,0 0,-1 0,1-1,-1 1,1 0,0 0,-1-1,1 1,-1 0,1-1,-1 1,1 0,-1-1,1 1,-1-1,1 1,-1-1,1 1,-1-1,0 1,1-1,-1 1,0-1,14-14,0 0,-1-1,-1 0,-1-1,-1 0,0-1,-1 0,-1-1,3-11,6-7,4-11,-4 7,1 2,2 0,2 1,1 1,9-8,-5 10,-15 18,0 1,1 1,1 0,0 1,1 0,15-9,27-31,-57 55,0-1,0 1,0-1,0 1,1-1,-1 0,0 1,0-1,0 1,0-1,0 1,1-1,-1 0,0 1,0-1,1 1,-1-1,0 0,1 1,-1-1,0 0,1 1,-1-1,0 0,1 0,-1 1,1-1,-1 0,1 0,-1 0,1 0,-1 0,0 1,1-1,-1 0,1 0,-1 0,1 0,-1 0,1 0,-1 0,1-1,-1 1,1 0,-1 0,1 0,-18 16,-4 0</inkml:trace>
  <inkml:trace contextRef="#ctx0" brushRef="#br0" timeOffset="-13412.224">3698 5311,'3'-6,"1"0,-1-1,0 0,0 1,0-1,-1 0,0 0,-1 0,0 0,0-1,0 1,-1 0,0 0,0-1,-1 1,1-7,2 1,-2 0,1-1,-2 1,0-1,0 1,-1 0,-1 0,0 0,-1 0,-1 0,0 1,0 0,-1 0,-1 0,-4-5,7 13,0 1,-1 0,0 0,1 0,-1 0,0 1,0 0,-1 0,1 0,0 1,-1-1,1 1,-1 1,1-1,-5 1,-43-11,-94-73,18 11,18 20,-171-80,231 116,0 1,-2 4,1 1,-1 3,0 2,-47 1,-481 7,558 0,1 1,0 1,0 1,0 1,0 1,1 1,-8 5,-23 9,2 2,1 3,0 2,3 1,0 3,-3 6,-107 123,148-152,1 0,1 1,0 0,1 0,0 0,0 0,1 1,1 0,0 0,0 0,1 4,-4 11,-73 218,68-213,1 1,2 0,2 1,1 0,1 0,1 19,4 555,31-452,-18-113,-10-26,21 71,2 0,5-3,33 64,45 60,-58-116,162 135,73 71,-275-285,1-1,0 0,1-1,1 0,0-2,0 1,1-2,0 0,1-1,0 0,0-2,0 0,1-1,0 0,17 1,109 8,1-7,45-7,-168 0,24 0,-6 2,-1-1,1-3,-1-1,0-1,0-3,0-1,-1-2,36-14,211-133,-130 54,129-113,-248 188,-1-1,-2-2,-1-1,-1-2,-2 0,-1-2,-3-1,0-2,-3 0,15-34,40-88,-64 134,-2 1,-1-2,-2 1,0-2,-2 1,-1-1,-1 0,-1 1,-2-2,-1 1,-4-28,-13-180,-28-108,9 80,-21-119,56 379,0 0,0 0,-1 1,1-1,-1 0,0 1,0-1,-1 1,1 0,-1 0,0 0,0 0,-1 0,1 1,-1-1,1 1,-1 0,0 0,-1 0,1 1,0-1,-1 1,1 0,-1 0,0 1,1 0,-1-1,0 1,0 1,0-1,0 1,-2 0,-76-1,66 2,-1 0,0-1,1-1,-1-1,0-1,1 0,0-1,0-1,0 0,0-1,-10-7,-84-38,84 45</inkml:trace>
  <inkml:trace contextRef="#ctx0" brushRef="#br0" timeOffset="-11506.145">569 0,'-5'0,"0"0,1 0,-1 1,0-1,0 1,1 0,-1 0,1 0,-1 1,1 0,0 0,-1 0,1 0,0 0,0 1,0 0,1 0,-1 0,1 0,0 1,0-1,0 1,-3 4,-116 157,104-139,1 0,1 2,2 0,1 0,1 1,1 1,1 0,2 0,1 1,2 0,-1 18,-29 118,-24-26,43-98,-27 113,32 108,-21 233,20-261,12 71,2-118,-2 881,4-986,4-1,4 0,12 40,-4-22,27 62,75 199,-66-174,-19-107,62 74,-82-139,-1-5</inkml:trace>
  <inkml:trace contextRef="#ctx0" brushRef="#br0" timeOffset="-10779.287">80 4850,'54'69,"-32"-44,-1 2,-1 0,-1 1,-2 1,0 1,-3 0,0 1,-2 0,1 8,38 60,-50-99,0 0,1 1,-1-1,0 0,1 0,-1 0,0 0,1 0,-1 0,0 0,1 0,-1-1,0 1,1-1,-1 1,0 0,0-1,0 0,1 1,-1-1,0 0,0 0,0 0,0 0,0 1,0-1,0 0,-1-1,1 1,0 0,-1 0,1 0,0 0,-1-1,1 1,-1 0,0 0,1-1,-1 1,0 0,0-1,0 1,0 0,0-1,0 1,0 0,-1-1,1 1,0 0,-1-1,1 1,1-4,22-110,-13 61,1 1,3 0,19-46,72-151,-23 96,-76 137</inkml:trace>
  <inkml:trace contextRef="#ctx0" brushRef="#br0" timeOffset="5427.311">1312 5388,'454'0,"-464"0</inkml:trace>
  <inkml:trace contextRef="#ctx0" brushRef="#br0" timeOffset="7155.898">3 5363,'7'-4,"1"0,0 1,0-1,0 1,0 1,0 0,1 0,-1 0,1 1,-1 1,1-1,0 1,-1 1,8 0,-10-1,1 0,0 0,-1 0,1 1,0 0,-1 1,1-1,-1 1,0 0,1 1,-1 0,0 0,0 0,-1 0,1 1,-1 0,0 0,0 1,0-1,0 1,-1 0,0 1,0-1,3 5,0 11,0 1,-1-1,-1 1,-1 1,-1-1,-1 0,-1 1,-1-1,-2 12,1-30,1 0,-1 0,0 0,0 0,-1 0,0 0,1 0,-1-1,0 1,-1 0,1-1,-1 0,1 1,-1-1,0 0,0-1,0 1,-1 0,1-1,0 0,-1 0,0 0,0 0,1 0,-1-1,0 0,0 0,0 0,-1 0,1-1,0 1,0-1,0 0,0 0,-1-1,1 1,-1-1,-45 0,183-4,73 1,-168-12,-26 6</inkml:trace>
  <inkml:trace contextRef="#ctx0" brushRef="#br0" timeOffset="7995.772">543 5337,'5'-1,"0"0,1 0,-1 1,1 0,0 0,-1 0,1 1,-1 0,1 0,-1 0,0 0,1 1,-1 0,0 0,0 1,0-1,0 1,-1 0,1 0,-1 1,0-1,0 1,0 0,0 0,0 0,-1 1,0-1,0 1,0 0,-1 0,0 0,1 0,-2 0,1 1,0 4,-1-3,-1 0,0 0,-1 0,0 0,0 0,0 0,-1-1,0 1,0-1,-1 1,0-1,0 0,0 1,-1-2,0 1,0 0,0-1,-1 0,0 0,0 0,0 0,-1-1,1 0,-1 0,-4 3,2-1,0-1,0 1,1 0,0 0,0 1,0 0,1 0,0 1,0-1,1 2,0-1,1 0,0 1,-1 1,5-8,0 0,0 0,0-1,0 1,0 0,0-1,0 1,1 0,-1-1,0 1,1 0,0-1,-1 1,1-1,0 1,0-1,0 1,0-1,0 0,0 1,0-1,1 0,-1 0,0 0,1 0,-1 0,0 0,1 0,-1 0,1-1,0 1,-1-1,1 1,0-1,-1 1,1-1,0 0,0 0,73 4,-66-4,77-7,-63 1</inkml:trace>
  <inkml:trace contextRef="#ctx0" brushRef="#br0" timeOffset="8991.711">1004 5363,'-68'76,"57"-61,0 1,2 0,0 1,0 0,2 0,0 1,1 0,1 0,1 0,1 1,0 0,1 5,2-21,0 0,1-1,-1 1,1 0,0-1,0 1,0-1,0 1,0-1,0 0,1 1,-1-1,1 0,0 0,-1 0,1 0,0 0,0 0,1-1,-1 1,0-1,0 1,1-1,-1 0,1 0,-1 0,1 0,-1 0,1-1,0 1,-1-1,1 0,0 1,-1-1,1-1,0 1,2 0,101-25,-96 17,-1 0,0 0,0-1,-1 0,0 0,-1-1,0 0,0 0,-1-1,-1 0,0 0,0 0,-1-1,0 1,-1-1,-1 0,0 0,0 0,-1-1,-1 1,0 0,0 0,-1 0,-1 0,-2-10,3 19,0 0,-1 0,1-1,0 1,-1 0,0 0,0 0,0 1,0-1,0 0,-1 1,1-1,-1 1,1 0,-1 0,0 0,0 0,0 0,0 1,0-1,-1 1,1 0,0 0,-1 0,1 0,0 1,-1 0,1-1,-1 1,1 0,-1 1,1-1,-1 0,1 1,0 0,-1 0,-19 0</inkml:trace>
  <inkml:trace contextRef="#ctx0" brushRef="#br0" timeOffset="12406.428">4468 5363,'0'5,"0"5,0 5,0 5,0 4,0 5,0 3,0 1,0-2,0-1,0-2,-4-1,-2 0,0 3,2-8,1-11,1-13,1-5</inkml:trace>
  <inkml:trace contextRef="#ctx0" brushRef="#br0" timeOffset="13484.863">4698 5388,'2'-2,"-1"1,0-1,1 0,-1 1,1-1,0 1,-1-1,1 1,0 0,0 0,0 0,0 0,0 0,0 0,0 1,0-1,0 1,0-1,1 1,-1 0,0 0,0 0,0 0,2 0,-1 0,16-3,1 1,0 1,1 0,-1 2,0 0,0 2,5 1,-21-2,0 0,0 0,0 0,0 0,0 1,-1 0,1 0,-1 0,1 0,-1 0,0 1,0 0,-1-1,1 1,-1 0,0 0,0 0,0 1,0-1,-1 0,0 1,0-1,0 1,0-1,-1 2,1 117,-2-120,1 0,-1 0,1 0,-1 0,0 0,0 0,0-1,0 1,-1 0,1-1,-1 1,0-1,1 1,-1-1,0 0,-1 1,1-1,0 0,-1-1,1 1,-1 0,1-1,-1 1,0-1,1 0,-1 0,0 0,0 0,0 0,0-1,-100 4,58-6,19 7,26-5,0 0,1 0,-1 0,0 1,0-1,1 0,-1 0,0 0,0 0,1 0,-1 1,0-1,0 0,0 0,0 0,1 1,-1-1,0 0,0 0,0 0,0 1,0-1,1 0,-1 0,0 1,0-1,0 0,0 1,0-1,0 0,0 0,0 1,0-1,0 0,0 0,0 1,0-1,0 0,-1 0,1 1,0-1,0 0,0 0,0 1,0-1,0 0,-1 0,1 1,168 6,-110-8,43-9,-79 4</inkml:trace>
  <inkml:trace contextRef="#ctx0" brushRef="#br0" timeOffset="14064.542">5187 5491,'4'0,"6"0,6 0,4 0,3 0,2 0,2 0,4 0,1 0,0 0,-5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0:20:02.6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4317 2,'-69'-1,"-60"0,0 6,-68 13,-650 92,373-72,-1493-39,1772-26,-16 15,135-3,54 13</inkml:trace>
  <inkml:trace contextRef="#ctx0" brushRef="#br0" timeOffset="1199.535">226 2,'-5'0,"-7"4,-5 2,-5 0,-4-1,3 3,0 1,5 3,4 4,11 0,9-3,5 1,0 3,2-1,5-4,4-4,-2 2,-5-1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0:20:17.07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931 170,'849'0,"-563"56,-218-53,-38-2</inkml:trace>
  <inkml:trace contextRef="#ctx0" brushRef="#br0" timeOffset="971.476">1947 1,'11'1,"0"0,-1 1,1 0,-1 1,1 0,-1 1,0 0,0 1,-1 0,1 0,-1 1,7 5,-12-8,133 56,-136-56,0-1,-1 0,1 1,0-1,-1 1,0-1,0 1,0-1,0 1,0-1,0 1,0-1,-1 1,1-1,-1 0,0 1,0-1,0 0,0 1,0-1,0 0,-1 0,1 0,-1 0,1 0,-1 0,0 0,0-1,0 1,0-1,0 1,0-1,0 0,-121 140,112-123</inkml:trace>
  <inkml:trace contextRef="#ctx0" brushRef="#br0" timeOffset="3446.045">0 510,'1136'0,"-911"-30,617 31,-815-1,-3 0</inkml:trace>
  <inkml:trace contextRef="#ctx0" brushRef="#br0" timeOffset="4443.229">2202 311,'1'2,"0"0,0-1,0 1,0-1,0 1,0-1,1 1,-1-1,1 0,-1 0,1 1,-1-1,1 0,0-1,0 1,-1 0,1 0,0-1,0 1,0-1,0 1,0-1,0 0,-1 0,1 0,2 0,6 2,95 72,-101-72,-3-2,1 0,-1 1,1-1,-1 1,1-1,-1 1,1 0,-1 0,1-1,-1 1,0 0,0 0,1 0,-1 1,0-1,0 0,0 0,0 0,-1 1,1-1,0 1,0-1,-1 1,1-1,-1 1,1-1,-1 1,0-1,1 1,-1-1,0 1,0 0,0-1,0 1,-1-1,1 1,0-1,-1 1,-6 9,-1-1,0 0,0 0,-1-1,-1 0,1-1,-1 0,-1 0,0-1,0 0,0-1,-1-1,0 0,0 0,0-1,0 0,-8 0,-3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0:20:23.9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1 255,'38'-18,"21"5,0 2,1 3,0 2,0 3,48 4,154-12,-26-7,-35-9,555 27,1573 0,-2301 0</inkml:trace>
  <inkml:trace contextRef="#ctx0" brushRef="#br0" timeOffset="1047.208">4177 0,'34'27,"-29"-24,1 1,-1-1,0 1,0 0,0 1,0-1,-1 1,0 0,0 0,0 0,0 0,-1 1,0 0,0-1,-1 1,1 0,-1 0,-1 1,1-1,-1 0,0 1,-1-1,1 0,-1 1,0-1,-1 1,0-1,0 1,0-1,-2 5,2-6,-1-1,0 1,0-1,0 1,0-1,-1 0,0 0,0 0,0 0,0 0,0-1,-1 0,0 1,0-1,0 0,0-1,0 1,0-1,-1 0,1 0,-1 0,1 0,-1-1,0 0,0 0,0 0,-3-1,-15 2</inkml:trace>
  <inkml:trace contextRef="#ctx0" brushRef="#br0" timeOffset="46861.2">1975 1439,'1'-10,"1"0,0 1,0 0,1-1,0 1,0 0,1 0,1 1,-1-1,1 1,1 0,-1 0,1 1,1 0,-1 0,1 0,1 1,-1 0,1 0,0 1,0 0,0 0,1 1,7-3,-4 2,0 0,0-1,0-1,-1 0,0 0,-1-1,0 0,0-1,0 0,-1-1,-1 0,2-3,17-16,-19 21,1-1,-1 1,-1-1,1-1,-2 1,1-1,-1-1,-1 1,0-1,0 0,-1 0,-1 0,2-9,-3 10,1 0,-1 0,1 0,1 1,0-1,0 1,1 0,0 0,1 0,0 1,1-1,50-128,-11-12,-41 131,0 0,-1 0,-1 0,0-1,-2 0,0 1,-1-1,-2-11,2 3,-1 1</inkml:trace>
  <inkml:trace contextRef="#ctx0" brushRef="#br0" timeOffset="48326.398">2371 423,'5'0,"0"0,0-1,0 1,0-1,0 0,0 0,0-1,-1 1,1-1,0 0,-1 0,1-1,-1 1,0-1,0 0,2-1,2-1,0 1,0 0,0 0,1 1,-1 0,1 1,0-1,0 2,0-1,0 2,0-1,0 1,0 0,0 1,0 0,0 0,0 1,0 0,0 1,-1 0,1 0,-1 1,0 0,0 1,0-1,-1 1,1 1,-1 0,0 0,-1 0,2 2,26 110,-28-88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0:21:19.8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345 1714,'-11'0,"6"1,-1-1,1 1,-1-1,1 0,-1 0,1-1,-1 1,1-1,-1-1,1 1,0-1,0 1,0-2,0 1,0 0,0-1,0 0,1 0,-1-1,1 1,0-1,-3-3,-111-265,104 251,1 0,2-1,0 0,1-1,2 0,0-1,-4-23,8 22,1 0,1 0,1-1,2 1,0-1,2 1,2-8,-2 24,0 1,0-1,1 1,0 0,1 0,0 0,0 1,0 0,1 0,1 0,-1 0,1 1,0 0,0 1,0-1,1 1,0 1,0 0,0 0,1 0,-1 1,1 0,0 1,0 0,0 0,0 1,1 0,166-51,-166 50,0 1,0-2,0 1,0-1,-1-1,1 0,-1 0,0-1,0 0,0 0,0-2,124-54,3 8,-71-24,51-60,-71 65,19-4,-14 24,-36 32,-2 0,0-2,-1 1,-2-1,0-1,-1 1,1-10,-2 2</inkml:trace>
  <inkml:trace contextRef="#ctx0" brushRef="#br0" timeOffset="1614.259">881 75,'247'-1,"-128"-17,-116 21,0-1,0 1,0 0,0 0,-1 0,0 0,1 0,-1 0,0 1,-1-1,1 1,-1-1,1 1,-1 0,0-1,0 1,-1 0,1 0,-1 0,0 0,0 0,0 0,-1-1,1 1,-1 3,0 0,-3 196,4-178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4:50:21.61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97 366,'0'433,"-24"-263,24 409,0 551,25-899,-26 261,29-355,-16-100,1 21,-12-48,0 0,1-1,0 1,1-1,0 0,0 1,1-1,1-1,-1 1,1-1,0 1,1-1,0-1,4 5,117 110,-118-110,0-1,1 0,0-1,0 0,1 0,1-1,0 0,0-1,0-1,1 0,0 0,1-1,-1-1,1-1,0 0,10 2,118 27,-130-32,-1-1,0 0,1 0,-1-1,0-1,0 0,0-1,0 0,0 0,-1-1,1-1,-1 0,0 0,0-1,-1 0,0 0,0-1,0-1,-1 0,5-5,15-19,-8 11,0-1,-2 0,-1-1,-1-1,0-1,-2 0,-1-1,7-19,4-30,-11 39,-1 0,-2-1,-1 0,-3 0,0-1,-2-11,-6-1260,2 797,0 502,1 0,0-1,0 1,1 0,0 0,0 0,2 0,-1 1,1-1,0 1,1 0,0 0,2-2,0-5,1-1,-2 0,0 0,-2-1,0 1,0-1,-2 0,0-1,-1 1,-1 0,-1 0,0 0,-2-6,0-47,3-467,-3 497,-1 1,-3-1,-1 2,-9-24,9 31,-47-83,46 96,7 13,0 0,0 0,-1 1,1-1,-1 1,-1 0,1 0,-1 0,1 0,-2 1,1-1,0 1,-1 0,0 0,0 1,0-1,0 1,0 0,-1 0,-123-25,101 19,0 2,-1 1,0 1,0 1,0 2,-1 0,1 3,0 0,-16 4,-103 19,31 2,7 6,76-18,-23 20,51-24,0 1,1-1,0 1,0 1,2-1,-1 0,1 1,1 0,0 4,0-4,0 0,0-1,-2 1,1-1,-1 0,-1 0,0 0,0-1,-7 9,7-12,4-4,-1 0,1 0,-1-1,1 1,-1-1,0 1,0-1,0 0,0 0,0 0,-1 0,1 0,-1 0,1 0,-1-1,0 0,1 1,-1-1,0 0,0 0,0-1,0 1,0 0,0-1,0 0,0 0,-6-6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0:23:40.4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283 5589,'59'1,"-31"1,1-2,-1-1,1-1,-1-2,14-3,5-2,0 3,0 1,1 3,-1 1,20 4,27-1,765-2,-742 31,-87-19,-10-5</inkml:trace>
  <inkml:trace contextRef="#ctx0" brushRef="#br0" timeOffset="1245.426">1723 5391,'8'0,"0"2,0-1,0 1,0 0,0 0,-1 1,1 0,-1 1,0-1,0 1,0 1,2 1,46 24,-19-18,-27-10,-1-1,1 2,-1-1,0 1,0 0,0 1,0 0,0 0,-1 1,0 0,0 0,0 1,0-1,-1 2,0-1,-1 1,1-1,-1 2,1 0,-6-3,0-1,0 0,0 0,0 0,0 0,-1 1,0-1,0 0,0 0,0 0,-1 0,1 0,-1-1,0 1,0 0,-1-1,1 0,-1 1,0-1,1 0,-1 0,-1 0,1-1,0 1,-1-1,1 0,-1 0,0 0,0 0,1-1,-1 1,0-1,-2 0,-28 19,-33 36,48-40</inkml:trace>
  <inkml:trace contextRef="#ctx0" brushRef="#br1" timeOffset="112670.118">58 650,'-1'308,"-25"-183,-4 65,31 679,25-682,-25 359,27-324,-27 350,-1 1150,28-1550,-29-164,1-1,0 1,1-1,0 1,0-1,0 0,1 1,0-1,1 0,-1 0,1 0,1-1,-1 1,1-1,0 0,1 0,-1 0,1 0,1-1,-1 0,1 0,-1 0,1 0,1-1,2 1,191 118,-172-106,2-1,0-1,0-2,2-1,-1-1,1-2,2-1,127 23,44 13,-168-33,-1-1,1-2,0-1,1-2,15-1,249-6,-175 26,405-22,-200-2,-127-26,-57 13,-4-5,-130 15,-1-1,0-1,-1 0,1 0,-1-2,0 1,0-1,-1-1,0 0,5-6,17-9,-15 11,-2 0,0-2,0 1,-1-2,-1 0,-1 0,0-2,-1 0,10-16,42-73,93-214,-37-58,-113 333,0 1,-3-2,-2 1,-2 0,-3-13,1-20,2-420,-27 301,-3-40,-26-217,55 422,-2 0,-2 1,-1-1,-1 1,-2 1,-10-26,8 16,1-1,3-1,1 0,1 0,3 0,2 0,4-34,-3 7,1-491,-32 290,20 124,1 68,3 0,4 0,4-30,-4-118,0 203,-2 0,-1 0,0 1,-2-1,0 1,-1 1,-2-1,0 2,-1-1,-1 1,-12-14,-118-62,-62-79,187 165,1 0,-1 1,0 0,-1 2,0 0,0 1,-1 0,0 2,1 0,-2 2,-16-1,-11-4,-28-1,0 4,0 3,-8 3,-30 0,-233-1,120 26,-192-27,260 26,-61 6,27-33,179 3,-1 0,1 1,1 0,-1 0,0 2,1 0,0 0,0 1,0 0,-9 7,-87 37,18-38,76-12,-1 1,1 1,0 0,0 1,0 0,0 1,0 1,1 0,0 1,0 0,-5 4,10-5,0 0,-1-1,1 0,-1-1,0 0,0-1,0 1,-1-2,1 1,0-1,-1-1,0 0,-55 9,46-3</inkml:trace>
  <inkml:trace contextRef="#ctx0" brushRef="#br1" timeOffset="116118.983">4319 0,'-15'2,"1"0,-1 0,1 1,0 1,0 1,1 0,-1 0,1 2,0 0,1 0,-1 1,-107 44,12-12,50-11,-52 56,98-78,0-1,-1 0,0 0,0-2,0 1,-1-2,0 0,-4 1,6-3,0 2,0-1,0 2,0 0,1 0,-1 1,1 0,0 1,1 1,-10 6,5 4,4 0</inkml:trace>
  <inkml:trace contextRef="#ctx0" brushRef="#br1" timeOffset="117887.511">3586 170,'-23'86,"18"-71,-20 113,25-124,0-1,0 1,1-1,-1 1,1-1,0 1,0-1,0 0,1 1,-1-1,1 0,-1 0,1 0,0 0,0 0,1 0,-1-1,0 1,1-1,0 1,-1-1,1 0,0 0,0-1,0 1,1 0,-1-1,0 0,1 0,-1 0,0 0,1 0,-1-1,2 1,57 7,-30-2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0:38:31.6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1 537,'1'4,"1"-1,-1 0,1 1,0-1,0 0,1 0,-1 0,1-1,-1 1,1-1,0 1,0-1,0 0,0 0,0 0,1 0,-1-1,0 1,1-1,-1 0,1 0,0 0,-1 0,1-1,0 0,2 0,218 7,-131-10,30 19,-16 19,49 38,-145-64,1-1,0 0,1 0,-1-2,2 1,-1-1,0-1,1-1,0 0,0 0,12 0,238-4,-261 0,0 1,0-1,0 0,0 0,0 0,0 0,0 0,0-1,0 1,0-1,0 0,0 0,0 0,0 0,-1 0,1-1,0 1,-1-1,1 0,-1 0,0 0,1 0,-1 0,0 0,0-1,0 1,-1-1,1 1,-1-1,1 0,-1 0,0 1,0-1,0 0,0 0,-1 0,0-137,0 137,-1 0,1 0,-1 0,0 1,0-1,0 0,0 0,0 1,0-1,-1 1,1-1,-1 1,0 0,0 0,0-1,0 1,0 1,0-1,-1 0,1 0,-1 1,1-1,-1 1,1 0,-1 0,0 0,0 0,1 0,-1 1,0-1,-18-2</inkml:trace>
  <inkml:trace contextRef="#ctx0" brushRef="#br0" timeOffset="5913.054">903 1046,'1'4,"0"1,0-1,0 0,0 0,1 0,-1 0,1 0,0 0,1 0,-1-1,1 1,-1-1,1 1,0-1,0 0,1 0,-1-1,0 1,1 0,21 20,36 51,-37-41,3-2,0-1,2-1,19 14,20 2,50 49,-101-74,2 0,1-1,0-1,1-1,1-1,1-1,0-1,1 0,4 0,-15-9,0 1,-1 0,0 1,-1 0,1 1,-1 0,-1 1,0 0,0 1,3 3,-1-2,0 0,1-1,0-1,1 0,0-1,0 0,1-2,-1 1,2-2,-1 0,1-1,-1 0,1-1,0-1,1 0,3-2,15 6,238 48,66 10,-120 19,0-49,-18-8,146 66,-154-32,-146-42,0-2,2-2,-1-3,19 2,44-2,0 6,-2 5,0 4,-1 5,215 56,-292-78,-1-1,1-1,0-2,0-1,1-1,3-2,-29-1,-3-1,1 1,0-1,-1 1,1 0,0 0,-1 0,1 1,0-1,-1 1,1 0,0 0,-1 0,1 0,-1 1,0-1,1 1,-1 0,0 0,0 0,0 1,0-1,-1 1,1-1,-1 1,1 0,-1 0,0 0,2 10,0-1,-2 1,1 0,-1 0,-1 0,-1 0,0 0,0 0,-2 4,13 108,74 33,67 129,7-95,-145-170,1 0,1-2,1 0,1 0,17 13,0 2,87 149,-78-139,87 106,-113-125,2 0,0-2,2-1,0 0,21 14,-15-11,101 138,-45-69,62 141,-20-84,45 83,-8 10,-58-110,35 34,-38-13,13-55,-112-96,0-1,1 0,-1 0,1 0,0 0,0-1,0 1,0-1,1 0,-1 0,1-1,0 0,-1 1,1-1,0-1,1 1,-1-1,0 0,0 0,1 0,-1-1,0 0,1 0,0 0,-2-1,0 1,0-1,1 0,-1 0,0 0,-1 0,1-1,0 0,0 1,-1-1,1-1,-1 1,1 0,-1-1,0 0,0 0,0 0,0 0,-1 0,1 0,-1-1,0 1,0-1,1-3,30-101,-27 80,2-13,-3-1,-2 0,-1 0,-4-35,2 33,-1 41,2 2,0 0,-1-1,1 1,-1 0,1-1,-1 1,0-1,1 1,-1-1,0 1,0-1,0 1,0-1,-1 1,1-1,0 1,-1-1,1 1,0 0,-1-1,0 1,1-1,-1 1,0 0,0 0,0-1,0 1,0 0,0 0,0 0,0 0,0 0,0 0,-1 1,1-1,0 0,-1 0,1 1,0-1,-1 1,1 0,-1-1,1 1,-1 0,1 0,-1 0,-80 62,-41 42,123-105,0 1,0-1,0 0,0 1,0-1,0 0,0 1,0-1,0 0,0 0,-1 1,1-1,0 0,0 1,-1-1,1 1,0-1,-1 0,1 1,-1-1,1 1,-1-1,1 1,-1-1,1 1,-1-1,1 1,-1 0,1-1,-1 1,0 0,1-1,-1 1,0 0,1 0,-1 0,0-1,1 1,-1 0,0 0,0 0,1 0,-1 0,0 1,1-1,-1 0,0 0,0 0,139-188,-133 183,0 1,0-1,1 1,-1 0,1 0,0 1,0 0,0 0,1 0,-1 1,0 0,1 0,0 0,-1 1,1 0,0 1,0-1,1 1,4-1,1 1,-1-1,0 2,0 0,1 0,-1 1,0 1,0 0,-1 0,1 1,10 5,10 9,0 1,-2 2,0 1,-2 1,12 12,91 65,-123-89</inkml:trace>
  <inkml:trace contextRef="#ctx0" brushRef="#br1" timeOffset="14183.779">1638 171,'35'-39,"-25"26,0 1,1 0,1 1,0 0,0 1,1 0,0 1,11-6,-11 10,1 0,-1 1,1 0,0 1,0 0,0 1,0 1,0 0,0 1,1 0,-1 2,0-1,0 2,0 0,-1 0,1 1,12 6,107 39,138-20,-52 67,-94-34,-108-56,0-1,0-1,0 0,1-1,0-1,-1 0,1-2,0 0,-1-1,6-1,51-28,-58 18</inkml:trace>
  <inkml:trace contextRef="#ctx0" brushRef="#br1" timeOffset="18130.233">2766 200,'33'-1,"-11"0,0 1,0 1,1 1,-1 0,-1 2,1 1,16 5,125 55,54 24,-170-67,1-2,0-2,1-3,35 7,39 12,236 94,6 2,-361-129,21 7,-2 2,1 0,-1 1,-1 1,0 1,-1 1,0 1,10 10,-7-1,-14-14,0 1,0-2,1 1,0-1,1-1,0 0,0-1,9 4,11 3,-2 2,0 1,-1 2,0 0,-2 2,18 18,209 133,-58-30,185 118,-145-105,79 46,-160-84,-43-83,-49-13,-5-1,1-2,1-3,0-3,27 2,-52-12,0 1,0 2,0 2,-1 1,0 2,0 1,-1 1,30 17,147 89,-19 9,-81-62,-3 4,96 82,-193-142,20 15,-1 1,-1 2,-1 1,-2 1,2 4,83 113,-50-34,-8-42,-41-57,0 0,-1 0,0 1,-1 1,-1-1,0 1,-1 1,3 9,54 186,3-75,3-7,-20 85,-29 74,-2-97,-14-167,1-6</inkml:trace>
  <inkml:trace contextRef="#ctx0" brushRef="#br1" timeOffset="19368.318">8833 4659,'23'86,"6"13,-11-27,-16-72,-1 0,1 0,-1 0,1 0,-1 0,0 0,1 0,-1 0,1-1,-1 1,0 0,1-1,-1 1,0-1,1 0,-1 1,0-1,0 0,0 0,0 0,0 0,0 0,0 0,0 0,0 0,0 0,0 0,-1-1,1 1,0 0,-1 0,1-1,-1 1,0-1,1 1,-1 0,0-1,0 1,0-1,0 0,4-5,50-124,0 56,26-51,-73 104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EF9F4FB-0768-4989-99B7-3A4F60C48328}" type="datetimeFigureOut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4F3985C4-22F0-44DD-A7ED-4EB9F9D4E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0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A4994-B7E1-432C-A47D-053121C53693}" type="slidenum">
              <a:rPr lang="en-AU"/>
              <a:pPr>
                <a:defRPr/>
              </a:pPr>
              <a:t>1</a:t>
            </a:fld>
            <a:endParaRPr lang="en-AU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92230B-5937-4B6D-83A3-3DE2C779686B}" type="slidenum">
              <a:rPr lang="en-AU"/>
              <a:pPr>
                <a:defRPr/>
              </a:pPr>
              <a:t>10</a:t>
            </a:fld>
            <a:endParaRPr lang="en-AU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2F401B-0DC9-44A4-8C2A-CD6B3B5C15FA}" type="slidenum">
              <a:rPr lang="en-AU"/>
              <a:pPr>
                <a:defRPr/>
              </a:pPr>
              <a:t>11</a:t>
            </a:fld>
            <a:endParaRPr lang="en-AU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0D3B73-5A36-4BB9-9BEF-216A2A0AC84D}" type="slidenum">
              <a:rPr lang="en-AU"/>
              <a:pPr>
                <a:defRPr/>
              </a:pPr>
              <a:t>16</a:t>
            </a:fld>
            <a:endParaRPr lang="en-AU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EA592-AB83-4AC0-BD30-B20BF875E57B}" type="slidenum">
              <a:rPr lang="en-AU"/>
              <a:pPr>
                <a:defRPr/>
              </a:pPr>
              <a:t>17</a:t>
            </a:fld>
            <a:endParaRPr lang="en-AU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792B02-3300-46FD-83A7-5ED2E916E7A7}" type="slidenum">
              <a:rPr lang="en-AU"/>
              <a:pPr>
                <a:defRPr/>
              </a:pPr>
              <a:t>18</a:t>
            </a:fld>
            <a:endParaRPr lang="en-AU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222AE5-4670-43E6-B9BD-20C1E19DA371}" type="slidenum">
              <a:rPr lang="en-AU"/>
              <a:pPr>
                <a:defRPr/>
              </a:pPr>
              <a:t>2</a:t>
            </a:fld>
            <a:endParaRPr lang="en-AU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66716E-339D-494B-B0D3-5C5037967EF3}" type="slidenum">
              <a:rPr lang="en-AU"/>
              <a:pPr>
                <a:defRPr/>
              </a:pPr>
              <a:t>3</a:t>
            </a:fld>
            <a:endParaRPr lang="en-AU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7A1955-2E15-4E8B-BE76-BA3A08053EBF}" type="slidenum">
              <a:rPr lang="en-AU"/>
              <a:pPr>
                <a:defRPr/>
              </a:pPr>
              <a:t>4</a:t>
            </a:fld>
            <a:endParaRPr lang="en-AU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FAD3CF-DE85-4BA4-A8CA-8A1186C09D4E}" type="slidenum">
              <a:rPr lang="en-AU"/>
              <a:pPr>
                <a:defRPr/>
              </a:pPr>
              <a:t>5</a:t>
            </a:fld>
            <a:endParaRPr lang="en-AU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89A03B-F901-4655-AC01-4FCE329F3379}" type="slidenum">
              <a:rPr lang="en-AU"/>
              <a:pPr>
                <a:defRPr/>
              </a:pPr>
              <a:t>6</a:t>
            </a:fld>
            <a:endParaRPr lang="en-AU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529BA-E23A-4B5E-887B-F346D6C18436}" type="slidenum">
              <a:rPr lang="en-AU"/>
              <a:pPr>
                <a:defRPr/>
              </a:pPr>
              <a:t>7</a:t>
            </a:fld>
            <a:endParaRPr lang="en-AU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75530C-318C-432B-A5BE-DDCAD2367E23}" type="slidenum">
              <a:rPr lang="en-AU"/>
              <a:pPr>
                <a:defRPr/>
              </a:pPr>
              <a:t>8</a:t>
            </a:fld>
            <a:endParaRPr lang="en-AU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FDF7D5-1D52-4A21-9A40-93C2BB56E7BD}" type="slidenum">
              <a:rPr lang="en-AU"/>
              <a:pPr>
                <a:defRPr/>
              </a:pPr>
              <a:t>9</a:t>
            </a:fld>
            <a:endParaRPr lang="en-AU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A90AB5D-51DB-4957-92A4-E6C917B66B99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72E96-CBA8-4464-9CF1-F6D366E97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7D3DE0D-DCB0-4B95-A785-2D5E61BE7123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F6052-2F9D-438B-BAA1-EA57FFFC14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B659948-9812-4D2C-AD2A-C2CBE6A5879F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C7EB4-0E61-4583-9172-280425827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C5EFCE6-2163-44E6-93B3-5DE9949D9A16}" type="datetime1">
              <a:rPr lang="en-US" altLang="en-US"/>
              <a:pPr>
                <a:defRPr/>
              </a:pPr>
              <a:t>4/1/2023</a:t>
            </a:fld>
            <a:endParaRPr lang="en-A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6F1CC-20D3-4178-B95A-B8219C2B672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B48E344-B32F-4A71-967B-BBB372A71BE4}" type="datetime1">
              <a:rPr lang="en-US" altLang="en-US"/>
              <a:pPr>
                <a:defRPr/>
              </a:pPr>
              <a:t>4/1/2023</a:t>
            </a:fld>
            <a:endParaRPr lang="en-A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7F2BB-43B8-4B9B-BE57-5232810B317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77EA512-FD27-4CA8-A25F-E8F1D13865F7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4C595-001F-4ABF-AE5B-F0B689092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2BF755B-B4B5-4EE2-BFF8-C5ADEC737C9D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9A843-2272-466C-8984-7F3C15353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397ACEB-D9C0-4E08-AD22-A4C523E4D672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7AF1F-3C9D-4841-A18B-F11D07A9E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ECBC655-7FA4-42C2-9CC5-42444BB84943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A68C5-84A9-4571-8273-5983BCC8D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609CC85-BCF2-468A-B59A-7903BDD8F29F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68056-B151-4B96-88D5-EAB2530F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64EB7B3-CAFC-4B39-960F-4BC8961F2B92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2A2B7-C9C1-4B3F-9308-B09C43C4C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17C4522-54D3-40E2-BD77-30C25981AD1C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8EC0C-94E0-4DCC-BBA0-3F956B7B0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DA902AA-1248-4A87-ADFF-33443852E643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E9EC0-8F8E-4E14-A1CE-951EBED7B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2" descr="ALL LONGHAND_Page_12.pn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-133350" y="0"/>
            <a:ext cx="9277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927100" y="1733550"/>
            <a:ext cx="77597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27100" y="2624138"/>
            <a:ext cx="7759700" cy="320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356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700" y="61356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A12151A-CB0F-4904-90E6-74510E790F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</p:sldLayoutIdLst>
  <p:transition spd="slow" advTm="5000">
    <p:wipe/>
  </p:transition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5.png"/><Relationship Id="rId1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0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11.xml"/><Relationship Id="rId4" Type="http://schemas.openxmlformats.org/officeDocument/2006/relationships/image" Target="../media/image3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351.png"/><Relationship Id="rId7" Type="http://schemas.openxmlformats.org/officeDocument/2006/relationships/image" Target="../media/image3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5" Type="http://schemas.openxmlformats.org/officeDocument/2006/relationships/image" Target="../media/image36.png"/><Relationship Id="rId4" Type="http://schemas.openxmlformats.org/officeDocument/2006/relationships/customXml" Target="../ink/ink14.xml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0.png"/><Relationship Id="rId5" Type="http://schemas.openxmlformats.org/officeDocument/2006/relationships/customXml" Target="../ink/ink18.xml"/><Relationship Id="rId4" Type="http://schemas.openxmlformats.org/officeDocument/2006/relationships/image" Target="../media/image330.png"/><Relationship Id="rId1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customXml" Target="../ink/ink24.xml"/><Relationship Id="rId10" Type="http://schemas.openxmlformats.org/officeDocument/2006/relationships/image" Target="../media/image510.png"/><Relationship Id="rId4" Type="http://schemas.openxmlformats.org/officeDocument/2006/relationships/image" Target="../media/image480.png"/><Relationship Id="rId9" Type="http://schemas.openxmlformats.org/officeDocument/2006/relationships/customXml" Target="../ink/ink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customXml" Target="../ink/ink28.xml"/><Relationship Id="rId4" Type="http://schemas.openxmlformats.org/officeDocument/2006/relationships/image" Target="../media/image4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50950"/>
            <a:ext cx="8226425" cy="4597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AU"/>
          </a:p>
          <a:p>
            <a:pPr eaLnBrk="1" hangingPunct="1">
              <a:buFontTx/>
              <a:buNone/>
            </a:pPr>
            <a:endParaRPr lang="en-AU"/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33400" y="2044700"/>
            <a:ext cx="8640763" cy="38416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87000"/>
              </a:lnSpc>
            </a:pPr>
            <a:endParaRPr lang="en-AU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AU" sz="2000" dirty="0" err="1">
                <a:latin typeface="Verdana" pitchFamily="34" charset="0"/>
              </a:rPr>
              <a:t>Boylestad</a:t>
            </a:r>
            <a:r>
              <a:rPr lang="en-AU" sz="2000" dirty="0">
                <a:latin typeface="Verdana" pitchFamily="34" charset="0"/>
              </a:rPr>
              <a:t> and </a:t>
            </a:r>
            <a:r>
              <a:rPr lang="en-AU" sz="2000" dirty="0" err="1">
                <a:latin typeface="Verdana" pitchFamily="34" charset="0"/>
              </a:rPr>
              <a:t>Nashelsky</a:t>
            </a:r>
            <a:r>
              <a:rPr lang="en-AU" sz="2000" dirty="0">
                <a:latin typeface="Verdana" pitchFamily="34" charset="0"/>
              </a:rPr>
              <a:t>, Prentice Hall, 2006 , Ch 1</a:t>
            </a:r>
          </a:p>
          <a:p>
            <a:pPr>
              <a:lnSpc>
                <a:spcPct val="87000"/>
              </a:lnSpc>
            </a:pPr>
            <a:endParaRPr lang="en-AU" sz="2000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AU" sz="2000" dirty="0">
                <a:latin typeface="Verdana" pitchFamily="34" charset="0"/>
              </a:rPr>
              <a:t>Semiconductors</a:t>
            </a:r>
          </a:p>
          <a:p>
            <a:pPr>
              <a:lnSpc>
                <a:spcPct val="87000"/>
              </a:lnSpc>
            </a:pPr>
            <a:endParaRPr lang="en-AU" sz="2000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AU" sz="2000" dirty="0">
                <a:latin typeface="Verdana" pitchFamily="34" charset="0"/>
              </a:rPr>
              <a:t>PN Junctions</a:t>
            </a:r>
          </a:p>
          <a:p>
            <a:pPr>
              <a:lnSpc>
                <a:spcPct val="87000"/>
              </a:lnSpc>
            </a:pPr>
            <a:endParaRPr lang="en-AU" sz="2000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AU" sz="2000" dirty="0">
                <a:latin typeface="Verdana" pitchFamily="34" charset="0"/>
              </a:rPr>
              <a:t>Ideal Diodes</a:t>
            </a:r>
          </a:p>
          <a:p>
            <a:pPr>
              <a:lnSpc>
                <a:spcPct val="87000"/>
              </a:lnSpc>
            </a:pPr>
            <a:r>
              <a:rPr lang="en-AU" sz="1200" dirty="0">
                <a:latin typeface="Verdana" pitchFamily="34" charset="0"/>
              </a:rPr>
              <a:t>Attribution Nidhal Abdulaziz</a:t>
            </a:r>
          </a:p>
          <a:p>
            <a:pPr>
              <a:lnSpc>
                <a:spcPct val="87000"/>
              </a:lnSpc>
            </a:pPr>
            <a:endParaRPr lang="en-AU" sz="2000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endParaRPr lang="en-AU" sz="2000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endParaRPr lang="en-US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endParaRPr lang="en-US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endParaRPr lang="en-US" sz="2000" b="1" dirty="0">
              <a:latin typeface="Verdana" pitchFamily="34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33400" y="1250950"/>
            <a:ext cx="7632700" cy="1058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AU" sz="2800" b="1" dirty="0">
                <a:latin typeface="Verdana" pitchFamily="34" charset="0"/>
              </a:rPr>
              <a:t>Lecture 13</a:t>
            </a:r>
          </a:p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AU" sz="2800" b="1" dirty="0">
                <a:latin typeface="Verdana" pitchFamily="34" charset="0"/>
              </a:rPr>
              <a:t>Semiconductors, Diodes</a:t>
            </a:r>
            <a:endParaRPr lang="en-US" sz="2800" b="1" dirty="0">
              <a:latin typeface="Verdan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BE62DD-40A9-44F3-9FD4-DABBF708E08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Semiconductor Diode</a:t>
            </a:r>
            <a:endParaRPr lang="en-A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6588" y="1173163"/>
            <a:ext cx="7662862" cy="1144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/>
              <a:t>With </a:t>
            </a:r>
            <a:r>
              <a:rPr lang="en-US" b="1">
                <a:solidFill>
                  <a:srgbClr val="CC0000"/>
                </a:solidFill>
              </a:rPr>
              <a:t>forward bias </a:t>
            </a:r>
            <a:r>
              <a:rPr lang="en-US" b="1"/>
              <a:t>across the terminals a depletion shrinks in its width thus making the current conduction easier </a:t>
            </a:r>
          </a:p>
          <a:p>
            <a:pPr eaLnBrk="1" hangingPunct="1">
              <a:lnSpc>
                <a:spcPct val="80000"/>
              </a:lnSpc>
            </a:pPr>
            <a:endParaRPr lang="en-AU" b="1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700338" y="6381750"/>
            <a:ext cx="4071937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</a:pPr>
            <a:r>
              <a:rPr lang="en-AU" sz="1600">
                <a:latin typeface="Verdana" pitchFamily="34" charset="0"/>
              </a:rPr>
              <a:t>Boylestad and Nashelsky, page 12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2133600"/>
            <a:ext cx="8015287" cy="434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417DC-34F9-4B73-83C2-D2F668C87823}" type="slidenum">
              <a:rPr lang="en-AU" altLang="en-US" smtClean="0"/>
              <a:pPr>
                <a:defRPr/>
              </a:pPr>
              <a:t>10</a:t>
            </a:fld>
            <a:endParaRPr lang="en-AU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3AC34E-50A8-4467-B41A-F9E174BA1C2D}"/>
              </a:ext>
            </a:extLst>
          </p:cNvPr>
          <p:cNvSpPr txBox="1"/>
          <p:nvPr/>
        </p:nvSpPr>
        <p:spPr>
          <a:xfrm>
            <a:off x="1615440" y="4541520"/>
            <a:ext cx="3207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Electrons attracted to positive side of battery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CD180A6-4043-43B6-ACAF-2F3173F10AA3}"/>
                  </a:ext>
                </a:extLst>
              </p14:cNvPr>
              <p14:cNvContentPartPr/>
              <p14:nvPr/>
            </p14:nvContentPartPr>
            <p14:xfrm>
              <a:off x="1480440" y="3535000"/>
              <a:ext cx="1354320" cy="266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CD180A6-4043-43B6-ACAF-2F3173F10A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1798" y="3526348"/>
                <a:ext cx="1371965" cy="284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04CA7E-037F-4697-B6F4-3B2CE84053A4}"/>
                  </a:ext>
                </a:extLst>
              </p14:cNvPr>
              <p14:cNvContentPartPr/>
              <p14:nvPr/>
            </p14:nvContentPartPr>
            <p14:xfrm>
              <a:off x="1554600" y="3839920"/>
              <a:ext cx="1554120" cy="66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04CA7E-037F-4697-B6F4-3B2CE84053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45960" y="3830920"/>
                <a:ext cx="15717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903DD28-809E-42F1-BCC7-071565CFA928}"/>
                  </a:ext>
                </a:extLst>
              </p14:cNvPr>
              <p14:cNvContentPartPr/>
              <p14:nvPr/>
            </p14:nvContentPartPr>
            <p14:xfrm>
              <a:off x="4165680" y="3504400"/>
              <a:ext cx="862560" cy="214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903DD28-809E-42F1-BCC7-071565CFA9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56684" y="3495760"/>
                <a:ext cx="880193" cy="2318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25747B2-3ED7-4685-954E-E05EF9CCBA04}"/>
              </a:ext>
            </a:extLst>
          </p:cNvPr>
          <p:cNvSpPr txBox="1"/>
          <p:nvPr/>
        </p:nvSpPr>
        <p:spPr>
          <a:xfrm>
            <a:off x="1615440" y="4287743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Holes attracted to negative side of battery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1BA80D4-91F8-49A3-B1C3-D7C3772D5C56}"/>
                  </a:ext>
                </a:extLst>
              </p14:cNvPr>
              <p14:cNvContentPartPr/>
              <p14:nvPr/>
            </p14:nvContentPartPr>
            <p14:xfrm>
              <a:off x="3433800" y="3748840"/>
              <a:ext cx="1544040" cy="518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1BA80D4-91F8-49A3-B1C3-D7C3772D5C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25160" y="3739840"/>
                <a:ext cx="156168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4CBB3C6-43F6-4878-9D8F-49CC4C664B88}"/>
                  </a:ext>
                </a:extLst>
              </p14:cNvPr>
              <p14:cNvContentPartPr/>
              <p14:nvPr/>
            </p14:nvContentPartPr>
            <p14:xfrm>
              <a:off x="1511760" y="3955120"/>
              <a:ext cx="461880" cy="617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4CBB3C6-43F6-4878-9D8F-49CC4C664B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2767" y="3946480"/>
                <a:ext cx="479506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B21AE7-B901-4D18-A63F-6E75194A266C}"/>
                  </a:ext>
                </a:extLst>
              </p14:cNvPr>
              <p14:cNvContentPartPr/>
              <p14:nvPr/>
            </p14:nvContentPartPr>
            <p14:xfrm>
              <a:off x="3003491" y="2620349"/>
              <a:ext cx="453600" cy="146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B21AE7-B901-4D18-A63F-6E75194A26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94851" y="2611349"/>
                <a:ext cx="471240" cy="148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Semiconductor Diode</a:t>
            </a:r>
            <a:endParaRPr lang="en-AU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6588" y="1173163"/>
            <a:ext cx="7967662" cy="1144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/>
              <a:t>With </a:t>
            </a:r>
            <a:r>
              <a:rPr lang="en-US" b="1">
                <a:solidFill>
                  <a:srgbClr val="CC0000"/>
                </a:solidFill>
              </a:rPr>
              <a:t>reverse bias </a:t>
            </a:r>
            <a:r>
              <a:rPr lang="en-US" b="1"/>
              <a:t>across the terminals a depletion is grown in its width thus making the current conduction more difficult </a:t>
            </a:r>
          </a:p>
          <a:p>
            <a:pPr eaLnBrk="1" hangingPunct="1">
              <a:lnSpc>
                <a:spcPct val="80000"/>
              </a:lnSpc>
            </a:pPr>
            <a:endParaRPr lang="en-AU" b="1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555875" y="6453188"/>
            <a:ext cx="40719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</a:pPr>
            <a:r>
              <a:rPr lang="en-AU" sz="1600">
                <a:latin typeface="Verdana" pitchFamily="34" charset="0"/>
              </a:rPr>
              <a:t>Boylestad ad Nashelsky, page 12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30438"/>
            <a:ext cx="7429500" cy="4222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C42A2-37FB-4781-BAC9-5E98BEA8723D}" type="slidenum">
              <a:rPr lang="en-AU" altLang="en-US" smtClean="0"/>
              <a:pPr>
                <a:defRPr/>
              </a:pPr>
              <a:t>11</a:t>
            </a:fld>
            <a:endParaRPr lang="en-AU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461B2-BAFA-4943-BB17-DECA4561C252}"/>
              </a:ext>
            </a:extLst>
          </p:cNvPr>
          <p:cNvSpPr txBox="1"/>
          <p:nvPr/>
        </p:nvSpPr>
        <p:spPr>
          <a:xfrm>
            <a:off x="1767841" y="4384709"/>
            <a:ext cx="247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Electron will try to go to positive side of battery. Hence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The depletion region will increase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7E6894E-56E7-4C83-8959-674B762A0546}"/>
                  </a:ext>
                </a:extLst>
              </p14:cNvPr>
              <p14:cNvContentPartPr/>
              <p14:nvPr/>
            </p14:nvContentPartPr>
            <p14:xfrm>
              <a:off x="2366760" y="2102560"/>
              <a:ext cx="1555200" cy="2194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7E6894E-56E7-4C83-8959-674B762A05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8118" y="2093561"/>
                <a:ext cx="1572844" cy="221219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5CE638C-8104-4081-AEEC-6AB9BF13D68C}"/>
              </a:ext>
            </a:extLst>
          </p:cNvPr>
          <p:cNvSpPr txBox="1"/>
          <p:nvPr/>
        </p:nvSpPr>
        <p:spPr>
          <a:xfrm>
            <a:off x="3921960" y="1973199"/>
            <a:ext cx="2372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Depletion region becomes wider</a:t>
            </a:r>
          </a:p>
        </p:txBody>
      </p:sp>
    </p:spTree>
  </p:cSld>
  <p:clrMapOvr>
    <a:masterClrMapping/>
  </p:clrMapOvr>
  <p:transition spd="slow" advTm="5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88963" y="576263"/>
            <a:ext cx="7759700" cy="684212"/>
          </a:xfrm>
        </p:spPr>
        <p:txBody>
          <a:bodyPr/>
          <a:lstStyle/>
          <a:p>
            <a:r>
              <a:rPr lang="en-AU"/>
              <a:t>The ideal Diode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88963" y="1260475"/>
            <a:ext cx="7759700" cy="3208338"/>
          </a:xfrm>
        </p:spPr>
        <p:txBody>
          <a:bodyPr/>
          <a:lstStyle/>
          <a:p>
            <a:r>
              <a:rPr lang="en-AU"/>
              <a:t>The ideal diode, only allows charge to flow in one direction. </a:t>
            </a:r>
          </a:p>
          <a:p>
            <a:pPr lvl="1"/>
            <a:r>
              <a:rPr lang="en-AU" sz="2000"/>
              <a:t>This is known as ‘Forward bias’</a:t>
            </a:r>
          </a:p>
          <a:p>
            <a:r>
              <a:rPr lang="en-AU"/>
              <a:t>No current flows in the negative direction </a:t>
            </a:r>
          </a:p>
          <a:p>
            <a:pPr lvl="1"/>
            <a:r>
              <a:rPr lang="en-AU" sz="2000"/>
              <a:t>Known as ‘Reverse bias’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963" y="3582988"/>
            <a:ext cx="5905500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2FB27-9D2C-4D58-B0C8-0969625AF4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A25B6-62F0-4D8B-8A20-ED01F4EF3273}"/>
              </a:ext>
            </a:extLst>
          </p:cNvPr>
          <p:cNvSpPr txBox="1"/>
          <p:nvPr/>
        </p:nvSpPr>
        <p:spPr>
          <a:xfrm>
            <a:off x="660400" y="3429000"/>
            <a:ext cx="7858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 can make use this diode characteristic to use the diode as a switch. When it is forward bias, the switch is on. </a:t>
            </a:r>
          </a:p>
          <a:p>
            <a:r>
              <a:rPr lang="en-US" sz="1200" dirty="0"/>
              <a:t>When it is reverse biased, the switch is off.</a:t>
            </a:r>
          </a:p>
        </p:txBody>
      </p:sp>
    </p:spTree>
  </p:cSld>
  <p:clrMapOvr>
    <a:masterClrMapping/>
  </p:clrMapOvr>
  <p:transition spd="slow" advTm="500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93700" y="647700"/>
            <a:ext cx="7759700" cy="684213"/>
          </a:xfrm>
        </p:spPr>
        <p:txBody>
          <a:bodyPr/>
          <a:lstStyle/>
          <a:p>
            <a:r>
              <a:rPr lang="en-AU"/>
              <a:t>The two states of a Diode</a:t>
            </a:r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19250" y="1916113"/>
            <a:ext cx="6704013" cy="36337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0CCE40-A34E-4A6F-AC23-C62F3DDC51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504E05-E633-4D32-B888-8B92B432A5EF}"/>
              </a:ext>
            </a:extLst>
          </p:cNvPr>
          <p:cNvCxnSpPr/>
          <p:nvPr/>
        </p:nvCxnSpPr>
        <p:spPr>
          <a:xfrm flipH="1">
            <a:off x="883920" y="2570480"/>
            <a:ext cx="1849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C6A33F-0892-433E-84CB-7092923A4E8E}"/>
              </a:ext>
            </a:extLst>
          </p:cNvPr>
          <p:cNvCxnSpPr/>
          <p:nvPr/>
        </p:nvCxnSpPr>
        <p:spPr>
          <a:xfrm>
            <a:off x="883920" y="2570480"/>
            <a:ext cx="0" cy="1036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0201E-77FA-4111-9EF4-B3FCA7F0DE08}"/>
              </a:ext>
            </a:extLst>
          </p:cNvPr>
          <p:cNvCxnSpPr/>
          <p:nvPr/>
        </p:nvCxnSpPr>
        <p:spPr>
          <a:xfrm>
            <a:off x="599440" y="3606800"/>
            <a:ext cx="528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7E3D5A-D5B5-4820-8A49-90A3B1B4B155}"/>
              </a:ext>
            </a:extLst>
          </p:cNvPr>
          <p:cNvCxnSpPr/>
          <p:nvPr/>
        </p:nvCxnSpPr>
        <p:spPr>
          <a:xfrm>
            <a:off x="741680" y="3749040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B44DAF-787B-41B9-AA3B-F106D4F4653C}"/>
              </a:ext>
            </a:extLst>
          </p:cNvPr>
          <p:cNvCxnSpPr/>
          <p:nvPr/>
        </p:nvCxnSpPr>
        <p:spPr>
          <a:xfrm>
            <a:off x="883920" y="3749040"/>
            <a:ext cx="0" cy="1036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3DA600-B515-4841-A798-AC1762256D2C}"/>
              </a:ext>
            </a:extLst>
          </p:cNvPr>
          <p:cNvCxnSpPr/>
          <p:nvPr/>
        </p:nvCxnSpPr>
        <p:spPr>
          <a:xfrm>
            <a:off x="883920" y="4785360"/>
            <a:ext cx="1849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735146-68A6-4785-A1ED-323647F985AB}"/>
              </a:ext>
            </a:extLst>
          </p:cNvPr>
          <p:cNvCxnSpPr/>
          <p:nvPr/>
        </p:nvCxnSpPr>
        <p:spPr>
          <a:xfrm flipH="1">
            <a:off x="3637280" y="2570480"/>
            <a:ext cx="934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8DAE91-8FC0-4CF6-BA6D-84E4F4D2EBCC}"/>
              </a:ext>
            </a:extLst>
          </p:cNvPr>
          <p:cNvCxnSpPr/>
          <p:nvPr/>
        </p:nvCxnSpPr>
        <p:spPr>
          <a:xfrm>
            <a:off x="3637280" y="2570480"/>
            <a:ext cx="0" cy="1036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D77A3B-17E7-4506-8D96-77C17BA34F9B}"/>
              </a:ext>
            </a:extLst>
          </p:cNvPr>
          <p:cNvCxnSpPr>
            <a:cxnSpLocks/>
          </p:cNvCxnSpPr>
          <p:nvPr/>
        </p:nvCxnSpPr>
        <p:spPr>
          <a:xfrm>
            <a:off x="3444240" y="3606800"/>
            <a:ext cx="3860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2DC116-1709-46AA-A55C-3A7A907EFCE7}"/>
              </a:ext>
            </a:extLst>
          </p:cNvPr>
          <p:cNvCxnSpPr>
            <a:cxnSpLocks/>
          </p:cNvCxnSpPr>
          <p:nvPr/>
        </p:nvCxnSpPr>
        <p:spPr>
          <a:xfrm>
            <a:off x="3545840" y="3749040"/>
            <a:ext cx="193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AA5CF7-EC98-4794-9FCD-A7BC4720F8C6}"/>
              </a:ext>
            </a:extLst>
          </p:cNvPr>
          <p:cNvCxnSpPr/>
          <p:nvPr/>
        </p:nvCxnSpPr>
        <p:spPr>
          <a:xfrm>
            <a:off x="3637280" y="3749040"/>
            <a:ext cx="0" cy="1036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0EAE11-CF40-46A6-8877-45271C223372}"/>
              </a:ext>
            </a:extLst>
          </p:cNvPr>
          <p:cNvCxnSpPr>
            <a:cxnSpLocks/>
          </p:cNvCxnSpPr>
          <p:nvPr/>
        </p:nvCxnSpPr>
        <p:spPr>
          <a:xfrm>
            <a:off x="3637280" y="4785360"/>
            <a:ext cx="934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500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93700" y="512763"/>
            <a:ext cx="7759700" cy="684212"/>
          </a:xfrm>
        </p:spPr>
        <p:txBody>
          <a:bodyPr/>
          <a:lstStyle/>
          <a:p>
            <a:r>
              <a:rPr lang="en-AU"/>
              <a:t>A Diode Rectifier Circuit</a:t>
            </a:r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987675" y="1196975"/>
            <a:ext cx="2941638" cy="1727200"/>
          </a:xfrm>
        </p:spPr>
      </p:pic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2838450"/>
            <a:ext cx="5916613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0BE99-95FA-4997-AE24-E604FC80E32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0F652A7-0E4B-4313-9608-84859799C28F}"/>
                  </a:ext>
                </a:extLst>
              </p14:cNvPr>
              <p14:cNvContentPartPr/>
              <p14:nvPr/>
            </p14:nvContentPartPr>
            <p14:xfrm>
              <a:off x="2539920" y="3738040"/>
              <a:ext cx="3291120" cy="2165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0F652A7-0E4B-4313-9608-84859799C2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1280" y="3729399"/>
                <a:ext cx="3308760" cy="218340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95288" y="657225"/>
            <a:ext cx="7759700" cy="684213"/>
          </a:xfrm>
        </p:spPr>
        <p:txBody>
          <a:bodyPr/>
          <a:lstStyle/>
          <a:p>
            <a:r>
              <a:rPr lang="en-AU"/>
              <a:t>More Examples</a:t>
            </a:r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35150" y="1341438"/>
            <a:ext cx="5799138" cy="3921125"/>
          </a:xfrm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5516563"/>
            <a:ext cx="76723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F687D-AC9A-4B88-9DBB-093A41C2AA7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66F3DB-ECE7-439E-90CA-B00728AC0F53}"/>
              </a:ext>
            </a:extLst>
          </p:cNvPr>
          <p:cNvCxnSpPr/>
          <p:nvPr/>
        </p:nvCxnSpPr>
        <p:spPr>
          <a:xfrm>
            <a:off x="5273040" y="4490720"/>
            <a:ext cx="772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33346F-3EB2-4F3B-8A41-33685C0D8600}"/>
              </a:ext>
            </a:extLst>
          </p:cNvPr>
          <p:cNvCxnSpPr/>
          <p:nvPr/>
        </p:nvCxnSpPr>
        <p:spPr>
          <a:xfrm flipV="1">
            <a:off x="6045200" y="3850640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19E27D-08FC-454F-BCEE-F2AEC07DAE6D}"/>
              </a:ext>
            </a:extLst>
          </p:cNvPr>
          <p:cNvCxnSpPr/>
          <p:nvPr/>
        </p:nvCxnSpPr>
        <p:spPr>
          <a:xfrm>
            <a:off x="5923280" y="3850640"/>
            <a:ext cx="243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00CC83-FDFB-4D65-A59E-F4490D923FE9}"/>
              </a:ext>
            </a:extLst>
          </p:cNvPr>
          <p:cNvCxnSpPr/>
          <p:nvPr/>
        </p:nvCxnSpPr>
        <p:spPr>
          <a:xfrm>
            <a:off x="5781040" y="3728720"/>
            <a:ext cx="497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FE3A85-61D3-4607-B75A-86ADFB1A31EA}"/>
              </a:ext>
            </a:extLst>
          </p:cNvPr>
          <p:cNvCxnSpPr/>
          <p:nvPr/>
        </p:nvCxnSpPr>
        <p:spPr>
          <a:xfrm flipV="1">
            <a:off x="6045200" y="2286000"/>
            <a:ext cx="0" cy="1442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DC815D-EECE-4B52-B5AE-98E8C70A3F54}"/>
              </a:ext>
            </a:extLst>
          </p:cNvPr>
          <p:cNvCxnSpPr/>
          <p:nvPr/>
        </p:nvCxnSpPr>
        <p:spPr>
          <a:xfrm flipH="1">
            <a:off x="5273040" y="2286000"/>
            <a:ext cx="772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00AAC8-14EE-4634-B512-EAD7B63E13B2}"/>
              </a:ext>
            </a:extLst>
          </p:cNvPr>
          <p:cNvCxnSpPr/>
          <p:nvPr/>
        </p:nvCxnSpPr>
        <p:spPr>
          <a:xfrm>
            <a:off x="6786880" y="4490720"/>
            <a:ext cx="955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81A584-A5DD-41D4-8592-4A8D8BA4E549}"/>
              </a:ext>
            </a:extLst>
          </p:cNvPr>
          <p:cNvCxnSpPr/>
          <p:nvPr/>
        </p:nvCxnSpPr>
        <p:spPr>
          <a:xfrm flipV="1">
            <a:off x="7741920" y="3850640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817931-82C8-4D07-A175-0011B3AB50AC}"/>
              </a:ext>
            </a:extLst>
          </p:cNvPr>
          <p:cNvCxnSpPr>
            <a:cxnSpLocks/>
          </p:cNvCxnSpPr>
          <p:nvPr/>
        </p:nvCxnSpPr>
        <p:spPr>
          <a:xfrm>
            <a:off x="7634288" y="3850640"/>
            <a:ext cx="2397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72B60A-16A5-4685-B8DA-35D251EF0F67}"/>
              </a:ext>
            </a:extLst>
          </p:cNvPr>
          <p:cNvCxnSpPr>
            <a:cxnSpLocks/>
          </p:cNvCxnSpPr>
          <p:nvPr/>
        </p:nvCxnSpPr>
        <p:spPr>
          <a:xfrm>
            <a:off x="7493794" y="3728720"/>
            <a:ext cx="5207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36C3E3-0C5A-485B-B39A-BFDF39F74791}"/>
              </a:ext>
            </a:extLst>
          </p:cNvPr>
          <p:cNvCxnSpPr>
            <a:cxnSpLocks/>
          </p:cNvCxnSpPr>
          <p:nvPr/>
        </p:nvCxnSpPr>
        <p:spPr>
          <a:xfrm>
            <a:off x="6786880" y="2357120"/>
            <a:ext cx="955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1FA696-32A5-4E9C-B790-8A85148011FF}"/>
              </a:ext>
            </a:extLst>
          </p:cNvPr>
          <p:cNvCxnSpPr/>
          <p:nvPr/>
        </p:nvCxnSpPr>
        <p:spPr>
          <a:xfrm flipH="1" flipV="1">
            <a:off x="7741920" y="2357120"/>
            <a:ext cx="12224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EE6588-4CF8-4BD0-A32A-30AC91E4E2A6}"/>
              </a:ext>
            </a:extLst>
          </p:cNvPr>
          <p:cNvCxnSpPr/>
          <p:nvPr/>
        </p:nvCxnSpPr>
        <p:spPr>
          <a:xfrm flipH="1">
            <a:off x="1460500" y="2357120"/>
            <a:ext cx="688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029955-FA0F-466A-85A1-00031F744740}"/>
              </a:ext>
            </a:extLst>
          </p:cNvPr>
          <p:cNvCxnSpPr/>
          <p:nvPr/>
        </p:nvCxnSpPr>
        <p:spPr>
          <a:xfrm>
            <a:off x="1460500" y="2357120"/>
            <a:ext cx="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007FBC-A368-4026-9276-267500BCE700}"/>
              </a:ext>
            </a:extLst>
          </p:cNvPr>
          <p:cNvCxnSpPr/>
          <p:nvPr/>
        </p:nvCxnSpPr>
        <p:spPr>
          <a:xfrm>
            <a:off x="1178560" y="3042920"/>
            <a:ext cx="48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9E91C1-C972-40AC-8476-5D40A9BFA21E}"/>
              </a:ext>
            </a:extLst>
          </p:cNvPr>
          <p:cNvCxnSpPr>
            <a:cxnSpLocks/>
          </p:cNvCxnSpPr>
          <p:nvPr/>
        </p:nvCxnSpPr>
        <p:spPr>
          <a:xfrm>
            <a:off x="1300480" y="3159760"/>
            <a:ext cx="264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F79B26-22A0-4003-9DE6-293475DD9592}"/>
              </a:ext>
            </a:extLst>
          </p:cNvPr>
          <p:cNvCxnSpPr/>
          <p:nvPr/>
        </p:nvCxnSpPr>
        <p:spPr>
          <a:xfrm>
            <a:off x="1460500" y="3159760"/>
            <a:ext cx="0" cy="1198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80DC36-39DC-4CA7-80CA-FCB8B4B90D56}"/>
              </a:ext>
            </a:extLst>
          </p:cNvPr>
          <p:cNvCxnSpPr/>
          <p:nvPr/>
        </p:nvCxnSpPr>
        <p:spPr>
          <a:xfrm>
            <a:off x="1432560" y="4358640"/>
            <a:ext cx="7159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40A34CC-332A-4F6F-9691-D8FFF6725EE1}"/>
              </a:ext>
            </a:extLst>
          </p:cNvPr>
          <p:cNvCxnSpPr/>
          <p:nvPr/>
        </p:nvCxnSpPr>
        <p:spPr>
          <a:xfrm flipH="1">
            <a:off x="3068320" y="2357120"/>
            <a:ext cx="6400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BD55E7F-4F67-4FC2-BFE8-B56131FD79F7}"/>
              </a:ext>
            </a:extLst>
          </p:cNvPr>
          <p:cNvCxnSpPr/>
          <p:nvPr/>
        </p:nvCxnSpPr>
        <p:spPr>
          <a:xfrm>
            <a:off x="3068320" y="2357120"/>
            <a:ext cx="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766E825-79D9-4481-9F02-33F6B5B59AC5}"/>
              </a:ext>
            </a:extLst>
          </p:cNvPr>
          <p:cNvCxnSpPr/>
          <p:nvPr/>
        </p:nvCxnSpPr>
        <p:spPr>
          <a:xfrm>
            <a:off x="2885440" y="3042920"/>
            <a:ext cx="35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7031AC-52F3-4593-AAA3-DB6E02BE682D}"/>
              </a:ext>
            </a:extLst>
          </p:cNvPr>
          <p:cNvCxnSpPr>
            <a:cxnSpLocks/>
          </p:cNvCxnSpPr>
          <p:nvPr/>
        </p:nvCxnSpPr>
        <p:spPr>
          <a:xfrm>
            <a:off x="2966720" y="3159760"/>
            <a:ext cx="162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0A70267-94DA-46F9-AA2C-2577ADD617AA}"/>
              </a:ext>
            </a:extLst>
          </p:cNvPr>
          <p:cNvCxnSpPr/>
          <p:nvPr/>
        </p:nvCxnSpPr>
        <p:spPr>
          <a:xfrm flipH="1">
            <a:off x="3063240" y="4358640"/>
            <a:ext cx="645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A38AF8A-5632-4D76-AF76-885E5F3BBC3E}"/>
              </a:ext>
            </a:extLst>
          </p:cNvPr>
          <p:cNvCxnSpPr>
            <a:cxnSpLocks/>
          </p:cNvCxnSpPr>
          <p:nvPr/>
        </p:nvCxnSpPr>
        <p:spPr>
          <a:xfrm flipV="1">
            <a:off x="3068320" y="3159760"/>
            <a:ext cx="0" cy="1198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Practical Diode</a:t>
            </a:r>
            <a:endParaRPr lang="en-A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3700" y="1144588"/>
            <a:ext cx="3890963" cy="5597525"/>
          </a:xfrm>
        </p:spPr>
        <p:txBody>
          <a:bodyPr/>
          <a:lstStyle/>
          <a:p>
            <a:pPr eaLnBrk="1" hangingPunct="1"/>
            <a:r>
              <a:rPr lang="en-US" b="1"/>
              <a:t>The practical diode v-I characteristics</a:t>
            </a:r>
          </a:p>
          <a:p>
            <a:pPr eaLnBrk="1" hangingPunct="1"/>
            <a:r>
              <a:rPr lang="en-US" b="1"/>
              <a:t>Due to the potential drop that develops as a result of the depletion region about 0.7V of forward bias is required before current starts increasing when forward biased</a:t>
            </a:r>
          </a:p>
          <a:p>
            <a:pPr eaLnBrk="1" hangingPunct="1"/>
            <a:r>
              <a:rPr lang="en-US" b="1"/>
              <a:t>A small leakage current does exist when reverse biased due to minority carriers</a:t>
            </a:r>
          </a:p>
          <a:p>
            <a:pPr eaLnBrk="1" hangingPunct="1"/>
            <a:endParaRPr lang="en-AU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1138" y="1144588"/>
            <a:ext cx="4694237" cy="47085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592638" y="1035050"/>
            <a:ext cx="3713162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</a:pPr>
            <a:r>
              <a:rPr lang="en-AU" sz="1600">
                <a:latin typeface="Verdana" pitchFamily="34" charset="0"/>
              </a:rPr>
              <a:t>Boylestad and Nashelsky, page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226608-D5E6-4F29-94ED-D46B533BE9AB}" type="slidenum">
              <a:rPr lang="en-AU" altLang="en-US" smtClean="0"/>
              <a:pPr>
                <a:defRPr/>
              </a:pPr>
              <a:t>16</a:t>
            </a:fld>
            <a:endParaRPr lang="en-AU" altLang="en-US"/>
          </a:p>
        </p:txBody>
      </p:sp>
    </p:spTree>
  </p:cSld>
  <p:clrMapOvr>
    <a:masterClrMapping/>
  </p:clrMapOvr>
  <p:transition spd="slow" advTm="500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Semiconductor Diode</a:t>
            </a:r>
            <a:endParaRPr lang="en-AU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50950"/>
            <a:ext cx="3625850" cy="490538"/>
          </a:xfrm>
        </p:spPr>
        <p:txBody>
          <a:bodyPr/>
          <a:lstStyle/>
          <a:p>
            <a:pPr eaLnBrk="1" hangingPunct="1"/>
            <a:r>
              <a:rPr lang="en-US" b="1"/>
              <a:t>The practical vs ideal diode v-i characteristics</a:t>
            </a:r>
          </a:p>
          <a:p>
            <a:pPr eaLnBrk="1" hangingPunct="1">
              <a:buFontTx/>
              <a:buNone/>
            </a:pPr>
            <a:endParaRPr lang="en-AU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4113" y="1250950"/>
            <a:ext cx="52673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603250" y="5632450"/>
            <a:ext cx="3713163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</a:pPr>
            <a:r>
              <a:rPr lang="en-AU" sz="1600">
                <a:latin typeface="Verdana" pitchFamily="34" charset="0"/>
              </a:rPr>
              <a:t>Boylestad and Nashelsky, page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3E9DC-6773-4A81-A28D-B7F32A0253E7}" type="slidenum">
              <a:rPr lang="en-AU" altLang="en-US" smtClean="0"/>
              <a:pPr>
                <a:defRPr/>
              </a:pPr>
              <a:t>17</a:t>
            </a:fld>
            <a:endParaRPr lang="en-AU" altLang="en-US"/>
          </a:p>
        </p:txBody>
      </p:sp>
    </p:spTree>
  </p:cSld>
  <p:clrMapOvr>
    <a:masterClrMapping/>
  </p:clrMapOvr>
  <p:transition spd="slow" advTm="500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44475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Diode Circuits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3700" y="1387475"/>
            <a:ext cx="5111750" cy="5113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Given the (nominal) zero resistance of a conducting diode, a series resistor must always be included in diode circuits, as shown opposite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 Light Emitting Diode (LED) is a diode which emits light when passing current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Common colours: red, green, yellow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light intensity is proportional to the diode current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695950" y="3087688"/>
          <a:ext cx="1941513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Visio" r:id="rId4" imgW="1939747" imgH="1573987" progId="">
                  <p:embed/>
                </p:oleObj>
              </mc:Choice>
              <mc:Fallback>
                <p:oleObj name="Visio" r:id="rId4" imgW="1939747" imgH="157398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3087688"/>
                        <a:ext cx="1941513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AD8C3-3A3F-4186-A469-E30942991C65}" type="slidenum">
              <a:rPr lang="en-AU" altLang="en-US" smtClean="0"/>
              <a:pPr>
                <a:defRPr/>
              </a:pPr>
              <a:t>18</a:t>
            </a:fld>
            <a:endParaRPr lang="en-AU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F41DC-99C8-4934-A48D-218379D7BA53}"/>
              </a:ext>
            </a:extLst>
          </p:cNvPr>
          <p:cNvSpPr txBox="1"/>
          <p:nvPr/>
        </p:nvSpPr>
        <p:spPr>
          <a:xfrm>
            <a:off x="5892800" y="4866640"/>
            <a:ext cx="3209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battery needs to be more than 0.7 V for </a:t>
            </a:r>
          </a:p>
          <a:p>
            <a:r>
              <a:rPr lang="en-US" sz="1200" dirty="0"/>
              <a:t>the diode to start conducting</a:t>
            </a:r>
          </a:p>
        </p:txBody>
      </p:sp>
    </p:spTree>
  </p:cSld>
  <p:clrMapOvr>
    <a:masterClrMapping/>
  </p:clrMapOvr>
  <p:transition spd="slow" advTm="500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688975"/>
            <a:ext cx="7759700" cy="684213"/>
          </a:xfrm>
        </p:spPr>
        <p:txBody>
          <a:bodyPr/>
          <a:lstStyle/>
          <a:p>
            <a:r>
              <a:rPr lang="en-AU"/>
              <a:t>Practical Diode Continued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3700" y="1312863"/>
            <a:ext cx="8229600" cy="1468437"/>
          </a:xfrm>
        </p:spPr>
        <p:txBody>
          <a:bodyPr/>
          <a:lstStyle/>
          <a:p>
            <a:r>
              <a:rPr lang="en-AU"/>
              <a:t>A Diode usually needs a 0.7V in the forward bias to get the current moving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2781300"/>
            <a:ext cx="34766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E398D-B0D0-4932-9A6A-16253E04B0A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EB967-ED57-4C2D-BAAF-9B0C1E62A307}"/>
              </a:ext>
            </a:extLst>
          </p:cNvPr>
          <p:cNvSpPr txBox="1"/>
          <p:nvPr/>
        </p:nvSpPr>
        <p:spPr>
          <a:xfrm>
            <a:off x="357544" y="2164080"/>
            <a:ext cx="8428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we keep increasing the voltage to a large number, there will be a breakdown.</a:t>
            </a:r>
          </a:p>
          <a:p>
            <a:r>
              <a:rPr lang="en-US" sz="1400" dirty="0"/>
              <a:t>The current will be very large in the opposite direction. Diode has been damaged. It is no longer a diode.</a:t>
            </a:r>
          </a:p>
          <a:p>
            <a:r>
              <a:rPr lang="en-US" sz="1400" dirty="0"/>
              <a:t>There is a continuous flow of current through the diode.</a:t>
            </a:r>
          </a:p>
        </p:txBody>
      </p:sp>
    </p:spTree>
  </p:cSld>
  <p:clrMapOvr>
    <a:masterClrMapping/>
  </p:clrMapOvr>
  <p:transition spd="slow" advTm="5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815975"/>
            <a:ext cx="7759700" cy="684213"/>
          </a:xfrm>
        </p:spPr>
        <p:txBody>
          <a:bodyPr/>
          <a:lstStyle/>
          <a:p>
            <a:pPr eaLnBrk="1" hangingPunct="1"/>
            <a:r>
              <a:rPr lang="en-US"/>
              <a:t>Semiconductors</a:t>
            </a:r>
            <a:endParaRPr lang="en-A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2417763"/>
            <a:ext cx="8242300" cy="4757737"/>
          </a:xfrm>
        </p:spPr>
        <p:txBody>
          <a:bodyPr/>
          <a:lstStyle/>
          <a:p>
            <a:pPr eaLnBrk="1" hangingPunct="1"/>
            <a:r>
              <a:rPr lang="en-US" b="1"/>
              <a:t>A Semiconductor has a conductivity that is between a  conductor and insulator</a:t>
            </a:r>
          </a:p>
          <a:p>
            <a:pPr eaLnBrk="1" hangingPunct="1"/>
            <a:r>
              <a:rPr lang="en-US" b="1"/>
              <a:t>Most used </a:t>
            </a:r>
            <a:r>
              <a:rPr lang="en-US" b="1">
                <a:solidFill>
                  <a:srgbClr val="CC0000"/>
                </a:solidFill>
              </a:rPr>
              <a:t>single crystal</a:t>
            </a:r>
            <a:r>
              <a:rPr lang="en-US" b="1"/>
              <a:t> semiconductor materials are Germanium (Ge), Silicon (Si) and </a:t>
            </a:r>
            <a:r>
              <a:rPr lang="en-US" b="1">
                <a:solidFill>
                  <a:srgbClr val="CC0000"/>
                </a:solidFill>
              </a:rPr>
              <a:t>compound structure</a:t>
            </a:r>
            <a:r>
              <a:rPr lang="en-US" b="1"/>
              <a:t> semiconductor is Gallium Aresenide (GaAs)</a:t>
            </a:r>
          </a:p>
          <a:p>
            <a:pPr lvl="1" eaLnBrk="1" hangingPunct="1"/>
            <a:endParaRPr lang="en-US"/>
          </a:p>
          <a:p>
            <a:pPr eaLnBrk="1" hangingPunct="1">
              <a:buFontTx/>
              <a:buNone/>
            </a:pPr>
            <a:r>
              <a:rPr lang="en-US"/>
              <a:t>		</a:t>
            </a:r>
          </a:p>
          <a:p>
            <a:pPr lvl="1" eaLnBrk="1" hangingPunct="1"/>
            <a:endParaRPr lang="en-US"/>
          </a:p>
          <a:p>
            <a:pPr eaLnBrk="1" hangingPunct="1">
              <a:buFontTx/>
              <a:buNone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29E7E-4048-45E2-B83C-9E3CC38D355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17538" y="703263"/>
            <a:ext cx="7759700" cy="684212"/>
          </a:xfrm>
        </p:spPr>
        <p:txBody>
          <a:bodyPr/>
          <a:lstStyle/>
          <a:p>
            <a:r>
              <a:rPr lang="en-AU"/>
              <a:t>Practical Diode Continued</a:t>
            </a:r>
          </a:p>
        </p:txBody>
      </p:sp>
      <p:pic>
        <p:nvPicPr>
          <p:cNvPr id="399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7538" y="1597025"/>
            <a:ext cx="5780087" cy="45386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4598B1-0F87-4DE9-B6C8-BA29A01292D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A9619D9-6B79-4E1A-8EF1-15DD6B41FA86}"/>
                  </a:ext>
                </a:extLst>
              </p14:cNvPr>
              <p14:cNvContentPartPr/>
              <p14:nvPr/>
            </p14:nvContentPartPr>
            <p14:xfrm>
              <a:off x="951131" y="1504996"/>
              <a:ext cx="1492920" cy="1719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A9619D9-6B79-4E1A-8EF1-15DD6B41FA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131" y="1495998"/>
                <a:ext cx="1510560" cy="1736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3EB22DF-C2C3-4DA3-BFBD-4921CB8B69BA}"/>
                  </a:ext>
                </a:extLst>
              </p14:cNvPr>
              <p14:cNvContentPartPr/>
              <p14:nvPr/>
            </p14:nvContentPartPr>
            <p14:xfrm>
              <a:off x="348131" y="5595316"/>
              <a:ext cx="1140480" cy="307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3EB22DF-C2C3-4DA3-BFBD-4921CB8B69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9488" y="5586676"/>
                <a:ext cx="1158126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20F686D-E0F3-41FB-A369-9D49478B4558}"/>
                  </a:ext>
                </a:extLst>
              </p14:cNvPr>
              <p14:cNvContentPartPr/>
              <p14:nvPr/>
            </p14:nvContentPartPr>
            <p14:xfrm>
              <a:off x="553691" y="3699556"/>
              <a:ext cx="1432080" cy="176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20F686D-E0F3-41FB-A369-9D49478B45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4691" y="3690916"/>
                <a:ext cx="1449720" cy="178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63575" y="993775"/>
            <a:ext cx="4856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n-lt"/>
                <a:cs typeface="Arial" charset="0"/>
              </a:rPr>
              <a:t>Wave-shaping Circuits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63575" y="1695450"/>
            <a:ext cx="787876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latin typeface="+mn-lt"/>
                <a:cs typeface="Arial" charset="0"/>
              </a:rPr>
              <a:t> Necessary to shape waveforms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latin typeface="+mn-lt"/>
                <a:cs typeface="Arial" charset="0"/>
              </a:rPr>
              <a:t> Many examples can be found in transmitters and receivers in TV or radar or equipment control and protection circuits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latin typeface="+mn-lt"/>
                <a:cs typeface="Arial" charset="0"/>
              </a:rPr>
              <a:t> Uses diodes and </a:t>
            </a:r>
            <a:r>
              <a:rPr lang="en-US" sz="2400" dirty="0" err="1">
                <a:latin typeface="+mn-lt"/>
                <a:cs typeface="Arial" charset="0"/>
              </a:rPr>
              <a:t>zener</a:t>
            </a:r>
            <a:r>
              <a:rPr lang="en-US" sz="2400" dirty="0">
                <a:latin typeface="+mn-lt"/>
                <a:cs typeface="Arial" charset="0"/>
              </a:rPr>
              <a:t> diodes for clipping and clamping (shaping) input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5688D-28B1-4BD7-8BCC-0D79B661DB1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84350B3-A4B5-49B0-856F-795F7632C14A}"/>
                  </a:ext>
                </a:extLst>
              </p14:cNvPr>
              <p14:cNvContentPartPr/>
              <p14:nvPr/>
            </p14:nvContentPartPr>
            <p14:xfrm>
              <a:off x="710651" y="1653676"/>
              <a:ext cx="4841280" cy="128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84350B3-A4B5-49B0-856F-795F7632C1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011" y="1644676"/>
                <a:ext cx="48589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263B912-76AC-4641-A3E2-73A0F49E5051}"/>
                  </a:ext>
                </a:extLst>
              </p14:cNvPr>
              <p14:cNvContentPartPr/>
              <p14:nvPr/>
            </p14:nvContentPartPr>
            <p14:xfrm>
              <a:off x="5015171" y="2567356"/>
              <a:ext cx="1616760" cy="102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263B912-76AC-4641-A3E2-73A0F49E50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6171" y="2558356"/>
                <a:ext cx="16344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F4925DA-437F-4E26-9200-73DA9D3F68AB}"/>
                  </a:ext>
                </a:extLst>
              </p14:cNvPr>
              <p14:cNvContentPartPr/>
              <p14:nvPr/>
            </p14:nvContentPartPr>
            <p14:xfrm>
              <a:off x="7074731" y="2631796"/>
              <a:ext cx="1113120" cy="29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F4925DA-437F-4E26-9200-73DA9D3F68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5731" y="2623156"/>
                <a:ext cx="1130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7E294D7-265D-49D6-95F7-CB642037EC62}"/>
                  </a:ext>
                </a:extLst>
              </p14:cNvPr>
              <p14:cNvContentPartPr/>
              <p14:nvPr/>
            </p14:nvContentPartPr>
            <p14:xfrm>
              <a:off x="563051" y="3001516"/>
              <a:ext cx="7509240" cy="1876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7E294D7-265D-49D6-95F7-CB642037EC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4411" y="2992876"/>
                <a:ext cx="7526880" cy="189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Rectifiers Overview</a:t>
            </a:r>
            <a:endParaRPr lang="en-JM" b="1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JM" dirty="0"/>
              <a:t> Half Wave rectifier </a:t>
            </a:r>
            <a:endParaRPr lang="en-JM" sz="2800" b="1" dirty="0"/>
          </a:p>
        </p:txBody>
      </p:sp>
      <p:pic>
        <p:nvPicPr>
          <p:cNvPr id="41988" name="Picture 5" descr="Halfwave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lum bright="-12000" contrast="30000"/>
          </a:blip>
          <a:srcRect/>
          <a:stretch>
            <a:fillRect/>
          </a:stretch>
        </p:blipFill>
        <p:spPr>
          <a:xfrm>
            <a:off x="250825" y="2636838"/>
            <a:ext cx="8497888" cy="18891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27791-6620-494A-86D4-91CFC49F44A6}" type="slidenum">
              <a:rPr lang="en-AU" altLang="en-US" smtClean="0"/>
              <a:pPr>
                <a:defRPr/>
              </a:pPr>
              <a:t>22</a:t>
            </a:fld>
            <a:endParaRPr lang="en-AU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99A705-DBB1-419A-A0B8-6850A27F74E1}"/>
              </a:ext>
            </a:extLst>
          </p:cNvPr>
          <p:cNvSpPr txBox="1"/>
          <p:nvPr/>
        </p:nvSpPr>
        <p:spPr>
          <a:xfrm>
            <a:off x="2527300" y="4683760"/>
            <a:ext cx="3177473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a. What is the use of the transformer?</a:t>
            </a:r>
          </a:p>
          <a:p>
            <a:r>
              <a:rPr lang="en-US" sz="1400" dirty="0"/>
              <a:t>To step down the voltage</a:t>
            </a:r>
          </a:p>
          <a:p>
            <a:r>
              <a:rPr lang="en-US" sz="1400" dirty="0"/>
              <a:t>220V -&gt; 12 V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6E624E5-D6EA-4FFE-9CED-FF8B717D3F74}"/>
                  </a:ext>
                </a:extLst>
              </p14:cNvPr>
              <p14:cNvContentPartPr/>
              <p14:nvPr/>
            </p14:nvContentPartPr>
            <p14:xfrm>
              <a:off x="1238960" y="28848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6E624E5-D6EA-4FFE-9CED-FF8B717D3F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0320" y="2875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4FDF8F-7A78-428D-94FF-6CCE0E2BCB41}"/>
                  </a:ext>
                </a:extLst>
              </p14:cNvPr>
              <p14:cNvContentPartPr/>
              <p14:nvPr/>
            </p14:nvContentPartPr>
            <p14:xfrm>
              <a:off x="609320" y="2448160"/>
              <a:ext cx="360" cy="2296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4FDF8F-7A78-428D-94FF-6CCE0E2BCB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680" y="2439160"/>
                <a:ext cx="18000" cy="231444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6D8F0-6D61-4D13-ADBF-A19B6CF94ABC}"/>
              </a:ext>
            </a:extLst>
          </p:cNvPr>
          <p:cNvCxnSpPr/>
          <p:nvPr/>
        </p:nvCxnSpPr>
        <p:spPr>
          <a:xfrm>
            <a:off x="1879600" y="2448160"/>
            <a:ext cx="0" cy="2235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BC383B-0FEE-49C6-8B6D-1F3ED2471B55}"/>
              </a:ext>
            </a:extLst>
          </p:cNvPr>
          <p:cNvCxnSpPr/>
          <p:nvPr/>
        </p:nvCxnSpPr>
        <p:spPr>
          <a:xfrm>
            <a:off x="6502400" y="2636838"/>
            <a:ext cx="0" cy="21081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28DAF-7AC3-4748-9E8A-D58B657EE720}"/>
              </a:ext>
            </a:extLst>
          </p:cNvPr>
          <p:cNvCxnSpPr/>
          <p:nvPr/>
        </p:nvCxnSpPr>
        <p:spPr>
          <a:xfrm>
            <a:off x="7863840" y="2636838"/>
            <a:ext cx="0" cy="19656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FFEA24-6BE5-4886-B148-FA3803D37B75}"/>
                  </a:ext>
                </a:extLst>
              </p14:cNvPr>
              <p14:cNvContentPartPr/>
              <p14:nvPr/>
            </p14:nvContentPartPr>
            <p14:xfrm>
              <a:off x="6548411" y="3324796"/>
              <a:ext cx="1341000" cy="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FFEA24-6BE5-4886-B148-FA3803D37B7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39411" y="3315796"/>
                <a:ext cx="1358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FDB7E3-0FDF-41E4-98C9-24EB7EC67FCC}"/>
                  </a:ext>
                </a:extLst>
              </p14:cNvPr>
              <p14:cNvContentPartPr/>
              <p14:nvPr/>
            </p14:nvContentPartPr>
            <p14:xfrm>
              <a:off x="618491" y="3610996"/>
              <a:ext cx="1316520" cy="59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FDB7E3-0FDF-41E4-98C9-24EB7EC67FC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9851" y="3601996"/>
                <a:ext cx="1334160" cy="77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830263"/>
            <a:ext cx="7759700" cy="684212"/>
          </a:xfrm>
        </p:spPr>
        <p:txBody>
          <a:bodyPr/>
          <a:lstStyle/>
          <a:p>
            <a:pPr eaLnBrk="1" hangingPunct="1"/>
            <a:r>
              <a:rPr lang="en-AU" sz="4000" b="1"/>
              <a:t>Bridge Rectifier</a:t>
            </a:r>
            <a:br>
              <a:rPr lang="en-AU" sz="4000" b="1"/>
            </a:br>
            <a:endParaRPr lang="en-AU" sz="4000" b="1"/>
          </a:p>
        </p:txBody>
      </p:sp>
      <p:pic>
        <p:nvPicPr>
          <p:cNvPr id="43011" name="Picture 4" descr="rectbr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42988" y="1916113"/>
            <a:ext cx="7292975" cy="29448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BF123-EA02-456D-8B70-253AA1B3D7A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DA25A0-5CD3-487A-B60F-D3C22D8A5918}"/>
                  </a:ext>
                </a:extLst>
              </p14:cNvPr>
              <p14:cNvContentPartPr/>
              <p14:nvPr/>
            </p14:nvContentPartPr>
            <p14:xfrm>
              <a:off x="3592811" y="1865356"/>
              <a:ext cx="3305520" cy="2967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DA25A0-5CD3-487A-B60F-D3C22D8A59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3811" y="1856356"/>
                <a:ext cx="3323160" cy="298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049338"/>
            <a:ext cx="6921500" cy="684212"/>
          </a:xfrm>
        </p:spPr>
        <p:txBody>
          <a:bodyPr/>
          <a:lstStyle/>
          <a:p>
            <a:pPr eaLnBrk="1" hangingPunct="1"/>
            <a:r>
              <a:rPr lang="en-AU" sz="4000" b="1"/>
              <a:t>Current Flow in the Bridge Rectifier</a:t>
            </a:r>
            <a:br>
              <a:rPr lang="en-AU" sz="4000" b="1"/>
            </a:br>
            <a:endParaRPr lang="en-AU" sz="4000" b="1"/>
          </a:p>
        </p:txBody>
      </p:sp>
      <p:pic>
        <p:nvPicPr>
          <p:cNvPr id="44035" name="Picture 4" descr="rectbr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58888" y="2571750"/>
            <a:ext cx="6408737" cy="26717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8A79E3-08ED-44CE-AE87-B8ACAD4648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049338"/>
            <a:ext cx="7188200" cy="684212"/>
          </a:xfrm>
        </p:spPr>
        <p:txBody>
          <a:bodyPr/>
          <a:lstStyle/>
          <a:p>
            <a:pPr eaLnBrk="1" hangingPunct="1"/>
            <a:r>
              <a:rPr lang="en-AU" sz="4000" b="1"/>
              <a:t>Current Flow in the Bridge Rectifier</a:t>
            </a:r>
            <a:br>
              <a:rPr lang="en-AU" sz="4000" b="1"/>
            </a:br>
            <a:endParaRPr lang="en-AU" sz="4000" b="1"/>
          </a:p>
        </p:txBody>
      </p:sp>
      <p:pic>
        <p:nvPicPr>
          <p:cNvPr id="45059" name="Picture 4" descr="rectbr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42988" y="2276475"/>
            <a:ext cx="6913562" cy="29908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6D686-DC5D-4398-92AE-12BB4EEAB5E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79C5A1-A3D9-4A81-8451-4AB0DD368835}"/>
                  </a:ext>
                </a:extLst>
              </p14:cNvPr>
              <p14:cNvContentPartPr/>
              <p14:nvPr/>
            </p14:nvContentPartPr>
            <p14:xfrm>
              <a:off x="6107051" y="4387156"/>
              <a:ext cx="1139040" cy="968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79C5A1-A3D9-4A81-8451-4AB0DD3688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8054" y="4378156"/>
                <a:ext cx="1156674" cy="98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49338"/>
            <a:ext cx="7759700" cy="684212"/>
          </a:xfrm>
        </p:spPr>
        <p:txBody>
          <a:bodyPr/>
          <a:lstStyle/>
          <a:p>
            <a:pPr eaLnBrk="1" hangingPunct="1"/>
            <a:r>
              <a:rPr lang="en-AU" sz="4000" b="1"/>
              <a:t>Bridge Rectifier, RC Filter</a:t>
            </a:r>
            <a:br>
              <a:rPr lang="en-AU" sz="4000" b="1"/>
            </a:br>
            <a:endParaRPr lang="en-AU" sz="4000" b="1"/>
          </a:p>
        </p:txBody>
      </p:sp>
      <p:pic>
        <p:nvPicPr>
          <p:cNvPr id="46083" name="Picture 4" descr="rectbr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1989138"/>
            <a:ext cx="7637462" cy="28971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94F32-419C-4696-9B3F-4E1BBF58AE0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9F1CA-84ED-4684-9E5A-EC5847B5241B}"/>
              </a:ext>
            </a:extLst>
          </p:cNvPr>
          <p:cNvSpPr txBox="1"/>
          <p:nvPr/>
        </p:nvSpPr>
        <p:spPr>
          <a:xfrm>
            <a:off x="607060" y="5115818"/>
            <a:ext cx="84658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improve the DC waveform that is generated at the output we use additional RC circuit.</a:t>
            </a:r>
          </a:p>
          <a:p>
            <a:r>
              <a:rPr lang="en-US" sz="1400" dirty="0"/>
              <a:t>The capacitor will charge and discharge.</a:t>
            </a:r>
          </a:p>
          <a:p>
            <a:r>
              <a:rPr lang="en-US" sz="1400" dirty="0"/>
              <a:t>We will choose time constant RC so that the capacitor cannot discharge quickly. It will take</a:t>
            </a:r>
          </a:p>
          <a:p>
            <a:r>
              <a:rPr lang="en-US" sz="1400" dirty="0"/>
              <a:t>A long time to discharge the capacitor, until the second halve will come and it will charge again.</a:t>
            </a:r>
          </a:p>
          <a:p>
            <a:r>
              <a:rPr lang="en-US" sz="1400" dirty="0"/>
              <a:t>We still have ripples at the output. We will use the regulator circuit to regulate the voltage at the output.</a:t>
            </a:r>
          </a:p>
          <a:p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D594551-5784-4F77-A055-DFEAF4E9C4AE}"/>
                  </a:ext>
                </a:extLst>
              </p14:cNvPr>
              <p14:cNvContentPartPr/>
              <p14:nvPr/>
            </p14:nvContentPartPr>
            <p14:xfrm>
              <a:off x="5974211" y="3367636"/>
              <a:ext cx="1737000" cy="1243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D594551-5784-4F77-A055-DFEAF4E9C4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5211" y="3358636"/>
                <a:ext cx="1754640" cy="12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C8342ED-E243-4415-A137-EA3373D8D5F3}"/>
                  </a:ext>
                </a:extLst>
              </p14:cNvPr>
              <p14:cNvContentPartPr/>
              <p14:nvPr/>
            </p14:nvContentPartPr>
            <p14:xfrm>
              <a:off x="5661731" y="831076"/>
              <a:ext cx="3159720" cy="2099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C8342ED-E243-4415-A137-EA3373D8D5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3091" y="822436"/>
                <a:ext cx="3177360" cy="21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D7BEA45-F930-4344-8764-8A92A22471D4}"/>
                  </a:ext>
                </a:extLst>
              </p14:cNvPr>
              <p14:cNvContentPartPr/>
              <p14:nvPr/>
            </p14:nvContentPartPr>
            <p14:xfrm>
              <a:off x="394211" y="1706956"/>
              <a:ext cx="2386080" cy="27079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D7BEA45-F930-4344-8764-8A92A22471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211" y="1697955"/>
                <a:ext cx="2403720" cy="2725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4B82106-394B-487B-A4ED-689B32E8676E}"/>
                  </a:ext>
                </a:extLst>
              </p14:cNvPr>
              <p14:cNvContentPartPr/>
              <p14:nvPr/>
            </p14:nvContentPartPr>
            <p14:xfrm>
              <a:off x="6779171" y="505636"/>
              <a:ext cx="444960" cy="230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4B82106-394B-487B-A4ED-689B32E867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70531" y="496636"/>
                <a:ext cx="462600" cy="24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Example: DC power supply circuit</a:t>
            </a:r>
          </a:p>
        </p:txBody>
      </p:sp>
      <p:pic>
        <p:nvPicPr>
          <p:cNvPr id="522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632075"/>
            <a:ext cx="8229600" cy="24622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7FF28-C717-4038-8CDF-5D38A2A75FC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66C00-2F1A-4107-A1C0-55FC2A0374C0}"/>
              </a:ext>
            </a:extLst>
          </p:cNvPr>
          <p:cNvSpPr txBox="1"/>
          <p:nvPr/>
        </p:nvSpPr>
        <p:spPr>
          <a:xfrm>
            <a:off x="200660" y="2340253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220 V in UAE and Europe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DF087F-5A70-4996-B734-E3D61A90DE19}"/>
                  </a:ext>
                </a:extLst>
              </p14:cNvPr>
              <p14:cNvContentPartPr/>
              <p14:nvPr/>
            </p14:nvContentPartPr>
            <p14:xfrm>
              <a:off x="342560" y="2691880"/>
              <a:ext cx="297720" cy="900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DF087F-5A70-4996-B734-E3D61A90DE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920" y="2682880"/>
                <a:ext cx="315360" cy="9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BC9C339-3BA0-449D-BE20-0B27484DA6D8}"/>
                  </a:ext>
                </a:extLst>
              </p14:cNvPr>
              <p14:cNvContentPartPr/>
              <p14:nvPr/>
            </p14:nvContentPartPr>
            <p14:xfrm>
              <a:off x="131771" y="1634236"/>
              <a:ext cx="1142280" cy="503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BC9C339-3BA0-449D-BE20-0B27484DA6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131" y="1625236"/>
                <a:ext cx="115992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695E08D-0319-4717-BA5F-97FF5B1BE9A4}"/>
                  </a:ext>
                </a:extLst>
              </p14:cNvPr>
              <p14:cNvContentPartPr/>
              <p14:nvPr/>
            </p14:nvContentPartPr>
            <p14:xfrm>
              <a:off x="294131" y="2530276"/>
              <a:ext cx="2554200" cy="2850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695E08D-0319-4717-BA5F-97FF5B1BE9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5491" y="2521276"/>
                <a:ext cx="2571840" cy="2868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2913"/>
            <a:ext cx="7759700" cy="684212"/>
          </a:xfrm>
        </p:spPr>
        <p:txBody>
          <a:bodyPr/>
          <a:lstStyle/>
          <a:p>
            <a:pPr eaLnBrk="1" hangingPunct="1"/>
            <a:r>
              <a:rPr lang="en-US"/>
              <a:t>Semiconductors</a:t>
            </a:r>
            <a:endParaRPr lang="en-AU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231900"/>
            <a:ext cx="3975100" cy="47577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/>
              <a:t>Basic behaviour of a semiconductor can be explained using the atomic structure – note the number of </a:t>
            </a:r>
            <a:r>
              <a:rPr lang="en-US" b="1">
                <a:solidFill>
                  <a:srgbClr val="CC0000"/>
                </a:solidFill>
              </a:rPr>
              <a:t>valence electrons </a:t>
            </a:r>
            <a:r>
              <a:rPr lang="en-US" b="1"/>
              <a:t>leading to covalent bonding between atoms making the atomic structure strong</a:t>
            </a:r>
            <a:r>
              <a:rPr lang="en-US" b="1">
                <a:solidFill>
                  <a:srgbClr val="CC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b="1"/>
              <a:t>Copper (Cu) has 29 [2,8,8,8,</a:t>
            </a:r>
            <a:r>
              <a:rPr lang="en-US" b="1">
                <a:solidFill>
                  <a:srgbClr val="CC0000"/>
                </a:solidFill>
              </a:rPr>
              <a:t>3</a:t>
            </a:r>
            <a:r>
              <a:rPr lang="en-US" b="1"/>
              <a:t>] electrons and Aluminium (Al) has 13 [2,8,</a:t>
            </a:r>
            <a:r>
              <a:rPr lang="en-US" b="1">
                <a:solidFill>
                  <a:srgbClr val="CC0000"/>
                </a:solidFill>
              </a:rPr>
              <a:t>3</a:t>
            </a:r>
            <a:r>
              <a:rPr lang="en-US" b="1"/>
              <a:t>] electrons.  The valence electrons can be dislodged easily making Al and Cu good conductors.</a:t>
            </a:r>
          </a:p>
          <a:p>
            <a:pPr eaLnBrk="1" hangingPunct="1">
              <a:lnSpc>
                <a:spcPct val="80000"/>
              </a:lnSpc>
            </a:pPr>
            <a:endParaRPr lang="en-US" b="1"/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/>
              <a:t>		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AU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5963" y="1127125"/>
            <a:ext cx="4251325" cy="47005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810125" y="5989638"/>
            <a:ext cx="4175125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7000"/>
              </a:lnSpc>
              <a:spcBef>
                <a:spcPct val="50000"/>
              </a:spcBef>
            </a:pPr>
            <a:endParaRPr lang="en-US" sz="2800" b="1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957513" y="6135688"/>
            <a:ext cx="370522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</a:pPr>
            <a:r>
              <a:rPr lang="en-AU" sz="1600">
                <a:latin typeface="Verdana" pitchFamily="34" charset="0"/>
              </a:rPr>
              <a:t>Boylestad and Nashelsky, page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607D6-6DA4-4470-8E96-7AB3F6C0A2C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3B1FC-D2B5-48CF-A617-56896C630C8F}"/>
              </a:ext>
            </a:extLst>
          </p:cNvPr>
          <p:cNvSpPr txBox="1"/>
          <p:nvPr/>
        </p:nvSpPr>
        <p:spPr>
          <a:xfrm>
            <a:off x="1397019" y="107305"/>
            <a:ext cx="7588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 use the pure material of silicon, and then we add impurity from a different type of semiconductor material.</a:t>
            </a:r>
          </a:p>
          <a:p>
            <a:r>
              <a:rPr lang="en-US" sz="1200" dirty="0"/>
              <a:t>e.g. we add few atoms of gallium onto silicon to create a process called doping</a:t>
            </a:r>
          </a:p>
        </p:txBody>
      </p:sp>
    </p:spTree>
  </p:cSld>
  <p:clrMapOvr>
    <a:masterClrMapping/>
  </p:clrMapOvr>
  <p:transition spd="slow" advTm="5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549275"/>
            <a:ext cx="7759700" cy="684213"/>
          </a:xfrm>
        </p:spPr>
        <p:txBody>
          <a:bodyPr/>
          <a:lstStyle/>
          <a:p>
            <a:pPr eaLnBrk="1" hangingPunct="1"/>
            <a:r>
              <a:rPr lang="en-US"/>
              <a:t>Semiconductors</a:t>
            </a:r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700" y="1011238"/>
            <a:ext cx="8637588" cy="1152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/>
              <a:t>The covalent bonding - sharing of the valence electrons</a:t>
            </a:r>
            <a:r>
              <a:rPr lang="en-US" sz="2800" b="1">
                <a:solidFill>
                  <a:srgbClr val="CC0000"/>
                </a:solidFill>
              </a:rPr>
              <a:t> makes the dislodgement of electrons more difficult</a:t>
            </a:r>
            <a:endParaRPr lang="en-US" sz="2800" b="1"/>
          </a:p>
          <a:p>
            <a:pPr lvl="1"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/>
              <a:t>		</a:t>
            </a:r>
          </a:p>
          <a:p>
            <a:pPr lvl="1" eaLnBrk="1" hangingPunct="1">
              <a:lnSpc>
                <a:spcPct val="80000"/>
              </a:lnSpc>
            </a:pPr>
            <a:endParaRPr lang="en-US" sz="16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AU" sz="180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810125" y="5989638"/>
            <a:ext cx="4175125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7000"/>
              </a:lnSpc>
              <a:spcBef>
                <a:spcPct val="50000"/>
              </a:spcBef>
            </a:pPr>
            <a:endParaRPr lang="en-US" sz="2800" b="1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957513" y="6038850"/>
            <a:ext cx="370522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</a:pPr>
            <a:r>
              <a:rPr lang="en-AU" sz="1600">
                <a:latin typeface="Verdana" pitchFamily="34" charset="0"/>
              </a:rPr>
              <a:t>Boylestad and Nashelsky, page 3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" y="2163763"/>
            <a:ext cx="3395663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6175" y="2060575"/>
            <a:ext cx="3411538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F8ED-7C27-4C17-8EE1-416751F40F3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90550"/>
            <a:ext cx="7759700" cy="684213"/>
          </a:xfrm>
        </p:spPr>
        <p:txBody>
          <a:bodyPr/>
          <a:lstStyle/>
          <a:p>
            <a:pPr eaLnBrk="1" hangingPunct="1"/>
            <a:r>
              <a:rPr lang="en-US"/>
              <a:t>Semiconductors</a:t>
            </a:r>
            <a:endParaRPr lang="en-AU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088" y="1274763"/>
            <a:ext cx="7761287" cy="47577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/>
              <a:t>By applying sufficient energy from external sources the covalent bond can be broken and the electrons can be released (reaching a free state)</a:t>
            </a:r>
          </a:p>
          <a:p>
            <a:pPr eaLnBrk="1" hangingPunct="1">
              <a:lnSpc>
                <a:spcPct val="80000"/>
              </a:lnSpc>
            </a:pPr>
            <a:endParaRPr lang="en-US" sz="2000" b="1"/>
          </a:p>
          <a:p>
            <a:pPr eaLnBrk="1" hangingPunct="1">
              <a:lnSpc>
                <a:spcPct val="80000"/>
              </a:lnSpc>
            </a:pPr>
            <a:r>
              <a:rPr lang="en-US" sz="2000" b="1"/>
              <a:t>External sources include light energy, thermal energy</a:t>
            </a:r>
          </a:p>
          <a:p>
            <a:pPr eaLnBrk="1" hangingPunct="1">
              <a:lnSpc>
                <a:spcPct val="80000"/>
              </a:lnSpc>
            </a:pPr>
            <a:endParaRPr lang="en-US" sz="2000" b="1"/>
          </a:p>
          <a:p>
            <a:pPr eaLnBrk="1" hangingPunct="1">
              <a:lnSpc>
                <a:spcPct val="80000"/>
              </a:lnSpc>
            </a:pPr>
            <a:r>
              <a:rPr lang="en-US" sz="2000" b="1"/>
              <a:t>Pure semiconductor materials (intrinsic materials) can be subjected to a </a:t>
            </a:r>
            <a:r>
              <a:rPr lang="en-US" sz="2000" b="1">
                <a:solidFill>
                  <a:srgbClr val="CC0000"/>
                </a:solidFill>
              </a:rPr>
              <a:t>doping process</a:t>
            </a:r>
            <a:r>
              <a:rPr lang="en-US" sz="2000" b="1"/>
              <a:t> leading to an extrinsic material</a:t>
            </a:r>
          </a:p>
          <a:p>
            <a:pPr eaLnBrk="1" hangingPunct="1">
              <a:lnSpc>
                <a:spcPct val="80000"/>
              </a:lnSpc>
            </a:pPr>
            <a:endParaRPr lang="en-US" sz="2000" b="1"/>
          </a:p>
          <a:p>
            <a:pPr eaLnBrk="1" hangingPunct="1">
              <a:lnSpc>
                <a:spcPct val="80000"/>
              </a:lnSpc>
            </a:pPr>
            <a:r>
              <a:rPr lang="en-US" sz="2000" b="1"/>
              <a:t>By introducing an impurity material (Antimony, Arsenic, Phosphorous) with 5 valence electrons to Si an n – type semiconductor material is formed (</a:t>
            </a:r>
            <a:r>
              <a:rPr lang="en-US" sz="2000" b="1">
                <a:solidFill>
                  <a:srgbClr val="CC0000"/>
                </a:solidFill>
              </a:rPr>
              <a:t>leaving one free electron per atom –negative charge</a:t>
            </a:r>
            <a:r>
              <a:rPr lang="en-US" sz="2000" b="1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000" b="1"/>
          </a:p>
          <a:p>
            <a:pPr eaLnBrk="1" hangingPunct="1">
              <a:lnSpc>
                <a:spcPct val="80000"/>
              </a:lnSpc>
            </a:pPr>
            <a:r>
              <a:rPr lang="en-US" sz="2000" b="1"/>
              <a:t>By introducing an impurity material (Boron, Gallium, Indium) with 3 valence electrons to Si a p – type semiconductor material is formed (</a:t>
            </a:r>
            <a:r>
              <a:rPr lang="en-US" sz="2000" b="1">
                <a:solidFill>
                  <a:srgbClr val="CC0000"/>
                </a:solidFill>
              </a:rPr>
              <a:t>leaving one hole per atom – positive charge</a:t>
            </a:r>
            <a:r>
              <a:rPr lang="en-US" sz="2000" b="1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000" b="1"/>
          </a:p>
          <a:p>
            <a:pPr eaLnBrk="1" hangingPunct="1">
              <a:lnSpc>
                <a:spcPct val="80000"/>
              </a:lnSpc>
            </a:pPr>
            <a:endParaRPr lang="en-US" sz="1600" b="1"/>
          </a:p>
          <a:p>
            <a:pPr eaLnBrk="1" hangingPunct="1">
              <a:lnSpc>
                <a:spcPct val="80000"/>
              </a:lnSpc>
            </a:pPr>
            <a:endParaRPr lang="en-US" sz="1600" b="1"/>
          </a:p>
          <a:p>
            <a:pPr lvl="1" eaLnBrk="1" hangingPunct="1">
              <a:lnSpc>
                <a:spcPct val="80000"/>
              </a:lnSpc>
            </a:pPr>
            <a:endParaRPr lang="en-US" sz="1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/>
              <a:t>		</a:t>
            </a:r>
          </a:p>
          <a:p>
            <a:pPr lvl="1" eaLnBrk="1" hangingPunct="1">
              <a:lnSpc>
                <a:spcPct val="80000"/>
              </a:lnSpc>
            </a:pPr>
            <a:endParaRPr lang="en-US" sz="14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AU" sz="160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810125" y="5989638"/>
            <a:ext cx="4175125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7000"/>
              </a:lnSpc>
              <a:spcBef>
                <a:spcPct val="50000"/>
              </a:spcBef>
            </a:pPr>
            <a:endParaRPr lang="en-US" sz="2800" b="1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47D78A-A8AB-4ADF-A1CC-BE75D5811A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569913"/>
            <a:ext cx="7759700" cy="685800"/>
          </a:xfrm>
        </p:spPr>
        <p:txBody>
          <a:bodyPr/>
          <a:lstStyle/>
          <a:p>
            <a:pPr eaLnBrk="1" hangingPunct="1"/>
            <a:r>
              <a:rPr lang="en-US"/>
              <a:t>Semiconductors</a:t>
            </a:r>
            <a:endParaRPr lang="en-A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9363" y="912813"/>
            <a:ext cx="2395537" cy="6762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1000" b="1"/>
          </a:p>
          <a:p>
            <a:pPr eaLnBrk="1" hangingPunct="1">
              <a:lnSpc>
                <a:spcPct val="80000"/>
              </a:lnSpc>
            </a:pPr>
            <a:endParaRPr lang="en-US" sz="1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/>
              <a:t>n-type material</a:t>
            </a:r>
          </a:p>
          <a:p>
            <a:pPr eaLnBrk="1" hangingPunct="1">
              <a:lnSpc>
                <a:spcPct val="80000"/>
              </a:lnSpc>
            </a:pPr>
            <a:endParaRPr lang="en-US" sz="2800" b="1"/>
          </a:p>
          <a:p>
            <a:pPr lvl="1" eaLnBrk="1" hangingPunct="1">
              <a:lnSpc>
                <a:spcPct val="80000"/>
              </a:lnSpc>
            </a:pPr>
            <a:endParaRPr lang="en-US" sz="12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/>
              <a:t>		</a:t>
            </a:r>
          </a:p>
          <a:p>
            <a:pPr lvl="1" eaLnBrk="1" hangingPunct="1">
              <a:lnSpc>
                <a:spcPct val="80000"/>
              </a:lnSpc>
            </a:pPr>
            <a:endParaRPr lang="en-US" sz="12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AU" sz="100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810125" y="5989638"/>
            <a:ext cx="4175125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7000"/>
              </a:lnSpc>
              <a:spcBef>
                <a:spcPct val="50000"/>
              </a:spcBef>
            </a:pPr>
            <a:endParaRPr lang="en-US" sz="2800" b="1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527300" y="6038850"/>
            <a:ext cx="40719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</a:pPr>
            <a:r>
              <a:rPr lang="en-AU" sz="1600">
                <a:latin typeface="Verdana" pitchFamily="34" charset="0"/>
              </a:rPr>
              <a:t>Boylestad and Nashelsky, pages 7, 8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513" y="1674813"/>
            <a:ext cx="3752850" cy="4248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3163" y="1608138"/>
            <a:ext cx="3657600" cy="4229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692775" y="892175"/>
            <a:ext cx="239553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000" b="1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000" b="1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1"/>
              <a:t>p-type material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800" b="1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endParaRPr lang="en-US" sz="12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000"/>
              <a:t>		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endParaRPr lang="en-US" sz="12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AU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6C24A-E7E0-4778-B81A-E0629176235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508000"/>
            <a:ext cx="7759700" cy="684213"/>
          </a:xfrm>
        </p:spPr>
        <p:txBody>
          <a:bodyPr/>
          <a:lstStyle/>
          <a:p>
            <a:pPr eaLnBrk="1" hangingPunct="1"/>
            <a:r>
              <a:rPr lang="en-US"/>
              <a:t>Semiconductors</a:t>
            </a:r>
            <a:endParaRPr lang="en-AU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810125" y="5989638"/>
            <a:ext cx="4175125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7000"/>
              </a:lnSpc>
              <a:spcBef>
                <a:spcPct val="50000"/>
              </a:spcBef>
            </a:pPr>
            <a:endParaRPr lang="en-US" sz="2800" b="1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587500" y="5886450"/>
            <a:ext cx="40719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</a:pPr>
            <a:r>
              <a:rPr lang="en-AU" sz="1600">
                <a:latin typeface="Verdana" pitchFamily="34" charset="0"/>
              </a:rPr>
              <a:t>Boylestad and Nashelsky, pages 9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788" y="2132013"/>
            <a:ext cx="4818062" cy="3449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715963" y="1192213"/>
            <a:ext cx="6281737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AU" sz="2800">
                <a:solidFill>
                  <a:schemeClr val="tx2"/>
                </a:solidFill>
                <a:latin typeface="Verdana" pitchFamily="34" charset="0"/>
              </a:rPr>
              <a:t>Electron vs Hole flow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659438" y="1881188"/>
            <a:ext cx="3021012" cy="1577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AU" sz="2800">
                <a:solidFill>
                  <a:schemeClr val="tx2"/>
                </a:solidFill>
                <a:latin typeface="Verdana" pitchFamily="34" charset="0"/>
              </a:rPr>
              <a:t>When an electron moves a hole will be created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3DC0B-8F60-4536-A774-48955556C35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03F11-1241-4835-83CA-7AE88D11D513}"/>
              </a:ext>
            </a:extLst>
          </p:cNvPr>
          <p:cNvSpPr txBox="1"/>
          <p:nvPr/>
        </p:nvSpPr>
        <p:spPr>
          <a:xfrm>
            <a:off x="4052489" y="4669175"/>
            <a:ext cx="4932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When the electron is moving from 1 hole to</a:t>
            </a:r>
          </a:p>
          <a:p>
            <a:r>
              <a:rPr lang="en-US" sz="1200" dirty="0"/>
              <a:t>Another, is it as if the hole is moving in the opposite direction.</a:t>
            </a:r>
          </a:p>
          <a:p>
            <a:r>
              <a:rPr lang="en-US" sz="1200" dirty="0"/>
              <a:t>When electron moves, it will leave a hole. </a:t>
            </a:r>
          </a:p>
          <a:p>
            <a:r>
              <a:rPr lang="en-US" sz="1200" dirty="0"/>
              <a:t>When the electron is moving to the left, the hole is moving to the right.</a:t>
            </a:r>
          </a:p>
          <a:p>
            <a:r>
              <a:rPr lang="en-US" sz="1200" dirty="0"/>
              <a:t>The hole does not move. It is the electron who is moving.</a:t>
            </a:r>
          </a:p>
        </p:txBody>
      </p:sp>
    </p:spTree>
  </p:cSld>
  <p:clrMapOvr>
    <a:masterClrMapping/>
  </p:clrMapOvr>
  <p:transition spd="slow" advTm="5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660400"/>
            <a:ext cx="7759700" cy="684213"/>
          </a:xfrm>
        </p:spPr>
        <p:txBody>
          <a:bodyPr/>
          <a:lstStyle/>
          <a:p>
            <a:pPr eaLnBrk="1" hangingPunct="1"/>
            <a:r>
              <a:rPr lang="en-US"/>
              <a:t>Semiconductors</a:t>
            </a:r>
            <a:endParaRPr lang="en-AU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810125" y="5989638"/>
            <a:ext cx="4175125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7000"/>
              </a:lnSpc>
              <a:spcBef>
                <a:spcPct val="50000"/>
              </a:spcBef>
            </a:pPr>
            <a:endParaRPr lang="en-US" sz="2800" b="1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527300" y="6038850"/>
            <a:ext cx="40719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</a:pPr>
            <a:r>
              <a:rPr lang="en-AU" sz="1600">
                <a:latin typeface="Verdana" pitchFamily="34" charset="0"/>
              </a:rPr>
              <a:t>Boylestad and Nashelsky, page 9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4588" y="2701925"/>
            <a:ext cx="7354887" cy="3190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93700" y="1397000"/>
            <a:ext cx="7831138" cy="1304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  <a:spcBef>
                <a:spcPct val="50000"/>
              </a:spcBef>
              <a:buFontTx/>
              <a:buChar char="•"/>
            </a:pPr>
            <a:r>
              <a:rPr lang="en-AU" sz="2000">
                <a:solidFill>
                  <a:schemeClr val="tx2"/>
                </a:solidFill>
                <a:latin typeface="Verdana" pitchFamily="34" charset="0"/>
              </a:rPr>
              <a:t> In an n-type material </a:t>
            </a:r>
            <a:r>
              <a:rPr lang="en-AU" sz="2000">
                <a:solidFill>
                  <a:srgbClr val="CC0000"/>
                </a:solidFill>
                <a:latin typeface="Verdana" pitchFamily="34" charset="0"/>
              </a:rPr>
              <a:t>majority carriers</a:t>
            </a:r>
            <a:r>
              <a:rPr lang="en-AU" sz="2000">
                <a:solidFill>
                  <a:schemeClr val="tx2"/>
                </a:solidFill>
                <a:latin typeface="Verdana" pitchFamily="34" charset="0"/>
              </a:rPr>
              <a:t> are electrons and the </a:t>
            </a:r>
            <a:r>
              <a:rPr lang="en-AU" sz="2000">
                <a:solidFill>
                  <a:srgbClr val="CC0000"/>
                </a:solidFill>
                <a:latin typeface="Verdana" pitchFamily="34" charset="0"/>
              </a:rPr>
              <a:t>minority carries are</a:t>
            </a:r>
            <a:r>
              <a:rPr lang="en-AU" sz="2000">
                <a:solidFill>
                  <a:schemeClr val="tx2"/>
                </a:solidFill>
                <a:latin typeface="Verdana" pitchFamily="34" charset="0"/>
              </a:rPr>
              <a:t> holes</a:t>
            </a:r>
          </a:p>
          <a:p>
            <a:pPr>
              <a:lnSpc>
                <a:spcPct val="87000"/>
              </a:lnSpc>
              <a:spcBef>
                <a:spcPct val="50000"/>
              </a:spcBef>
              <a:buFontTx/>
              <a:buChar char="•"/>
            </a:pPr>
            <a:r>
              <a:rPr lang="en-AU" sz="200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en-AU" sz="2000" b="1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en-AU" sz="2000">
                <a:solidFill>
                  <a:schemeClr val="tx2"/>
                </a:solidFill>
                <a:latin typeface="Verdana" pitchFamily="34" charset="0"/>
              </a:rPr>
              <a:t>In a p-type material </a:t>
            </a:r>
            <a:r>
              <a:rPr lang="en-AU" sz="2000">
                <a:solidFill>
                  <a:srgbClr val="CC0000"/>
                </a:solidFill>
                <a:latin typeface="Verdana" pitchFamily="34" charset="0"/>
              </a:rPr>
              <a:t>majority carriers</a:t>
            </a:r>
            <a:r>
              <a:rPr lang="en-AU" sz="2000">
                <a:solidFill>
                  <a:schemeClr val="tx2"/>
                </a:solidFill>
                <a:latin typeface="Verdana" pitchFamily="34" charset="0"/>
              </a:rPr>
              <a:t> are holes and the </a:t>
            </a:r>
            <a:r>
              <a:rPr lang="en-AU" sz="2000">
                <a:solidFill>
                  <a:srgbClr val="CC0000"/>
                </a:solidFill>
                <a:latin typeface="Verdana" pitchFamily="34" charset="0"/>
              </a:rPr>
              <a:t>minority carries are</a:t>
            </a:r>
            <a:r>
              <a:rPr lang="en-AU" sz="2000">
                <a:solidFill>
                  <a:schemeClr val="tx2"/>
                </a:solidFill>
                <a:latin typeface="Verdana" pitchFamily="34" charset="0"/>
              </a:rPr>
              <a:t> electrons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2C473-6840-4644-97A2-A319FBC5F7B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411163"/>
            <a:ext cx="8763000" cy="762000"/>
          </a:xfrm>
        </p:spPr>
        <p:txBody>
          <a:bodyPr/>
          <a:lstStyle/>
          <a:p>
            <a:pPr eaLnBrk="1" hangingPunct="1"/>
            <a:r>
              <a:rPr lang="en-US"/>
              <a:t>Semiconductor Diode</a:t>
            </a:r>
            <a:endParaRPr lang="en-A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6588" y="1173163"/>
            <a:ext cx="7716837" cy="1144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/>
              <a:t>A key semiconductor component is the PN junction diode, formed by joining P and N type semiconductors (through a metallurgical process)</a:t>
            </a:r>
          </a:p>
          <a:p>
            <a:pPr eaLnBrk="1" hangingPunct="1">
              <a:lnSpc>
                <a:spcPct val="80000"/>
              </a:lnSpc>
            </a:pPr>
            <a:r>
              <a:rPr lang="en-US" b="1"/>
              <a:t>With no voltage (no bias) applied across the terminals a </a:t>
            </a:r>
            <a:r>
              <a:rPr lang="en-US" b="1">
                <a:solidFill>
                  <a:srgbClr val="CC0000"/>
                </a:solidFill>
              </a:rPr>
              <a:t>depletion region</a:t>
            </a:r>
            <a:r>
              <a:rPr lang="en-US" b="1"/>
              <a:t> is created – electrons and the holes at the junction will combine developing a shortage of carriers</a:t>
            </a:r>
          </a:p>
          <a:p>
            <a:pPr eaLnBrk="1" hangingPunct="1">
              <a:lnSpc>
                <a:spcPct val="80000"/>
              </a:lnSpc>
            </a:pPr>
            <a:endParaRPr lang="en-AU" b="1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3573463"/>
            <a:ext cx="5356225" cy="28178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176338" y="6086475"/>
            <a:ext cx="4071937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</a:pPr>
            <a:r>
              <a:rPr lang="en-AU" sz="1600">
                <a:latin typeface="Verdana" pitchFamily="34" charset="0"/>
              </a:rPr>
              <a:t>Boylestad and Nashelsky, page 9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7763" y="3933825"/>
            <a:ext cx="2125662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084888" y="3755231"/>
            <a:ext cx="2505075" cy="3571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7000"/>
              </a:lnSpc>
              <a:spcBef>
                <a:spcPct val="50000"/>
              </a:spcBef>
            </a:pPr>
            <a:r>
              <a:rPr lang="en-AU" sz="2000" dirty="0">
                <a:solidFill>
                  <a:srgbClr val="CC0000"/>
                </a:solidFill>
                <a:latin typeface="Verdana" pitchFamily="34" charset="0"/>
              </a:rPr>
              <a:t>Symbol of diode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7885113" y="4005263"/>
            <a:ext cx="238125" cy="5699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0D66B-DD78-4641-9EFA-692C454810DA}" type="slidenum">
              <a:rPr lang="en-AU" altLang="en-US" smtClean="0"/>
              <a:pPr>
                <a:defRPr/>
              </a:pPr>
              <a:t>9</a:t>
            </a:fld>
            <a:endParaRPr lang="en-AU" alt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343925" y="3031722"/>
            <a:ext cx="3481925" cy="541741"/>
          </a:xfrm>
          <a:prstGeom prst="wedgeRoundRectCallout">
            <a:avLst>
              <a:gd name="adj1" fmla="val -87600"/>
              <a:gd name="adj2" fmla="val 14504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 Free electrons (or holes) to conduct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D84E5-1296-4111-991C-FAC30DC37893}"/>
              </a:ext>
            </a:extLst>
          </p:cNvPr>
          <p:cNvSpPr txBox="1"/>
          <p:nvPr/>
        </p:nvSpPr>
        <p:spPr>
          <a:xfrm>
            <a:off x="7679654" y="4911928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cathode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A2F06-53E4-48B3-8753-EC26BCE8005E}"/>
              </a:ext>
            </a:extLst>
          </p:cNvPr>
          <p:cNvSpPr txBox="1"/>
          <p:nvPr/>
        </p:nvSpPr>
        <p:spPr>
          <a:xfrm>
            <a:off x="5923032" y="425332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anode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2390AE-4AFE-4E5A-900D-D6A57E22E78B}"/>
              </a:ext>
            </a:extLst>
          </p:cNvPr>
          <p:cNvCxnSpPr/>
          <p:nvPr/>
        </p:nvCxnSpPr>
        <p:spPr>
          <a:xfrm flipH="1" flipV="1">
            <a:off x="7498080" y="4843869"/>
            <a:ext cx="193040" cy="13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4F557-5163-41E4-869D-500F130781C6}"/>
              </a:ext>
            </a:extLst>
          </p:cNvPr>
          <p:cNvCxnSpPr>
            <a:stCxn id="3" idx="3"/>
          </p:cNvCxnSpPr>
          <p:nvPr/>
        </p:nvCxnSpPr>
        <p:spPr>
          <a:xfrm>
            <a:off x="6532494" y="4391829"/>
            <a:ext cx="518546" cy="138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DA8D82-9611-4080-8222-9393CB4A5C07}"/>
              </a:ext>
            </a:extLst>
          </p:cNvPr>
          <p:cNvSpPr txBox="1"/>
          <p:nvPr/>
        </p:nvSpPr>
        <p:spPr>
          <a:xfrm>
            <a:off x="1602852" y="5377701"/>
            <a:ext cx="269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Electrons try to jump from right to left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CC2317-4351-4F7A-8000-15EF241670B3}"/>
              </a:ext>
            </a:extLst>
          </p:cNvPr>
          <p:cNvSpPr txBox="1"/>
          <p:nvPr/>
        </p:nvSpPr>
        <p:spPr>
          <a:xfrm>
            <a:off x="1727084" y="3302592"/>
            <a:ext cx="2449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Holes try to jump from left to right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A441AB-B067-4E4C-8DB0-D58839265B07}"/>
              </a:ext>
            </a:extLst>
          </p:cNvPr>
          <p:cNvSpPr txBox="1"/>
          <p:nvPr/>
        </p:nvSpPr>
        <p:spPr>
          <a:xfrm>
            <a:off x="393700" y="6396335"/>
            <a:ext cx="592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All electrons and holes have stabilized with each other.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We don’t have free electrons or free holes to move. We call this the depletion region.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1748B05-872F-4D23-A335-9BCB22B28981}"/>
                  </a:ext>
                </a:extLst>
              </p14:cNvPr>
              <p14:cNvContentPartPr/>
              <p14:nvPr/>
            </p14:nvContentPartPr>
            <p14:xfrm>
              <a:off x="2499600" y="3503680"/>
              <a:ext cx="1941480" cy="309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1748B05-872F-4D23-A335-9BCB22B289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0602" y="3495040"/>
                <a:ext cx="1959117" cy="311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10551</TotalTime>
  <Words>1210</Words>
  <Application>Microsoft Office PowerPoint</Application>
  <PresentationFormat>On-screen Show (4:3)</PresentationFormat>
  <Paragraphs>191</Paragraphs>
  <Slides>27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Verdana</vt:lpstr>
      <vt:lpstr>Office Theme</vt:lpstr>
      <vt:lpstr>Visio</vt:lpstr>
      <vt:lpstr>PowerPoint Presentation</vt:lpstr>
      <vt:lpstr>Semiconductors</vt:lpstr>
      <vt:lpstr>Semiconductors</vt:lpstr>
      <vt:lpstr>Semiconductors</vt:lpstr>
      <vt:lpstr>Semiconductors</vt:lpstr>
      <vt:lpstr>Semiconductors</vt:lpstr>
      <vt:lpstr>Semiconductors</vt:lpstr>
      <vt:lpstr>Semiconductors</vt:lpstr>
      <vt:lpstr>Semiconductor Diode</vt:lpstr>
      <vt:lpstr>Semiconductor Diode</vt:lpstr>
      <vt:lpstr>Semiconductor Diode</vt:lpstr>
      <vt:lpstr>The ideal Diode</vt:lpstr>
      <vt:lpstr>The two states of a Diode</vt:lpstr>
      <vt:lpstr>A Diode Rectifier Circuit</vt:lpstr>
      <vt:lpstr>More Examples</vt:lpstr>
      <vt:lpstr>The Practical Diode</vt:lpstr>
      <vt:lpstr>Semiconductor Diode</vt:lpstr>
      <vt:lpstr>Diode Circuits</vt:lpstr>
      <vt:lpstr>Practical Diode Continued</vt:lpstr>
      <vt:lpstr>Practical Diode Continued</vt:lpstr>
      <vt:lpstr>PowerPoint Presentation</vt:lpstr>
      <vt:lpstr>Rectifiers Overview</vt:lpstr>
      <vt:lpstr>Bridge Rectifier </vt:lpstr>
      <vt:lpstr>Current Flow in the Bridge Rectifier </vt:lpstr>
      <vt:lpstr>Current Flow in the Bridge Rectifier </vt:lpstr>
      <vt:lpstr>Bridge Rectifier, RC Filter </vt:lpstr>
      <vt:lpstr>Example: DC power supply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Curtis</dc:creator>
  <cp:lastModifiedBy>Mohamed Fareq Malek</cp:lastModifiedBy>
  <cp:revision>116</cp:revision>
  <cp:lastPrinted>2010-06-29T02:03:54Z</cp:lastPrinted>
  <dcterms:created xsi:type="dcterms:W3CDTF">2011-12-01T23:09:04Z</dcterms:created>
  <dcterms:modified xsi:type="dcterms:W3CDTF">2023-04-01T08:14:48Z</dcterms:modified>
</cp:coreProperties>
</file>