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9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notesSlides/notesSlide10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14.xml" ContentType="application/vnd.openxmlformats-officedocument.presentationml.notesSlide+xml"/>
  <Override PartName="/ppt/ink/ink47.xml" ContentType="application/inkml+xml"/>
  <Override PartName="/ppt/notesSlides/notesSlide15.xml" ContentType="application/vnd.openxmlformats-officedocument.presentationml.notesSlide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16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17.xml" ContentType="application/vnd.openxmlformats-officedocument.presentationml.notesSlide+xml"/>
  <Override PartName="/ppt/ink/ink60.xml" ContentType="application/inkml+xml"/>
  <Override PartName="/ppt/ink/ink61.xml" ContentType="application/inkml+xml"/>
  <Override PartName="/ppt/notesSlides/notesSlide18.xml" ContentType="application/vnd.openxmlformats-officedocument.presentationml.notesSlide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75.xml" ContentType="application/inkml+xml"/>
  <Override PartName="/ppt/notesSlides/notesSlide21.xml" ContentType="application/vnd.openxmlformats-officedocument.presentationml.notesSlide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notesSlides/notesSlide22.xml" ContentType="application/vnd.openxmlformats-officedocument.presentationml.notesSlide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notesSlides/notesSlide23.xml" ContentType="application/vnd.openxmlformats-officedocument.presentationml.notesSlide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notesSlides/notesSlide24.xml" ContentType="application/vnd.openxmlformats-officedocument.presentationml.notesSlide+xml"/>
  <Override PartName="/ppt/ink/ink118.xml" ContentType="application/inkml+xml"/>
  <Override PartName="/ppt/ink/ink119.xml" ContentType="application/inkml+xml"/>
  <Override PartName="/ppt/ink/ink120.xml" ContentType="application/inkml+xml"/>
  <Override PartName="/ppt/notesSlides/notesSlide25.xml" ContentType="application/vnd.openxmlformats-officedocument.presentationml.notesSlide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notesSlides/notesSlide26.xml" ContentType="application/vnd.openxmlformats-officedocument.presentationml.notesSlide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notesSlides/notesSlide30.xml" ContentType="application/vnd.openxmlformats-officedocument.presentationml.notesSlide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notesSlides/notesSlide31.xml" ContentType="application/vnd.openxmlformats-officedocument.presentationml.notesSlide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notesSlides/notesSlide32.xml" ContentType="application/vnd.openxmlformats-officedocument.presentationml.notesSlide+xml"/>
  <Override PartName="/ppt/ink/ink192.xml" ContentType="application/inkml+xml"/>
  <Override PartName="/ppt/notesSlides/notesSlide33.xml" ContentType="application/vnd.openxmlformats-officedocument.presentationml.notesSlide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525" r:id="rId2"/>
    <p:sldId id="463" r:id="rId3"/>
    <p:sldId id="512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484" r:id="rId37"/>
    <p:sldId id="485" r:id="rId38"/>
    <p:sldId id="486" r:id="rId39"/>
    <p:sldId id="487" r:id="rId40"/>
    <p:sldId id="488" r:id="rId41"/>
    <p:sldId id="489" r:id="rId42"/>
    <p:sldId id="490" r:id="rId43"/>
    <p:sldId id="491" r:id="rId44"/>
    <p:sldId id="492" r:id="rId45"/>
    <p:sldId id="493" r:id="rId46"/>
    <p:sldId id="494" r:id="rId47"/>
    <p:sldId id="495" r:id="rId48"/>
    <p:sldId id="496" r:id="rId49"/>
    <p:sldId id="497" r:id="rId50"/>
    <p:sldId id="498" r:id="rId51"/>
    <p:sldId id="499" r:id="rId52"/>
    <p:sldId id="500" r:id="rId53"/>
    <p:sldId id="501" r:id="rId54"/>
    <p:sldId id="502" r:id="rId55"/>
    <p:sldId id="503" r:id="rId56"/>
    <p:sldId id="504" r:id="rId57"/>
    <p:sldId id="505" r:id="rId58"/>
    <p:sldId id="506" r:id="rId59"/>
    <p:sldId id="507" r:id="rId60"/>
    <p:sldId id="508" r:id="rId61"/>
    <p:sldId id="509" r:id="rId62"/>
    <p:sldId id="510" r:id="rId63"/>
    <p:sldId id="511" r:id="rId64"/>
  </p:sldIdLst>
  <p:sldSz cx="9144000" cy="6858000" type="screen4x3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-421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FF6CDF19-3B69-46D3-80E3-94EBD101C7F9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3D0FC3D-F507-4B94-A7C2-C3A913711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09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15:58.9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 21,'-13'122,"6"-70,3-1,2 0,4 48,0-7,11 182,-5-190,-3 0,-7 71,0-37,2 417,-1-533,1 0,-1 0,1 0,-1 0,1 1,0-1,0 0,-1 0,2 1,-1-1,0 0,0 0,1 0,-1 1,1-1,0 0,-1 0,1 0,0 0,0 0,1 0,-1 0,0 0,1-1,-1 1,1 0,-1-1,1 1,0-1,0 0,-1 1,1-1,0 0,0 0,0 0,0 0,1-1,-1 1,0-1,0 1,0-1,1 0,-1 1,0-1,0 0,1-1,-1 1,0 0,2-1,24-11,1 1,0 1,1 1,0 2,1 1,-1 2,1 1,21 0,262 5,-145 38,39-26,33 30,-77-21,149-10,-258-14,115 21,404-17,1353-3,-1906 0</inkml:trace>
  <inkml:trace contextRef="#ctx0" brushRef="#br0" timeOffset="2847.618">115 574,'133'22,"206"-22,-123-23,-56 11,8-11,77 14,-101-12,38-2,760 24,-24-1,-899 0</inkml:trace>
  <inkml:trace contextRef="#ctx0" brushRef="#br0" timeOffset="6517.894">5836 0,'17'46,"54"131,-48-29,-24 1043,-21-895,22 119,0-415</inkml:trace>
  <inkml:trace contextRef="#ctx0" brushRef="#br0" timeOffset="8113.052">5880 1767,'39'-14,"137"-22,50-5,157-10,-88-3,108 28,-60-4,-303 25,58-3,1 4,49 6,-20 0,499-3,-608 1</inkml:trace>
  <inkml:trace contextRef="#ctx0" brushRef="#br0" timeOffset="11424.747">5990 1678,'0'-5,"-1"-15,0 1,2-1,0 0,1 0,1 1,1-1,0 1,2 0,0 0,1 0,5-7,48-132,33-37,-16 27,-70 158,0 1,0 0,1 0,0 1,0 0,1 1,0-1,1 2,-1-1,1 1,0 1,1 0,0 0,-1 1,1 0,1 1,-1 1,0-1,2 1,8-2,-1-1,0-1,0-1,-1 0,0-2,0 0,11-8,-13 7,0 0,1 1,0 1,1 1,0 1,0 0,0 1,20-1,182 8,-204 0,0 1,-1 1,1 0,-1 2,0 0,0 0,-1 1,0 1,0 1,-1 0,0 1,-1 1,0 0,4 5,4 0,-3 2,0 1,-2 0,0 1,-2 1,0 1,-1 0,-1 0,-1 1,-1 1,0 4,31 118,-34-133,67 149,-55-99,10 71,-26-111,1 0,0 0,2-1,0 1,2-1,7 14,43 66,-8 44,2-29,-31-80,59 115,-75-138,1 0,1-1,1 0,0 0,0 0,1-1,1 0,6 5,13 18,-21-26,1 0,0-1,0-1,1 0,0 0,0-1,1 0,-1-1,1 0,1 0,-1-1,5 0,25 12,-25-12,1 0,0 0,1-2,-1 0,0-1,1-1,-1 0,8-2,19 0,-33 2,-1 0,1 0,-1-2,1 1,-1-1,1-1,-1 0,0 0,0-1,0 0,-1-1,0 0,1 0,-2-1,1 0,-1-1,0 0,0 0,-1-1,0 0,0 0,1-2,87-88,-86 87,-1 0,0-1,-1 0,0 0,0-1,-1 1,-1-1,0-1,1-8,-2 3,1 1,1 0,1 0,0 0,1 1,1 0,5-6,97-151,-84 92,15-23,32-31,-37-14,-35 132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26:21.07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1,'45'243,"-3"-13,-19 80,-23 1164,26-1567,-18 74</inkml:trace>
  <inkml:trace contextRef="#ctx0" brushRef="#br0" timeOffset="1631.933">111 1193,'7'1,"0"0,1 1,-1 0,0 0,0 1,0 0,-1 0,1 1,-1 0,0 0,1 1,2 2,31 19,-22-19,0-2,0 0,0-1,1-1,-1-1,1 0,0-1,-1-1,1-1,13-3,31 2,-56 2,24 0,-1 0,1-2,-1-1,0-2,0-1,16-6,514-144,-231 37,160 41,-245 40,82 4,-283 30,433-6,-293 12,1485-2,-1628 9,-49-4</inkml:trace>
  <inkml:trace contextRef="#ctx0" brushRef="#br0" timeOffset="4382.507">244 1215,'3'-15,"2"0,0 0,1 0,0 0,1 1,1 0,0 1,1 0,0 0,1 1,1 0,0 0,0 1,1 1,0 0,1 1,0 0,13-6,-5-1,90-70,34-65,-75 63,-50 71,1 2,1 0,1 1,0 1,0 1,1 1,1 2,4-1,83-39,-76 30,0 2,1 1,1 2,1 2,5 0,177-12,-190 23,-12-1,-1 1,0 0,1 1,-1 1,1 1,-1 1,0 0,0 2,0 0,-1 0,0 2,0 0,15 9,27 79,-22-11,27 20,37-12,-43-15,-10-33,25 34,-65-65,1-1,0 0,1-1,1 0,0 0,0-1,1-1,6 4,50 47,107 118,-163-169,-1 2,0-1,-1 2,0-1,0 1,-2 1,1 0,-2 0,1 2,-5-9,1 0,0-1,1 1,-1-1,1 0,0 0,0-1,0 1,1-1,-1 0,1-1,2 2,42 34,-42-30,0 0,0-1,1-1,0 0,0 0,0 0,1-1,0 0,1-1,-1-1,1 1,0-2,0 1,0-1,6 0,232 2,-237-5,0-1,0 1,0-2,0 0,0 0,0-1,-1 0,1-1,-1-1,0 0,0 0,-1-1,0 0,1-1,8-6,0 0,1 2,0 1,1 0,0 1,20-5,-34 11,0 0,-1-1,1 1,-1-2,0 1,0-1,0 0,0 0,-1 0,0-1,0 0,0 0,-1 0,3-6,49-50,-50 58,0 0,0-1,0 1,-1-1,1 0,-1 0,-1-1,1 0,-1 1,1-2,-2 1,1 0,-1-1,1-2,2-3,0 0,1 1,0 0,0 1,1 0,1 0,0 0,0 1,0 0,6-2,66-80,-4-8,-69 86,-2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4:43.8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111 1326,'1'-4,"0"-1,0 1,0-1,1 1,-1 0,1 0,0 0,0 0,1 0,-1 0,1 0,0 1,-1 0,2-1,-1 1,0 0,1 0,-1 1,1-1,0 1,0-1,0 1,0 1,0-1,0 0,1 1,-1 0,1 0,-1 0,1 1,-1 0,1 0,-1 0,1 0,1 1,377 23,-19-25,-121 24,1012-24,-995-21,38-21,-85-1,52-14,-101 39,1 8,50 8,-166 2,-1-1,0-3,0-2,0-2,14-6,-57 12,0 0,-1 0,0 0,1 0,-1-1,-1 0,1 0,0 0,-1 0,0 0,0-1,0 1,-1-1,1 0,-1 0,0 0,-1 0,1 0,-1 0,0-1,0 1,-1-2,20-49,-11 38,-2 0,0-1,-1 1,-1-2,0 1,-2 0,0-1,-1 0,-1 1,-1-1,-2-13,-1-169,2 194,-1 0,0 1,0-1,0 1,-1 0,0-1,-1 1,1 1,-1-1,-1 0,1 1,-1 0,0 0,0 0,-1 1,0 0,0 0,0 0,0 1,-1 0,0 0,0 0,0 1,0 0,-1 1,1-1,-1 2,1-1,-7 0,-325 5,-107-21,289-2,-180-10,326 30,-24 2,1-3,-1 0,1-3,0 0,-24-8,-19-11,0 3,-2 4,0 2,0 5,-35 1,-48 1,-135-25,95 6,38 24,56 3,0-5,-65-12,38 1,1 7,-113 7,114 2,117-1,-1 1,0 0,0 2,0 0,1 0,-1 2,1 0,0 0,0 2,1 0,0 1,-6 4,-3 3,-33 39,6 82,7 21,21-44,1 87,22 226,0-414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5:03.8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0,'-42'170,"18"6,24-174,0 0,0 0,0 0,1 0,-1 0,0 0,1 0,-1 0,1 0,0 0,0-1,0 1,0 0,0 0,0 0,0-1,0 1,1-1,-1 1,0-1,1 0,0 1,-1-1,1 0,0 0,-1 0,1 0,0 0,0 0,0-1,0 1,0-1,0 1,0-1,0 0,0 0,0 0,0 0,0 0,0 0,0 0,0-1,0 1,0-1,0 1,0-1,0 0,0 0,0-1,183-13,-163 8,-4-2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5:04.6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50,'10'-7,"1"1,-1 0,1 1,1 0,-1 1,1 0,0 1,0 0,0 1,0 0,0 1,1 0,-1 1,0 0,0 1,3 1,4-2,94 6,-104 3,-15-5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5:05.0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0,'3'0,"6"0,5 0,7 0,4 0,6 0,0 4,0 1,-3 0,-1-1,-2-1,-2-1,-1-1,4-1,1 0,-4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5:06.7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158 0,'-48'37,"36"-23,1 1,0-1,1 2,0 0,1 0,1 0,1 1,0 0,1 1,1-1,1 1,0 0,1 1,1 2,1-6,1 1,1 0,0 0,1-1,1 1,0-1,1 1,0-1,2 0,3 7,-1-5,1 0,1 0,0-1,2 0,-1-1,2-1,0 1,1-2,8 6,-15-15,0-1,0 0,0-1,0 0,1 0,0 0,-1-1,1 0,0-1,-1 0,1 0,0 0,-1-1,1 0,-1-1,1 0,-1 0,1 0,-1-1,2-1,-1-4,0 0,0 0,-1 0,0-1,-1 0,0-1,0 1,-1-1,0 0,-1 0,0-1,0 0,17-37,49-168,-49 177,-18 35,0-1,0 0,0 0,0 0,-1 0,0-1,0 1,0-1,-1 1,0-1,0 1,0-1,-1 0,0 0,0-1,0 7,0 1,0-1,0 0,0 1,0-1,-1 0,1 1,0-1,0 0,0 0,0 1,0-1,-1 0,1 0,0 1,0-1,0 0,-1 0,1 1,0-1,0 0,-1 0,1 0,0 0,0 1,-1-1,1 0,0 0,-1 0,1 0,0 0,-1 0,1 0,0 0,-1 0,1 0,0 0,0 0,-1 0,1 0,0 0,-1 0,1 0,0-1,-1 1,1 0,0 0,0 0,-1 0,1-1,0 1,0 0,0 0,-1-1,-12 35,13-33,-6 22,2 1,0-1,1 1,2 0,0 0,2 0,1 2,-1 22,33 47,-7-37,-26-53,1 0,-1 0,1-1,0 1,0 0,0-1,0 0,1 1,0-1,0 0,0 0,0 0,1-1,-1 1,1-1,0 0,0 0,0 0,1-1,-1 1,0-1,1 0,0 0,-1-1,1 1,0-1,0 0,0 0,0-1,0 0,1 0,0 2,-1-1,0 0,0-1,1 1,-1-1,0 0,1 0,-1-1,0 0,1 0,-1 0,0 0,0-1,0 0,0 0,0 0,-1-1,1 1,-1-1,1 0,-1-1,0 1,0-1,0 0,-1 0,1 0,-1 0,0 0,0-1,-1 0,1 1,-1-1,0-1,47-249,25 79,-72 174,-1 0,0 1,0-1,0 0,-1 1,1-1,0 0,-1 0,1 0,-1 1,0-1,1 0,-1 0,0 0,0 0,0 0,0 0,-1 0,1 1,0-1,-1 0,1 0,-1 0,0 0,0 1,0-1,0 0,0 1,0-1,0 1,0-1,0 1,-1 0,1-1,-1 1,1 0,-1 0,1 0,-1 0,0 0,-21-6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5:02.2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669 1,'-123'171,"-44"19,144-162,-2-2,0 0,-2-1,-30 20,-91 83,141-123,0-1,0 1,1 0,0 1,0-1,0 1,0 1,1-1,0 1,0 0,-3 7,78-83,-9-28,-55 79</inkml:trace>
  <inkml:trace contextRef="#ctx0" brushRef="#br0" timeOffset="647.925">183 67,'1'8,"1"0,0 0,0 0,1-1,0 1,0-1,1 0,0 0,0 0,0 0,1-1,2 2,12 21,87 128,36 9,-110-135,-19-17,1 0,0-1,1-1,0 0,1-1,1 0,16 7,-3-27,-22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5:08.2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0,'0'444,"-22"-292,21-140,0-9,0 0,0 0,0 0,1 0,-1 1,1-1,-1 0,1 0,0 0,1 1,-1-1,0 0,1 0,0 0,-1 0,1 1,1-1,-1 0,0-1,1 1,-1 0,1 0,0-1,0 1,0-1,0 1,0-1,1 0,-1 0,1 0,0 0,-1 0,1-1,0 1,0-1,0 0,0 0,0 0,27 1,0-1,-1-2,1-1,0-1,18-5,24-2,231-15,-109 25,-160-12,-29 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5:12.6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1,'311'0,"-312"0,1 0,-1 1,1-1,-1 1,1-1,0 1,-1-1,1 1,-1-1,1 1,0-1,0 1,-1-1,1 1,0-1,0 1,0 0,0-1,0 1,0-1,0 1,0 0,0-1,0 1,0-1,0 1,0 0,0-1,0 1,1-1,-1 1,0 0,0-1,1 1,-1-1,0 1,1-1,-1 1,1-1,-1 0,1 1,-1-1,1 1,-1-1,1 0,-1 1,1-1,-1 0,1 0,-1 0,1 1,0-1,-1 0,1 0,-1 0,1 0,0 0,-1 0,1 0,-11 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5:13.0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1,'4'0,"4"0,6 0,3 0,3 0,2 0,5 0,1 0,-1 0,0 0,-1 0,-2 0,-1 0,-1 0,1 0,-2 0,-2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5:13.9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729 0,'0'12,"2"58,-4 0,-3 0,-3 0,-10 35,-17 66,30-126,0-29</inkml:trace>
  <inkml:trace contextRef="#ctx0" brushRef="#br0" timeOffset="799.005">1 862,'9'-1,"1"0,0-1,-1 0,1-1,-1 0,1 0,-1-1,0 0,-1-1,1 0,4-3,43-22,6 5,0 2,1 3,1 2,1 4,63-6,-33 12,0 5,-1 3,1 5,35 8,7 4,1-7,90-7,-135 1,-93-4,0 0,1 0,-1 1,1-1,-1 0,1 1,-1-1,1 0,-1 1,0-1,1 1,-1-1,0 0,0 1,1-1,-1 1,0-1,0 1,1-1,-1 1,0-1,0 1,0 0,0-1,0 1,0-1,0 1,0-1,0 1,0-1,0 1,0-1,-1 1,1-1,0 1,0-1,0 1,-1-1,1 1,0-1,-1 1,1-1,0 0,-1 1,1-1,0 1,-1-1,1 0,-1 0,1 1,-1-1,1 0,-1 0,1 1,-1-1,1 0,-1 0,1 0,-1 0,0 0,-35 25,35-24,-30 14,-2 1</inkml:trace>
  <inkml:trace contextRef="#ctx0" brushRef="#br0" timeOffset="2351.56">132 1149,'40'86,"6"82,-15-58,-26-104,-1 0,1 0,1 0,-1 0,1-1,0 0,0 0,0-1,1 0,-1 0,1 0,0-1,0 0,0 0,1-1,-1 0,1 0,-1-1,1 0,0 0,0-1,-1 0,1 0,0-1,-1 0,1 0,0-1,0 0,-1 0,1 0,0 0,-1-1,0 0,0-1,0 0,0 0,0 0,-1-1,0 0,0 0,0 0,0-1,-1 0,0 0,-1-1,1 1,-1-1,1-2,92-115,-35-2,-60 170,-2-31,0-1,0 1,1-1,1 1,0-1,1 0,0 0,1 0,0 0,1-1,0 0,3 4,6 10,-13-22,0 1,1-1,-1 0,1 1,0-1,0 0,0 0,1-1,-1 1,0 0,1-1,0 1,0-1,0 0,0 0,0 0,0 0,0-1,1 1,-1-1,0 0,2 0,0 1,0 0,1-1,-1 0,0 0,1-1,-1 1,1-1,-1 0,1-1,-1 1,1-1,-1 0,0 0,0-1,1 0,-1 0,0 0,0 0,-1-1,1 0,0 0,-1 0,0-1,0 1,0-1,0 0,0 0,-1 0,1-2,40-70,-29 56,-1-1,-1 0,-1-1,-1-1,-1 0,-1 0,-1-1,2-13,-3 1,-1-1,-2 0,-2 0,-1 0,-3-29,0 75,0-1,0 1,0 0,-1-1,0 0,-1 0,0 0,0 0,-1 0,0-1,0 0,-1 0,0 0,-2 1,-36 25,31-24</inkml:trace>
  <inkml:trace contextRef="#ctx0" brushRef="#br0" timeOffset="3686.194">1899 1061,'-11'-8,"0"1,-1 0,1 1,-1 0,-1 1,1 0,-1 1,0 0,0 1,0 1,0 0,0 1,-1 0,-2 1,-2-2,4-1,0 0,0 1,0 0,-1 1,1 1,-1 0,1 1,0 0,-1 2,1-1,0 2,0 0,1 0,-1 2,1-1,0 2,0 0,1 0,-11 9,13-6,0 0,1 0,0 1,1 0,0 0,1 1,0 0,1 0,1 1,0 0,0 0,1 0,1 0,0 1,1-1,0 1,1 0,1 0,0 2,46 67,-42-76,1 3,0 0,1 0,0 0,0-1,1 0,0 0,1-1,0 0,0 0,1-1,0 0,0-1,0 0,1 0,0-1,6 2,17 1,0-2,1-1,0-2,0-1,0-2,29-3,18 1,-68 2,-10 1,0-1,0 0,0 1,0-1,0-1,0 1,1 0,-1-1,0 1,0-1,0 0,-1 0,1 0,0 0,0-1,0 1,-1-1,1 0,-1 0,2-1,5-11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28:11.8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1061 1464,'-47'-18,"5"14,34 3,33 1,113 18,16 10,-131-26,-22-2,0-1,0 1,-1 0,1 0,-1-1,1 1,0 0,-1 0,1 0,0-1,-1 1,1 0,0 0,-1 0,1 0,0 0,-1 0,1 1,0-1,-1 0,1 0,0 0,-1 1,1-1,-1 0,1 1,0-1,-1 0,1 1,-1-1,1 1,-1-1,1 1,-1-1,0 1,1-1,-1 1,0-1,1 1,-1 0,0-1,1 1,-1-1,0 1,0 0,0-1,0 1,0 0,0-1,0 1,0 0,0-1,0 1,0 0,0-1,0 1,0 0,-1-1,-5 8</inkml:trace>
  <inkml:trace contextRef="#ctx0" brushRef="#br0" timeOffset="597.526">883 1773,'172'-22,"122"22,-275 0</inkml:trace>
  <inkml:trace contextRef="#ctx0" brushRef="#br0" timeOffset="-2103.528">0 1044,'0'797,"30"-653,-17-97,-10-108,-4 25</inkml:trace>
  <inkml:trace contextRef="#ctx0" brushRef="#br0" timeOffset="-970.719">67 1111,'0'-6,"1"1,-1 0,1-1,0 1,1 0,-1 0,1 0,0 0,1 0,-1 0,1 0,0 1,0-1,0 1,0 0,1 0,0 0,0 1,0-1,0 1,1 0,-1 0,1 0,0 1,0 0,0-1,3 0,6-1,0-1,-1 2,1 0,1 1,-1 0,0 1,0 0,1 1,-1 1,1 1,89 42,-96-39,0 0,0 1,-1 0,0 1,0-1,-1 1,0 1,0-1,0 1,-1 0,4 8,16 22,-19-27,-1 1,0 0,-1 0,0 1,-1-1,0 1,-1 0,0-1,-1 1,-1 0,0 0,-1 0,0 0,-1 0,0 0,-1-1,0 1,-1-1,-5 11,2-4,7-14,-1 1,0-1,-1 0,1 0,-1 0,0-1,0 1,-1 0,1-1,-1 1,0-1,0 0,-1 0,1 0,-1 0,0-1,0 1,0-1,0 0,-1-1,1 1,-1-1,-2 1,-16 2,0-2,-1-1,1-1,-1-1,0-1,-23-4,38 2,0 0,0-1,0 0,0 0,0-1,1 0,0-1,0 0,0 0,1-1,0 0,0 0,1 0,0-1,0 0,1 0,-1-2,1 3,-12-40,22 37</inkml:trace>
  <inkml:trace contextRef="#ctx0" brushRef="#br0" timeOffset="2748.769">1878 1132,'8'3,"0"0,0 0,0 1,-1 0,1 1,-1-1,0 1,0 1,-1-1,1 1,-1 0,0 1,-1 0,0 0,0 0,0 0,-1 1,0-1,-1 1,1 0,-1 2,4 3,74 98,-72-96,-2 2,1-1,-2 1,0 0,-1 0,-1 1,0-1,-1 1,-1 4,4 16,3 94,-9-131,-1-1,1 1,0 0,0 0,0 0,0 0,0-1,0 1,0 0,0 0,0 0,0 0,0 0,0-1,0 1,1 0,-1 0,0 0,1-1,-1 1,1 0,-1-1,1 1,-1 0,1-1,-1 1,1 0,0-1,-1 1,1-1,0 1,-1-1,1 0,0 1,0-1,0 0,-1 1,1-1,0 0,0 0,0 0,0 1,-1-1,1 0,0 0,0-1,0 1,0 0,-1 0,1 0,0 0,0-1,0 1,0 0,-1-1,1 1,0-1,-1 1,1-1,0 1,-1-1,1 0,39-39,-16 1,-1-1,-3-1,-1 0,-2-2,-1 0,1-17,13-29,64-73,-86 151,0 1,0 0,1 0,0 0,1 2,-1-1,2 1,0 0,6-3,-13 9,-4 2,0 0,0 1,0-1,0 0,1 1,-1-1,0 0,0 1,1-1,-1 0,0 1,1-1,-1 0,0 0,1 1,-1-1,0 0,1 0,-1 0,1 0,-1 0,0 1,1-1,-1 0,1 0,-1 0,0 0,1 0,-1 0,1 0,-1 0,0-1,1 1,-1 0,1 0,-1 0,0 0,1 0,-1-1,0 1,1 0,-1 0,0-1,1 1,-1 0,0 0,1-1,-1 1,0 0,0-1,0 1,1 0,-1-1,0 1,0-1,0 1,0 0,0-1,1 1,-1-1,-7 11,-1 0</inkml:trace>
  <inkml:trace contextRef="#ctx0" brushRef="#br0" timeOffset="3929.071">3071 889,'-2'0,"1"-1,0 1,-1-1,1 1,0-1,0 0,0 0,-1 1,1-1,0 0,0 0,0 0,0 0,0 0,0 0,1-1,-1 1,0 0,0 0,1-1,-1 1,1 0,-1-1,1 1,0 0,0-1,-1 1,1-1,0 1,0-1,0 1,0 0,1-1,-1 1,0-1,1 1,-1 0,1-1,-1 1,1 0,-1 0,1-1,0 1,0 0,0 0,0 0,0 0,0 0,0 0,0 0,0 0,0 0,0 0,0 1,1-1,-1 0,0 1,2-1,138-2,-135 3,-1 0,0 0,0 1,0-1,1 1,-1 0,0 0,0 1,0 0,-1 0,1 0,0 0,-1 1,1-1,-1 1,0 1,0-1,0 0,0 1,-1 0,1 0,-1 0,0 0,0 0,0 1,-1-1,0 1,0 0,0 0,0 0,-1 0,0 0,0 0,0 0,0 0,-1 1,0-1,0 0,-1 0,-2 2,0-1,-1 0,0 0,0 0,-1 0,0-1,0 0,0 0,0 0,-1 0,0-1,0 0,0 0,0-1,-1 0,1 0,-1 0,0-1,0 0,0 0,0-1,-2 1,-8 3,-66 18,107-13,140 9,-109-2,107 16,-110-21,-43-3</inkml:trace>
  <inkml:trace contextRef="#ctx0" brushRef="#br0" timeOffset="4774.634">1921 2105,'2'-4,"0"0,-1 0,1 0,1 0,-1 0,1 1,-1-1,1 1,0 0,0-1,0 1,1 1,-1-1,1 0,0 1,-1 0,1 0,3-1,-4 1,190-86,-155 75,1 2,0 1,1 2,0 2,0 2,0 1,0 2,1 2,18 4,39-3,25 19,-108-16,0-1,0-1,0 0,1-1,-1 0,1-1,-1-1,0-1,1 0,3-1,74-9,-75 15</inkml:trace>
  <inkml:trace contextRef="#ctx0" brushRef="#br0" timeOffset="5377.029">2606 2171,'-2'2,"1"-1,-1 1,0 0,1 0,-1-1,1 1,-1 0,1 0,0 1,0-1,0 0,0 0,0 0,1 1,-1-1,1 0,-1 1,1-1,0 0,0 1,0-1,0 1,0-1,1 0,-2 8,-65 150,21-82,45-78,0 0,0-1,0 1,0 0,0 0,0-1,0 1,0 0,0 0,0-1,-1 1,1 0,0 0,0-1,0 1,0 0,0 0,-1 0,1-1,0 1,0 0,0 0,-1 0,1 0,0-1,0 1,-1 0,1 0,0 0,0 0,-1 0,1 0,0 0,0 0,-1 0,1 0,0 0,0 0,-1 0,1 0,0 0,-1 0,1 0,0 0,0 0,-1 0,1 0,0 1,0-1,0 0,-1 0,1 0,0 0,8-24,-7 24,6-18</inkml:trace>
  <inkml:trace contextRef="#ctx0" brushRef="#br0" timeOffset="6573.985">2651 2105,'50'-36,"-31"32,0 0,1 1,-1 1,1 1,-1 1,1 1,7 1,26 0,-46-4,0 1,1 1,-1-1,0 1,0 0,1 1,-1 0,0 0,0 1,0-1,0 1,0 1,0 0,-1 0,1 0,-1 0,0 1,0 0,0 1,0-1,-1 1,0 0,0 1,0-1,-1 1,1 0,-1 0,-1 0,1 1,-1-1,0 1,0 1,-1-3,0 0,-1-1,1 1,-1 0,0-1,-1 1,1 0,-1 0,0 0,0 0,0 0,-1 0,0-1,1 1,-2 0,1 0,-1-1,1 1,-1-1,-1 1,1-1,-1 0,1 0,-1 0,0 0,0 0,-1-1,1 1,-1-1,0 0,0 0,0 0,0-1,-1 0,1 1,0-2,-1 1,-3 1,-181-2,180-2,0 1,0-2,0 1,0-1,1 0,-1-1,1 0,-1 0,1-1,0 0,0 0,9 4,-1 0,1 0,-1 0,0 0,1 0,-1 0,1 1,-1-1,0 0,1 0,-1 0,1 0,-1-1,0 1,1 0,-1 0,1 0,-1 0,0 0,1 0,-1-1,0 1,1 0,-1 0,0 0,1-1,-1 1,0 0,1-1,-1 1,0 0,0-1,1 1,-1 0,0-1,0 1,0 0,0-1,1 1,-1-1,0 1,0 0,0-1,0 1,0-1,0 1,0 0,0-1,0 1,0-1,0 1,0 0,0-1,-1 1,1-1,0 1,0 0,0-1,-1 1,1 0,0-1,0 1,42-2,-41 2,209 45,-148-35,1-2,0-3,0-3,28-4,-26 2,-43 0</inkml:trace>
  <inkml:trace contextRef="#ctx0" brushRef="#br0" timeOffset="24050.363">3976 1088,'-3'-25,"-1"1,-1-1,-1 1,-1 0,-1 0,-2 1,0 0,-1 1,-1 0,-1 1,-2 0,-7-8,-29-53,41 69,1 0,-1 1,-1 0,0 0,-1 1,0 1,-1 0,-2-1,-34-28,-131-120,52 53,-173-127,288 225,-1 0,0 1,-1 1,0 0,0 1,0 0,0 1,-1 1,0 1,1 0,-1 1,0 0,-15 2,17-1,0 1,0 0,0 1,0 1,0 0,1 0,-1 1,-10 6,-16 10,-7 4,0-1,-1-3,-2-2,0-2,-18 2,-216 31,229-32,0 3,2 2,-38 22,55-25,18-11,1 2,0 0,0 0,1 2,0 0,1 1,-11 12,-18 22,27-31,2 0,0 1,1 0,1 1,1 1,0 0,-2 8,9-15,-7 12,2 1,1 0,1 1,1 0,1 0,0 9,-18 178,26 6,-1-210,0 0,1 0,0-1,1 1,0-1,0 0,1 1,0-2,1 1,-1 0,1-1,1 0,-1 0,1 0,1-1,-1 0,1 0,0-1,0 0,7 4,9 7,60 42,2-3,2-4,3-4,1-4,18 2,-17 1,-80-38,1 0,1-1,-1 0,1-1,0-1,0 0,15 2,103 16,-33-4,2-5,93 1,260-17,-142-33,-275 27,-1-1,0-2,-1-2,0-1,22-13,-41 20,0 0,0-2,0 1,-1-2,-1 0,1-1,-2-1,1 0,-2 0,0-1,0-1,-1 0,-1-1,0 0,-1 0,-1-1,-1 0,0-1,0 0,-2 0,3-14,-1-238,-7 253,-1 0,-1 0,-1 0,0 1,-1-1,-1 1,0 0,-1 0,-1 1,0-1,-1 2,-1-1,0 1,0 0,-1 1,-1 0,0 1,-1 0,0 1,-1 0,0 1,0 0,-1 1,-2-1,-29-9,26 11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5:09.6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730 1,'1'0,"0"1,1 1,-1-1,0 0,0 0,0 0,0 1,0-1,0 0,0 1,0-1,0 1,-1-1,1 1,-1-1,1 1,-1 0,1-1,-1 1,0-1,0 1,0 0,0-1,0 1,0 0,-1-1,1 1,0 0,-1 0,-3 15,-1 0,0 0,-1-1,-1 1,-1-2,0 1,-1-1,0 0,-2-1,0 0,-7 7,-69 61,71-63,-1 0,0-2,-1 0,-1 0,0-2,-21 12,-75 87,58-48,-120 147,139-190,37-22,1-1,-1 0,0 0,0 0,0 0,0 0,0 0,1-1,-1 1,0 0,0 0,0-1,1 1,-1 0,0-1,0 1,1-1,-1 1,0-1,1 1,-1-1,0 1,1-1,-1 0,1 1,-1-1,1 0,-1 0,1 1,0-1,-1 0,1 0,0 0,0 1,-1-1,1 0,0 0,0 0,0 0,0 0,0 1,0-1,0 0,1 0,-1 0,0 0,0 1,1-1,-1 0,26-130,-20 109</inkml:trace>
  <inkml:trace contextRef="#ctx0" brushRef="#br0" timeOffset="835.021">1 23,'35'51,"116"100,22 4,-14-11,-88-61,4 3,-41-42,-15-26</inkml:trace>
  <inkml:trace contextRef="#ctx0" brushRef="#br0" timeOffset="2164.502">1348 619,'2'0,"-1"0,1 0,-1-1,0 1,1 0,-1-1,0 1,1-1,-1 0,0 1,0-1,1 0,-1 0,0 0,0 0,0 0,0 0,0 0,0 0,0 0,0 0,-1-1,1 1,0 0,-1 0,1-1,-1 1,0-1,1 1,-1 0,0-1,0 1,1-1,-1 1,0 0,-1-1,1 1,0-1,0 1,-1-1,1 1,-1 0,1-1,-1 1,1 0,-1-1,0 1,0 0,1 0,-1 0,0 0,0 0,0 0,0 0,-1-1,-13-1,0 0,0 0,0 1,0 1,0 1,0 0,0 1,0 0,0 2,5-3,6 1,-1 0,1-1,-1 2,1-1,-1 0,1 1,-1 0,1 0,0 0,0 1,0-1,0 1,1 0,-1 0,1 0,0 1,-1-1,1 1,1 0,-1 0,1 0,-1 0,1 0,0 0,1 0,-1 3,-4 3,2 0,-1 1,1 0,1 0,0 0,1 0,0 0,0 1,2-1,-1 11,1-19,-1 2,0 1,0-1,1 1,0-1,0 1,0-1,1 1,-1-1,1 1,1-1,-1 0,1 1,0-1,0 0,0 0,1 0,0 0,0-1,0 1,0-1,1 0,0 0,-1 0,2 0,-1-1,3 3,11-1,0-1,0-1,0-1,0 0,1-2,-1 0,0-1,13-2,32 0,-42 3,-2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5:26.5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24,'1'0,"-1"0,0 0,1 0,-1 0,1 0,-1 0,1 0,-1 0,0 0,1 0,-1 0,0 0,1-1,-1 1,1 0,-1 0,0 0,1-1,-1 1,0 0,1 0,-1-1,0 1,0 0,1-1,-1 1,0 0,0-1,0 1,1-1,-1 1,0 0,0-1,0 1,0 0,0-1,0 1,0-1,0 1,0-1,0 1,0 0,0-1,0 1,0-1,0 1,0 0,0-1,0 1,-1-1,1 1,0 0,0-1,0 1,-1 0,1-1,0 1,-1 0,1 0,0-1,0 1,-1 0,1 0,165-6,-160 6,0 0,0 1,-1 0,1-1,0 2,0-1,0 1,-1-1,1 1,0 1,-1-1,0 0,0 1,0 0,0 0,0 0,0 1,-1 0,1-1,-1 1,0 0,1 3,27 16,-13-15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5:27.1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9,'4'0,"4"0,6 0,3 0,3 0,2 0,4 0,2 0,0 0,-1 0,-2 0,0 0,-2 0,-1 0,-4-3,-5-2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5:28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 0,'0'1,"0"-1,0 0,0 1,0-1,0 1,0-1,0 1,0-1,0 0,0 1,0-1,0 1,1-1,-1 0,0 1,0-1,0 0,1 1,-1-1,0 1,0-1,1 0,-1 0,0 1,0-1,1 0,-1 1,0-1,1 0,-1 0,0 0,1 1,-1-1,1 0,-1 0,0 0,1 0,-1 0,1 0,-1 0,1 0,-1 0,0 0,1 0,-1 0,1 0,-1 0,0 0,1 0,-1 0,1-1,-1 1,0 0,1 0,-1 0,0-1,1 1,-1 0,0 0,1-1,-1 1,0 0,0-1,1 1,-1-1,6 189,-7 238,-17-329,9-80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5:29.1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89,'157'-38,"152"-9,388 43,-25 26,334-22,-957 8,-48-8,0 0,0 0,0 1,-1-1,1 0,0 0,0 1,-1-1,1 1,0-1,-1 1,1-1,0 1,-1-1,1 1,-1-1,1 1,-1 0,1-1,-1 1,0 0,1 0,-1-1,0 1,1 0,-1 0,0-1,0 1,0 0,0 0,1 0,-1 0,0-1,-1 1,1 0,0 0,0 0,0-1,0 1,-1 0,1 0,0-1,-1 1,1 0,0 0,-1-1,1 1,-1 0,1-1,-1 1,0-1,1 1,-1-1,0 1,1-1,-1 1,0-1,-104 61,76-49</inkml:trace>
  <inkml:trace contextRef="#ctx0" brushRef="#br0" timeOffset="1244.283">343 442,'-3'-2,"0"0,0 0,0 0,0 0,0 0,0-1,1 1,-1-1,1 0,0 0,0 0,0 0,0 0,1 0,-1 0,1-1,0 1,-1 0,2-1,-1 1,0-1,1 0,-1 1,1-1,0 1,1-1,-1-2,1-1,0 1,0-1,1 1,-1-1,2 1,-1 0,1 0,-1 0,2 0,-1 1,0-1,1 1,0 0,1 0,-1 0,1 0,0 1,0 0,0 0,1 0,-1 1,1 0,0 0,0 0,0 0,0 1,1 0,-1 1,0 0,1-1,-1 2,1-1,-1 1,7 1,262-20,-267 21,0 1,0 1,-1-1,1 1,-1 0,0 1,0 0,0 0,-1 0,0 1,0 0,0 0,-1 1,0 0,0 0,0 0,-1 0,0 1,-1-1,0 1,0 0,0 0,-1 0,0 0,-1 1,0-1,0 6,0 1,0 0,-1-1,0 1,-1 0,-1 0,0-1,-1 1,-1-1,0 0,-1 0,-1 0,0 0,-1-1,0 0,-1-1,-5 6,6-11,0 0,-1-1,0 0,0-1,-1 0,1 0,-1-1,0 0,0 0,-1-1,1 0,-1-1,1 0,-1 0,0-1,0-1,0 1,-2-2,-50 9,-321 62,205-63,179-7,-1 0,0-1,0 1,0-1,0 1,1-1,-1 1,0-1,0 1,0-1,0 1,0-1,0 1,0 0,-1-1,1 1,0-1,0 1,0-1,0 1,0-1,-1 1,1 0,0-1,-1 1,1-1,0 1,0 0,-1-1,1 1,0 0,-1 0,1-1,-1 1,1 0,-1 0,1-1,0 1,-1 0,1 0,-1 0,1 0,-1 0,1 0,-1 0,1 0,-1 0,1 0,-1 0,1 0,41-19,18 6,1 3,0 3,0 2,0 3,31 4,-72-2,23 3,-1 1,1 3,-1 1,30 10,50 10,54-5,-173-23,0 0,0 0,0-1,0 1,0-1,0 1,0-1,0 0,0 0,0 0,-1 0,1 0,0 0,0 0,-1-1,1 1,-1-1,0 1,1-1,-1 1,0-1,0 0,0 0,0 1,0-1,0 0,0 0,-1 0,1 0,-1 0,1 0,-1-1,2-14</inkml:trace>
  <inkml:trace contextRef="#ctx0" brushRef="#br0" timeOffset="2047.287">1028 442,'0'-3,"0"0,1 0,-1 1,1-1,0 0,0 1,0-1,0 0,0 1,1-1,-1 1,1 0,-1-1,1 1,0 0,0 0,0 0,0 0,0 0,1 1,-1-1,0 1,1-1,-1 1,1 0,0 0,-1 0,1 0,0 1,-1-1,4 1,93-8,-91 8,177 3,-198-3,-3-1</inkml:trace>
  <inkml:trace contextRef="#ctx0" brushRef="#br0" timeOffset="2724.623">1182 375,'0'390,"0"-409,-2-1,1 0,1 0,0-1,2 1,1 0,0 0,1 0,1 0,1 1,1 0,1 0,0 0,2 1,2-3,-1 6</inkml:trace>
  <inkml:trace contextRef="#ctx0" brushRef="#br0" timeOffset="3360.747">1292 332,'0'3,"0"6,0 4,0 4,0 3,0 2,0 5,0 1,0-1,0 0,0-1,0-2,0-1,0 0,0 3,0 0,0-3</inkml:trace>
  <inkml:trace contextRef="#ctx0" brushRef="#br0" timeOffset="4511.008">1514 795,'2'0,"0"-1,0 1,0 0,-1-1,1 0,0 1,0-1,0 0,0 0,-1 0,1 0,0 0,-1-1,1 1,-1 0,1-1,-1 1,0-1,0 1,1-1,-1 0,0 1,-1-1,1 0,0 0,0 0,-1 0,1 0,-1 0,1 0,-1 0,0-1,4-76,-5 60,-14-204,6-54,8 275,1-1,0 1,0-1,0 1,0-1,0 1,0-1,1 1,-1-1,1 1,0 0,0-1,0 1,0 0,0 0,0-1,0 1,1 0,-1 0,1 0,0 1,-1-1,1 0,0 0,0 1,0 0,0-1,1 1,-1 0,0 0,0 0,1 0,-1 0,1 1,-1-1,0 1,1-1,-1 1,1 0,-1 0,1 0,1 1,1-2,0 1,0 0,0 0,0 0,0 1,0-1,0 1,0 0,0 1,0 0,0-1,0 1,-1 1,1-1,-1 1,0 0,1 0,-1 0,-1 0,1 1,0 0,-1-1,0 1,1 1,7 10,0 0,0 1,-2 0,0 0,0 1,-2 0,0 1,-1 2,0 1</inkml:trace>
  <inkml:trace contextRef="#ctx0" brushRef="#br0" timeOffset="5156.875">1514 463,'3'4,"6"1,4 0,4-1,3-1,2-2,5 0,1 0,-4 2,-3 2,-4 4,-1-1,0 3,1 0,1-3,6-2,-6-3,-5-1</inkml:trace>
  <inkml:trace contextRef="#ctx0" brushRef="#br0" timeOffset="6376.538">2795 486,'-1'-9,"0"0,0 0,-1 0,0 0,0 0,-1 0,0 1,-1 0,0-1,0 1,-1 1,0-1,0 1,-1 0,0 0,0 0,0 1,-1 0,0 0,0 1,-1-1,0 2,0-1,0 1,0 0,0 1,-1 0,0 0,1 1,-1 0,0 1,-7-1,-8 1,0 1,0 1,0 2,0 0,1 1,-1 1,1 2,0 0,0 1,-9 6,23-10,0 0,1 0,0 1,0 0,0 0,0 1,1 0,0 1,0-1,1 1,0 0,0 1,1 0,0 0,0 0,0 0,1 1,1 0,0 0,0 0,0 0,1 0,0 0,1 1,0 6,1 2,1 1,1-1,1 0,0 0,1 0,1 0,1-1,1 0,0 0,1 0,0-1,2 0,6 8,15 37,-30-55,1 0,0-1,0 1,0-1,1 0,0 0,0 1,1-2,-1 1,1 0,0-1,0 0,0 0,1 0,0 0,-1-1,1 1,1-1,2 1,13 2,1-1,-1-1,1-1,0-1,0-1,0-1,0-1,16-2,35 0,64-14,-135 15,1 1,-1 0,1-1,-1 0,0 1,1-1,-1 0,0 0,0-1,-1 1,1 0,0-1,-1 1,1-1,-1 1,0-1,0 0,0 1,0-1,0 0,-1 0,1 0,-1 1,0-1,0 0,0 0,0 0,0 0,-1 0,1 0,-1 1,0-1,-1-3,-6-15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5:36.5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636 1,'-1'9,"0"1,0-1,-1 0,0 0,-1 0,0 0,0 0,-1 0,0-1,0 0,-1 0,0 0,-1 0,0-1,0 0,-5 5,5-5,-77 123,27-71,-2-2,-2-3,-14 5,11 8,57-58,0 0,-1-1,0 0,0 0,-1-1,0 0,0-1,-1 1,0-2,0 1,0-1,-1 0,-4 0,13-4,-1-1,0 1,1-1,-1 0,0 0,0 0,1 0,-1 0,0 0,0 0,1-1,-1 1,0-1,1 1,-1-1,0 0,1 1,-1-1,1 0,-1 0,1 0,0 0,-1-1,1 1,0 0,0 0,0-1,0 1,0-1,0 1,0-1,0 1,1-1,-1 1,0-1,1 0,0 1,-1-1,1 0,0 0,0 1,0-1,0 0,0 0,0 1,0-1,1 0,-1 0,1 1,0-2,0-28</inkml:trace>
  <inkml:trace contextRef="#ctx0" brushRef="#br0" timeOffset="675.108">40 23,'2'11,"0"0,1 0,1-1,0 0,0 1,1-1,1-1,-1 1,1-1,1 0,0 0,0-1,1 0,5 4,0 3,183 166,-44-14,-145-160,0 1,-1 0,0 0,0 0,-1 1,0-1,0 1,-1 1,0-1,-1 0,0 1,-1 0,0 0,0 0,0 7,33 105,-35-119,0-1,1 0,-1 1,1-1,0 1,0-1,0 0,0 0,0 1,1-1,-1 0,1 0,-1 0,1-1,0 1,0 0,0 0,0-1,0 0,0 1,0-1,0 0,0 0,1 0,1 1,2-8</inkml:trace>
  <inkml:trace contextRef="#ctx0" brushRef="#br0" timeOffset="1832.101">1144 707,'0'-3,"0"1,-1-1,1 0,-1 0,0 1,0-1,0 1,0-1,0 1,-1-1,1 1,-1 0,1 0,-1-1,0 1,0 0,0 1,0-1,0 0,0 0,0 1,-1 0,1-1,-1 1,1 0,-1 0,1 0,-1 0,0 1,-2-1,-84-9,89 10,-16 0,11-1,1 0,0 0,-1 1,1-1,-1 1,1 0,-1 1,1-1,-1 1,1-1,0 1,-1 1,1-1,0 1,0-1,0 1,0 0,0 1,0-1,0 1,1 0,-1 0,1 0,0 0,0 0,0 1,1-1,-1 1,1 0,-46 129,34-115,12-17,0 1,-1 0,1-1,0 1,0 0,1 0,-1 1,0-1,1 0,-1 1,1-1,0 1,0-1,0 1,0-1,0 1,0 0,1-1,-1 1,1 0,0 0,0 0,0-1,0 1,1 0,-1 0,1-1,-1 1,1 0,0-1,0 1,0-1,0 1,1-1,0 3,99 56,-84-57,1 0,1-1,-1-1,0-1,1-1,-1-1,14-1,21-1,-16 4,71-12,-84-9,-18 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6:43.2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1150 244,'2'-1,"1"-1,0 0,0 0,-1 1,1-2,-1 1,1 0,-1 0,0-1,0 1,0-1,0 0,-1 0,1 1,-1-1,0 0,1 0,-1-1,-1 1,1 0,0 0,-1 0,1-1,-1 1,0 0,0 0,-1-1,1 1,-1 0,0-2,1 0,-1-1,0 1,-1 0,1-1,-1 1,0 0,-1 0,1 0,-1 0,0 0,0 1,0-1,-1 1,0 0,1 0,-2 0,1 0,0 1,-1 0,1 0,-1 0,0 0,0 1,-2-1,-6-4,2 0,0 1,-1 0,1 1,-1 0,0 1,0 1,-1-1,-10 0,-7 4,0 1,0 1,0 2,1 1,0 1,0 2,0 1,-23 10,-27 8,-71 36,-79-2,218-61,0 2,0-1,0 2,0-1,0 1,1 1,-1 0,1 1,0-1,0 2,1 0,-1 0,2 0,-1 1,0 1,1 0,1 0,-1 0,1 1,1 0,0 0,0 1,1-1,0 1,0 1,-1 5,5 269,15-55,-11-188,3-1,1 1,3-1,1-1,1 0,3-1,13 26,-10-22,-16-35,0-1,1 0,0 0,0 0,1 0,0-1,0 1,0-1,1 0,0 0,0-1,4 4,18 9,-18-10,1 0,0-2,0 1,1-1,0-1,0 1,0-2,1 0,-1 0,1-1,0-1,0 0,0 0,220-4,-225 1,1 1,-1-1,0-1,0 1,0-1,0-1,-1 1,1-1,0 0,-1-1,0 1,3-3,12-6,92-16,-19 10,-84 15,0 0,0-1,0 0,-1-1,1 0,-1 0,0-1,-1 0,1 0,-1-1,-1 0,1-1,-1 0,0 0,0-2,162-249,-128 203,2 2,2 2,22-18,-21 24,-2-2,-3-2,35-55,-70 97,-1 0,-1 0,1-1,-1 0,-1 0,0 0,0 0,-1-1,0 1,0-1,-1 1,0-10,0 9,0 0,-1 0,0 1,-1-1,0 0,-1 0,0 0,0 1,-1-1,0 1,0 0,-1 0,-1 0,1 0,-2 0,1 1,-3-2,-7-4,-1 1,0 1,-1 0,0 1,-1 1,0 1,0 0,-1 2,0 0,-1 1,1 1,-1 0,0 2,-16-1,-141 3,158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6:15.2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708 1136,'0'-356,"13"269,-9 68</inkml:trace>
  <inkml:trace contextRef="#ctx0" brushRef="#br0" timeOffset="1140.803">752 10,'0'-4,"0"-1</inkml:trace>
  <inkml:trace contextRef="#ctx0" brushRef="#br0" timeOffset="2326.27">1194 1401,'0'-4,"0"-5,0-4,0-4,-4 0,-1 0,-3-1,-1-1,-3-5,2-2,-2 0,1 0,2 1,4 1,-3 0,2 5</inkml:trace>
  <inkml:trace contextRef="#ctx0" brushRef="#br0" timeOffset="2877.078">1061 782,'0'-3,"0"-6,0-5,0-3,0-3,0-2,-3 3,-3 5</inkml:trace>
  <inkml:trace contextRef="#ctx0" brushRef="#br0" timeOffset="541.292">752 540,'0'-4,"0"-5,0-5,0-3,0-3,0-2,0 0,0 3</inkml:trace>
  <inkml:trace contextRef="#ctx0" brushRef="#br0" timeOffset="3411.611">929 363,'0'-4,"0"-5,0-4,0-1</inkml:trace>
  <inkml:trace contextRef="#ctx0" brushRef="#br0" timeOffset="31034.108">1746 2174,'22'-50,"-1"-38,-3-1,-4-1,-5 0,-3-3,7-63,16-65,-20 180,-2 0,-2 0,-1 0,-3 0,-1-1,-4-28,-5 19,-2 0,-3 0,-2 2,-1 0,-4 0,-1 2,-23-36,43 79,-1-1,0 1,0 0,0-1,-1 1,1 1,-1-1,0 1,0-1,0 1,-1 0,1 0,-1 1,1 0,-1-1,0 2,0-1,0 0,0 1,0 0,0 0,-1 1,-4-1,-4-3,1 0,0-1,0-1,0 0,1-1,0 0,0-1,1 0,0-1,-9-8,-18-14,-99-30,-188-82,289 134,0 0,0 3,-1 1,0 2,0 1,0 2,-36 4,-29-1,81-2,0 0,1 1,-1 1,1 1,0 1,0 1,0 1,1 0,-9 6,-69 74,85-78,0 0,1 1,0 1,0 0,1 0,1 1,0 0,0 0,1 1,-3 8,-39 72,4 124,35 68,6-264,-3 4,2 0,0 0,2 1,0-1,2 1,1 0,1 0,1 0,1 0,2-1,0 1,6 14,91 141,-51-98,67 84,-86-107,-27-50,0-1,1 1,0-1,0 0,1 0,0-1,1 0,-1 0,2 0,3 3,10 1,0 0,0-1,1-1,0-1,0-1,1-1,1-1,-1-1,6 0,46 13,135 26,349-45,-495-1,0-3,0-2,57-15,-115 21,3-1,0 1,1-1,-1-1,0 0,-1 0,1-1,-1 0,1 0,-1-1,0 0,4-4,73-89,-76 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8:22.6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1640 161,'1'-2,"-1"-1,0 1,0 0,0-1,0 1,0-1,0 1,-1 0,1-1,-1 1,1 0,-1 0,0-1,0 1,0 0,-1 0,1 0,0 0,-1 0,1 0,-1 0,0 1,1-1,-1 1,0-1,0 1,0-1,0 1,0 0,0 0,-1 0,1 0,0 1,0-1,-2 0,-245-75,213 69,0 2,0 1,0 1,-1 3,-34 3,1-1,11-3,41-1,0 1,0 0,0 2,-1 0,1 1,0 1,0 0,1 1,-1 1,1 1,0 1,0 0,1 1,-3 3,4-1,2 1,-1 0,1 1,1 1,0 0,1 0,0 1,1 1,1 0,0 0,1 1,1 0,-5 14,-55 117,48-108,1 0,3 2,1 0,2 1,-2 14,-32 232,-26-57,22-86,6 3,7 1,-6 75,-19 232,46-311,5 0,8 0,6 17,-2 1,5-30,7-1,16 67,-18-126,9 26,4-1,19 44,-11-36,66 93,-83-126,11 22,-14-77,1 0,0-1,1-1,1 0,1 0,0-2,15 11,92 71,-117-89,1-1,1 1,-1-1,1-1,0 0,0 0,1 0,-1-1,1-1,0 1,0-1,1-1,1 1,31 6,-1 2,0 1,-1 3,0 1,-2 2,12 8,-9 2,-32-21,1 1,0-2,0 1,1-2,0 1,0-1,1-1,-1 0,7 1,83 13,-81-16</inkml:trace>
  <inkml:trace contextRef="#ctx0" brushRef="#br0" timeOffset="1036.096">1066 4556,'34'60,"26"26,-52-74,0-1,1 0,0-1,1 0,0-1,1 0,0 0,0-1,1 0,3 1,65 51,-62-43,39 47,-56-62,0 0,0 0,0 0,0 1,0-1,-1 0,1 0,-1 0,1 1,-1-1,0 0,0 0,0 1,0-1,0 0,0 0,-1 1,1-1,-1 0,0 0,0 0,1 0,-1 0,-1 0,1 0,0 0,0 0,-1 0,1 0,-1-1,1 1,-1-1,0 1,-1 0,-92 58,1 29,5-40,75-45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9:32.2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486 72,'195'-42,"-170"40,1 2,-1 1,1 1,-1 1,1 2,-1 0,0 2,-1 0,0 2,11 5,47 4,-65-13</inkml:trace>
  <inkml:trace contextRef="#ctx0" brushRef="#br0" timeOffset="597.651">509 205,'391'0,"-236"23,-146-23</inkml:trace>
  <inkml:trace contextRef="#ctx0" brushRef="#br0" timeOffset="7790.066">67 94,'0'-7,"-1"5,0-1,1 0,-1 1,1-1,0 0,0 0,0 1,0-1,0 0,1 0,-1 1,1-1,0 0,0 1,0-1,0 0,0 1,0 0,1-1,-1 1,1 0,0-1,0 1,-1 0,1 0,1 1,-1-1,0 0,0 1,1-1,-1 1,1 0,-1 0,1 0,-1 0,1 0,29-3,-1 2,0 1,1 2,-1 1,0 1,0 2,14 4,-9-2,-37-7,0 0,0 1,1-1,-1 1,1-1,-1 1,0 0,1-1,-1 1,1-1,0 1,-1 0,1 0,-1-1,1 1,0 0,-1 0,1-1,0 1,0 0,0 0,0 0,0-1,0 1,0 0,0 0,0 0,0-1,0 1,0 0,1 0,-1 0,0-1,0 1,1 0,-1-1,1 1,-1 0,1-1,-1 1,1 0,-1-1,1 1,-1-1,1 1,0-1,-1 1,1-1,0 1,0-1,-1 0,1 1,0-1,0 0,-1 0,1 0,0 1,0-1,0 0,-1 0,1 0,0 0,0-1,0 1,-1 0,1 0,0 0,0-1,0 1,-15 10,0-1</inkml:trace>
  <inkml:trace contextRef="#ctx0" brushRef="#br0" timeOffset="8359.914">0 116,'0'4,"4"1,5 0,4-2,5 0,2-1,2-1,-3 3,-1 1,0 0,1-1,1-2,1 3,0 1,1 3,-4-1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28:22.2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2145 753,'2'2,"0"0,0 0,0 0,0 0,-1 0,1 0,-1 1,1-1,-1 0,0 1,0 0,0-1,0 1,-1-1,1 1,-1 0,1 0,-1-1,0 1,0 0,0-1,-1 1,1 1,0 0,0 241,-22-87,22 92,0-227</inkml:trace>
  <inkml:trace contextRef="#ctx0" brushRef="#br0" timeOffset="1261.851">2344 599,'25'-29,"-22"24,1-1,-1 1,1 0,1-1,-1 2,0-1,1 1,0-1,0 1,1 1,-1-1,1 1,0 0,-1 0,1 0,1 1,-1 0,0 0,0 1,1 0,-1 0,1 0,5 1,-9 1,0 0,0 0,-1 0,1 1,-1 0,1-1,-1 1,1 0,-1 0,0 0,0 0,0 1,0-1,0 1,-1-1,1 1,-1-1,1 1,-1 0,0 0,0 0,0-1,-1 1,1 0,-1 0,0 0,1 0,-1 0,-1 1,-12 89,-68-28,67-55,12-9,-1-1,1 1,0 0,-1 0,1 0,0 0,0 0,0 1,0-1,0 1,0-1,0 1,0 0,0-1,1 1,-1 0,1 0,0 0,-1 0,1 1,0-1,0 0,0 0,1 1,-1-1,0 1,1-1,0 0,-1 1,1-1,0 1,0-1,1 1,-1-1,0 1,1-1,-1 0,2 3,105 32,-64-25,55 27,-96-37,-1-1,1 0,-1 1,1 0,-1-1,0 1,1 0,-1-1,0 1,0 0,0 0,-1 0,1 0,0 0,-1 0,1 0,-1 0,0 0,0 0,1 0,-1 0,-1 1,1-1,0 0,0 0,-1 0,1 0,-1 0,0 0,0 0,0 0,0 0,0-1,0 1,0 0,0 0,-1-1,1 1,-1-1,1 1,-1-1,1 0,-1 0,0 1,0-1,0 0,0-1,1 1,-1 0,0 0,-1-1,0 1,-19 7</inkml:trace>
  <inkml:trace contextRef="#ctx0" brushRef="#br0" timeOffset="-2810.006">135 1173,'-50'-52,"42"45,1 0,0 0,0 0,1-1,0 0,0-1,1 1,0-1,0 0,1 0,0 0,1-1,0 0,0 1,1-1,1 0,-1 0,2 0,-1-5,15 32,-8 19,-1 0,-2 0,-2 0,-1 0,-2 7,1 22,0 279,1-321</inkml:trace>
  <inkml:trace contextRef="#ctx0" brushRef="#br0" timeOffset="-1947.383">3 907,'45'-59,"0"16,2 2,2 3,1 1,6 0,5-2,-5 2,1 2,2 3,26-9,17 15,-99 26,-1-1,1 1,0 1,-1-1,1 0,-1 1,1-1,-1 1,1 0,-1 0,1 0,-1 0,0 0,1 0,-1 1,0-1,0 1,0 0,0 0,0-1,0 1,-1 0,1 0,-1 1,1-1,-1 0,0 0,0 1,0-1,0 1,0-1,-1 1,1-1,-1 1,1 0,-1-1,0 2,-5 200,5-200,0 0,-1 0,1 1,-1-1,1 0,-1 0,0 0,-1 0,1 0,-1 0,1-1,-1 1,-1 0,1-1,0 0,-1 1,1-1,-1 0,0 0,0 0,-1-1,1 1,0-1,-1 0,1 0,-1 0,0 0,0 0,-3 0,-34 12,0-1,-2-2,1-2,-1-2,-1-2,1-1,-1-3,1-1,-4-3,-95-16,187 32,52 2,-79-10</inkml:trace>
  <inkml:trace contextRef="#ctx0" brushRef="#br0" timeOffset="-1198.892">953 1173,'-163'-5,"162"5,0 0,0 0,0 0,1 0,-1 0,0 0,0 0,0-1,1 1,-1 0,0 0,0-1,1 1,-1-1,0 1,1-1,-1 1,0-1,1 1,-1-1,1 1,-1-1,1 0,-1 1,1-1,-1 0,1 1,0-1,-1 0,1 0,0 1,0-1,0 0,-1 0,1 1,0-1,0 0,0 0,0 0,0 1,1-1,-1 0,0 0,0 0,0 1,1-1,-1 0,0 0,1 1,-1-1,0 0,1 1,-1-1,1 0,-1 1,1-1,0 1,-1-1,1 1,0-1,-1 1,1-1,0 1,47-30,128 1,61 16,-170 14,-67-1,1-1,0 1,0-1,0 1,-1 0,1-1,0 1,0 0,0-1,0 1,0 0,-1 0,1 0,0 0,0 0,0 0,0 0,0 0,0 0,-1 1,1-1,0 0,0 0,0 1,0-1,-1 1,1-1,0 1,0-1,-1 1,1-1,0 1,-1-1,1 1,-1 0,1 0,0-1,-1 1,0 0,1 0,-1-1,1 1,-1 0,0 0,0 0,0 0,1 0,-1-1,0 1,0 0,0 0,0 0,0 0,0 0,-1 0,1 0,0-1,0 1,-1 0,1 0,-1 0,-7 13</inkml:trace>
  <inkml:trace contextRef="#ctx0" brushRef="#br0" timeOffset="-767.044">798 1328,'640'0,"-598"-4,-27-1</inkml:trace>
  <inkml:trace contextRef="#ctx0" brushRef="#br0" timeOffset="2465.058">3293 819,'-17'0,"14"-1,0 0,0 1,0-1,0 1,0-1,0 1,-1 0,1 0,0 0,0 1,0-1,0 1,0 0,0 0,0 0,0 0,0 0,1 0,-1 1,0 0,1-1,-1 1,1 0,-1 0,1 1,0-1,0 0,0 1,0-1,1 1,-1-1,0 1,1 0,0 0,0 0,-1 1,2 240,0 107,6-313,-5-37,-1-1,0 1,1 0,-1-1,0 1,1-1,-1 1,1-1,-1 0,1 1,-1-1,1 1,-1-1,1 0,-1 1,1-1,0 0,-1 0,1 0,0 1,-1-1,1 0,-1 0,1 0,0 0,-1 0,1 0,0 0,-1 0,1 0,0-1,-1 1,1 0,-1 0,1 0,0-1,-1 1,1 0,-1-1,1 1,-1 0,1-1,-1 1,1-1,-1 1,1-1,-1 1,0-1,1 1,-1-1,0 0,0 1,1-1,-1 1,0-1,0 0,0 1,1-1,10-17,-2-2</inkml:trace>
  <inkml:trace contextRef="#ctx0" brushRef="#br0" timeOffset="4016.221">3338 863,'81'-17,"135"-11,-186 28,-20-2,0 1,0 1,0 0,0 0,1 1,-1 1,0-1,0 2,-1-1,1 1,0 1,-1 0,0 0,3 2,13 11,-18-13,-1 0,1 0,-1 0,1 0,-1 1,-1 0,1 1,-1-1,0 1,0 0,0 0,-1 1,0-1,0 1,-1 0,0 0,0 0,0 1,-1 2,-1-1,-2 0,1 0,-1 1,0-1,-1 0,0 0,-1 0,0-1,0 1,-1-1,0 1,0-1,-1 0,0-1,0 1,-1-1,0 0,-1 0,1-1,-1 0,-1 1,-5 2,0-1,-1 0,0-1,0-1,-1 0,0-1,0 0,0-1,0-1,-1-1,0 0,1 0,-1-2,0 0,1-1,-1 0,-10-4,-36 3,61 2,-4 1,0 0,0-1,0 0,1 0,-1 0,0 0,0-1,0 0,1 0,-1 0,0 0,1-1,-1 0,1 0,0 0,-1-1,1 1,0-1,0 0,1 0,-1-1,1 1,0-1,-2-2,-23-25,27 30,1 0,-1 1,1-1,-1 1,0 0,1-1,-1 1,1-1,-1 1,0 0,1 0,-1-1,0 1,1 0,-1 0,0 0,1-1,-1 1,0 0,0 0,1 0,-1 0,0 1,0-1,1 0,-1 0,0 0,1 0,-1 1,0-1,1 0,-1 1,1-1,-1 0,0 1,1-1,-1 1,1-1,-1 1,1-1,-1 1,1 0,0-1,-1 1,1-1,0 1,-1 0,1-1,0 1,0 0,-1 0,1-1,0 1,0 0,0 0,0 1,-1-1,1 1,-1 0,1-1,0 1,0 0,0 0,0 0,0-1,0 1,0 0,0 0,1 0,-1-1,1 1,0 0,-1-1,1 1,0-1,0 1,0 0,0-1,0 0,0 1,0-1,1 0,-1 0,0 1,1-1,-1 0,1 0,-1 0,1-1,0 1,-1 0,1-1,1 1,70 11,-65-11,36 5,-1 1,1 3,-1 1,32 15,74 35,-127-52,0 1,-1 2,0 0,-1 1,0 1,-1 1,5 5,-5-3,-13-11,0 1,1-2,0 1,0-1,0 0,1 0,0-1,0 0,0 0,0-1,0 0,1-1,8 2,13-2,-30-2,-1 0,1-1,0 1,0 0,0 0,-1-1,1 1,0 0,0 0,0-1,0 1,-1 0,1 0,0-1,0 1,0 0,0-1,0 1,0 0,0-1,0 1,0 0,0 0,0-1,0 1,0 0,0-1,0 1,0 0,1-1,-1 1,0 0,0 0,0-1,0 1,1 0,-1 0,0-1,0 1,0 0,1 0,-1 0,0-1,0 1,1 0,-1 0,0 0,0 0,1 0,-1 0,0-1,1 1,-52-26,20 9</inkml:trace>
  <inkml:trace contextRef="#ctx0" brushRef="#br0" timeOffset="15804.974">2896 334,'-55'-52,"47"44,0 0,0 1,0 0,-1 0,0 1,-1 0,1 1,-1 0,0 1,0 0,-1 0,-8-1,-46-22,13 6,0 1,-1 3,-1 2,0 3,-1 2,-3 2,9 0,-53-11,10 1,0 4,-91-1,175 14,0 0,-1 1,1 0,0 1,-1 0,1 0,0 1,0 0,0 0,0 1,0 0,0 0,1 1,-1 0,1 0,0 1,0 0,1 0,-1 0,1 1,1 0,-1 0,1 1,0 0,0 0,1 0,-3 6,-5 25,1 2,2-1,2 1,2 1,-1 32,-38 375,43-423,0-16,0 0,1 0,0 0,0-1,1 1,0 0,1 0,0 0,0 0,1-1,0 1,1-1,-1 0,1 0,1 0,4 6,14 11,102 135,52 122,-71-127,-102-145,0 1,1-1,0 0,1-1,0 1,0-1,1-1,1 1,-1-1,1 0,0-1,1 1,0-2,0 1,1-1,-1-1,1 0,0 0,1-1,-1 0,1-1,0 0,4 0,12-3,-1-1,1-1,0-1,-1-1,24-7,108-36,-102 23,-34 15,0 0,0-2,-1 0,0-2,-1 0,8-7,75-123,56-129,-138 242,-1 0,-2-1,-1-1,-2 0,0-2,-3 1,-1-2,-1 1,-2-2,-1 1,0-29,-12-224,6 279,-2-1,1 1,-1-1,-1 1,1-1,-2 1,1 0,-1 0,-1 0,0 0,0 1,0-1,-1 1,0 0,-1 0,0 1,0 0,-1 0,0 0,0 1,0 0,-1 0,0 1,0 0,0 0,-1 1,-6-3,10 4,1-1,-1 1,0 0,0 1,-1-1,1 1,-1 0,1 1,-1-1,1 1,-1 0,0 1,0-1,1 1,-1 0,0 1,0-1,1 1,-1 0,0 0,1 1,-1 0,-2 1,-2 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7:42.9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244 24,'-130'1,"127"-1,1 0,0 1,-1-1,1 1,0 0,0 0,0 0,-1 0,1 0,0 0,0 0,0 1,1-1,-1 1,0-1,0 1,1 0,-1 0,1 0,0 0,-1 0,1 0,0 0,0 0,0 0,1 0,-1 1,0-1,1 0,0 1,-1 0,1 83,2-60,0 978,-2-1004,0-1,1 1,-1 0,0 0,1-1,-1 1,1 0,-1 0,1 0,-1-1,0 1,1 0,-1 0,1 0,-1 0,1 0,-1 0,1 0,-1 0,1 0,-1 0,0 0,1 0,-1 1,1-1,-1 0,1 0,-1 0,0 0,1 1,-1-1,1 0,-1 1,0-1,1 0,-1 1,0-1,0 0,1 1,-1-1,0 0,0 1,1-1,-1 1,0-1,0 1,13-17,-3 11,0-1,1 2,-1-1,1 1,0 1,0 0,0 1,0 0,1 0,-1 1,1 1,-1 0,0 0,1 2,-1-1,2 1,34 1,-4-3,-24 0</inkml:trace>
  <inkml:trace contextRef="#ctx0" brushRef="#br0" timeOffset="8644.393">7511 157,'9'0,"13"-1,0 1,0 1,-1 0,1 2,0 1,-1 0,0 2,12 5,-12-3,-15-7,-1 0,1 1,0 0,-1 0,1 0,-1 1,1-1,-1 1,0 0,0 1,-1 0,1-1,-1 1,1 1,-1-1,-1 1,1-1,-1 1,1 0,-1 0,-1 1,1-1,-1 1,0-1,0 1,0 0,-3 4,1-1,-1 1,0-1,-1 0,-1 1,1-1,-1 0,-1 0,1-1,-2 1,-4 7,2-1,-41 114,13-3,28-102,0 1,2 0,1 0,1 1,2-1,0 9,-6 62,-5 53,7 0,8 31,-2-21,1-123,-12 70,10-105,-1 0,0 1,0-1,-1 0,1 0,0 0,0 0,0 1,-1-2,1 1,-1 0,1 0,-1 0,1-1,-1 1,1-1,-1 1,1-1,-1 1,0-1,1 0,-1 0,0 0,1 0,-1 0,0 0,1-1,-1 1,1 0,-1-1,1 1,-1-1,0 0,1 0,0 1,-1-1,1 0,-1 0,1 0,0-1,-55-42,-25-23,62 61,-1 0,0 1,1 2,-1 0,-1 1,1 0,0 2,-10 1,-34 0,54-1</inkml:trace>
  <inkml:trace contextRef="#ctx0" brushRef="#br0" timeOffset="2377.968">2850 3,'395'0,"-393"-1,1 1,0-1,-1 1,1 0,-1 0,1 0,-1 0,1 1,-1-1,1 0,-1 1,1 0,-1 0,1 0,-1 0,0 0,1 0,-1 0,0 1,0-1,0 1,0 0,0-1,0 1,-1 0,1 0,-1 0,1 0,-1 1,0-1,0 0,0 1,0-1,0 0,0 1,-1-1,1 1,-1-1,1 1,-1 0,0-1,0 1,0 0,-37 104,29-87,2 0,0 1,1 0,1 0,1 0,1 0,0 5,4 1172,-1-1195,-1 0,0 0,0 0,0 0,-1 0,1 0,-1-1,1 1,-1 0,0 0,0-1,0 1,-1 0,1-1,0 1,-1-1,0 0,1 1,-1-1,0 0,0 0,-1 0,1 0,0-1,-1 1,1-1,-1 1,1-1,-1 0,1 0,-1 0,0 0,0 0,0-1,1 1,-3-1,-14 0,1-1,-1-1,0-1,1 0,-1-2,1 0,0-1,1-1,0 0,0-1,0-1,1-1,0 0,1-1,0-1,-12-12,17 17,-50-20,62 25,7 2</inkml:trace>
  <inkml:trace contextRef="#ctx0" brushRef="#br0" timeOffset="5699.098">3645 69,'-43'-29,"27"24,0 1,-1 1,1 1,-1 0,1 1,-1 0,-16 3,-60-5,91 3,0 1,0 0,0 0,0 0,0 0,0 0,1 1,-1-1,0 0,1 1,-1-1,0 1,1 0,0-1,-1 1,1 0,0 0,0 0,0 0,0 0,1 0,-1 0,0 0,1 0,-1 1,1-1,0 0,0 0,0 0,0 1,0-1,0 0,1 0,-1 0,1 1,0-1,-1 0,1 0,0 0,1 1,-1 12,2 691,-35-576,3-28,1 203,37-202,-8-102,1 0,-1 0,1 0,-1 0,1-1,-1 1,1-1,-1 1,1-1,0 1,-1-1,1 0,0 0,-1 0,1 0,-1 0,1 0,0 0,-1-1,1 1,0-1,-1 1,1-1,-1 1,1-1,-1 0,1 0,-1 0,0 0,1 0,-1 0,0 0,0 0,0 0,0-1,0 1,0 0,0-1,0 0,4-2,5-3,-1 0,1 1,0 0,0 1,0 0,1 0,0 1,0 1,0 0,0 0,1 1,-1 1,1 0,-1 0,1 1,9 1,187 45,-89-15,-115-30,1-1,-1 1,0 0,1 0,-1 0,0 0,0 1,0 0,0 0,0 0,0 0,-1 0,1 1,0 0,-1 0,0 0,0 0,0 0,0 1,-1-1,1 1,-1 0,0-1,0 1,0 1,-1 8</inkml:trace>
  <inkml:trace contextRef="#ctx0" brushRef="#br0" timeOffset="18801.063">1260 1438,'20'0,"9"-1,-1 1,0 1,0 1,0 2,0 1,0 1,12 6,54 31,-83-39,0 0,0 0,1-1,0-1,-1 0,1 0,0-1,0-1,0 0,0 0,11-3,15 2,362 0,-230-22,7 10,-107 5,0 4,0 3,12 3,24 0,-6-6,-84-1</inkml:trace>
  <inkml:trace contextRef="#ctx0" brushRef="#br0" timeOffset="21097.675">4507 1460,'72'-33,"50"12,-26-3,70-9,113 20,58 3,-215 12,941-2,-640 45,-320-46,-83 1</inkml:trace>
  <inkml:trace contextRef="#ctx0" brushRef="#br0" timeOffset="49995.722">7334 290,'0'-4,"-1"0,0 0,0 0,0 0,-1 0,1 0,-1 1,0-1,0 1,0-1,0 1,-1 0,1-1,-1 1,0 1,0-1,0 0,0 1,0-1,-1 1,1 0,-1 0,0 0,1 1,-4-1,-101-27,-33 17,121 7,0 1,-1 1,1 1,0 1,-1 0,1 2,-1 0,1 2,-19 4,32-3,0 1,0 1,1-1,0 1,0 0,0 0,1 1,0-1,0 1,1 0,0 1,0-1,1 1,-1 0,2 0,-3 8,2-8,-35 177,26-140,2 1,1 0,3 0,1 1,3-1,3 34,0-73,1 0,-1-1,1 0,1 1,0-1,0 0,0 0,0 0,1-1,0 1,0-1,0 0,1 0,0 0,0-1,0 0,1 0,-1 0,1 0,0-1,0 0,0 0,0-1,1 1,51 31,-15 1,-32-24,0-1,0-1,1 0,0 0,1-2,0 1,0-1,0-1,1 0,0-1,0-1,0 0,1-1,-1 0,4-1,-9-4,1 0,-1-1,0 0,0 0,0-1,0 0,-1 0,1-1,-1 0,0-1,-1 0,1 0,-1-1,0 0,-1 0,0 0,0-1,0 0,-1 0,-1 0,1-1,-1 0,0 0,1-8,28-40,-26 45,0-1,0 0,-1 0,-1-1,0 1,-1-1,-1 0,2-10,9-79,-4-1,-5 1,-5-14,-5 6,4 110,0 0,0-1,-1 1,1 0,0 0,-1 0,0 0,1 0,-1 0,1 1,-1-1,0 1,1-1,-1 1,0-1,0 1,0 0,1 0,-1 0,0 0,0 0,1 0,-1 0,0 1,0-1,1 1,-1-1,0 1,0 0,1-1,-1 1,1 0,-1 0,1 0,-1 0,1 1,0-1,0 0,-1 0,1 1,0-1,0 1,0-1,0 1,1 0,-1-1,0 2,-6 4,-4 3</inkml:trace>
  <inkml:trace contextRef="#ctx0" brushRef="#br0" timeOffset="68376.13">14557 865,'-22'135,"13"189,-13 188,-37 778,38-531,-1-120,23-485,-1-311,0 126</inkml:trace>
  <inkml:trace contextRef="#ctx0" brushRef="#br0" timeOffset="70229.245">14557 2609,'246'13,"227"54,-366-58,0-5,48-6,-16 0,255 15,-222-3,112-10,-114-2,552 1,277-65,-179 67,-417 22,-364-23,-29 0</inkml:trace>
  <inkml:trace contextRef="#ctx0" brushRef="#br0" timeOffset="73355.701">14579 1085,'1'-2,"-1"0,0 0,0 0,1 0,-1 0,1 0,0 0,0 1,0-1,0 0,0 0,0 1,0-1,0 0,0 1,1-1,-1 1,1 0,-1 0,1-1,0 1,-1 0,1 0,0 0,0 1,0-1,0 0,0 1,-1-1,1 1,0 0,0-1,0 1,0 0,2 0,72 11,-75-11,5 2,1 0,-1 0,1 1,-1 0,0 0,0 1,0-1,0 1,-1 1,0-1,0 1,0 0,0 0,-1 0,1 0,-1 1,-1 0,1 0,2 6,6 14,2 0,2-1,0-1,1 0,1-1,1-1,2-1,1 0,1 4,72 98,-5 30,-3-10,-29-64,-50-72,0 1,-1 1,0-1,-1 1,0 1,0-1,-1 1,0 0,4 10,44 126,24-3,-3 2,-34-55,30 28,-53-100,-1-1,-1 2,0 0,-2 1,0 1,-1 0,-1 0,-1 1,2 9,73 119,20 20,-100-161,0 0,1 0,1 0,0-1,0 0,0-1,1 0,0 0,0 0,1-1,55 55,-34-13,48 49,11-10,-80-80,0-1,0-1,1 1,0-2,0 1,0-2,0 1,1-1,0-1,-1 0,1 0,0-1,0 0,152 2,-150-4,0-1,0-1,0 0,0-1,-1 0,0-1,1 0,-2-1,7-4,77-28,-85 35,1 1,-1-2,0 0,-1 0,1 0,-1-2,0 1,0-1,0 0,-1-1,0 0,0 0,-1 0,3-5,99-82,-84 76,-1-1,-1-2,0 0,-2-1,7-11,96-169,-36 74,96-171,34-47,-97 117,-45 71,29-34,-8 52,-12 23,-56 88,0 2,2 0,2 2,0 2,30-17,-28 27,-1 2,2 2,-1 1,1 2,0 1,1 2,-1 1,29 3,181 0,-227-1</inkml:trace>
  <inkml:trace contextRef="#ctx0" brushRef="#br0" timeOffset="77683.841">14534 2322,'-46'-17,"-124"12,50 42,116-37,0 1,0 0,0 0,0 0,0 0,0 0,0 1,0 0,1 0,-1 0,1 0,-1 0,1 1,0-1,0 1,0 0,0 0,1 0,-1 0,1 1,0-1,0 1,0-1,0 1,1 0,-1 0,1 0,-1 2,5 195,-3-198,0 1,0-1,0 1,0 0,1-1,0 1,0-1,0 1,0-1,0 1,1-1,0 0,-1 0,1 1,0-1,1 0,-1-1,0 1,1 0,0-1,-1 0,1 1,0-1,0 0,0 0,1-1,-1 1,0-1,1 1,-1-1,1 0,-1 0,1-1,-1 1,1-1,3 0,320 1,-265 9,-1 2,0 3,56 23,113 20,-152-43,81 28,382 41,-174-75,-228-11,-49 2,196 9,-145 3,-1-6,62-8,-49 0,414 2,-542-2,1-1,0-1,-1-2,0 0,0-2,12-6,94-23,148 10,-231 13,0 3,1 2,0 2,1 2,18 1,541 6,-575-5,-1-1,1-1,-1-2,0-2,23-9,-2 2,-47 14,12-2,0-2,0 1,-1-2,0-1,0 0,-1-1,0 0,-1-2,0 0,7-7,75-51,-91 62,-1 0,-1-1,1 1,-1-1,-1 0,1-1,-1 1,-1-1,1 0,-2 0,1 0,-1 0,0 0,-1-1,0 1,-1-1,0 1,0 0,-2-6,3 9,-1-1,0 0,-1 1,0-1,0 1,0-1,0 1,-1-1,0 1,-1 0,1 0,-1 0,0 0,-1 0,1 1,-1 0,0-1,-1 1,1 1,-1-1,0 1,0-1,-1 1,1 1,-1-1,0 1,0 0,0 0,0 1,-2-1,-11-2,-1 1,1 1,0 1,-1 1,1 0,-1 1,-18 3,-15 0,-506-2,12 45,-420-47,455 23,483-22,-69 0,0 4,-70 13,-257 37,302-31,0-6,-1-5,-60-5,-696-9,823-1,1-3,0-2,1-3,-1-2,-61-12,-16 3,-65 22,153-13,39 9</inkml:trace>
  <inkml:trace contextRef="#ctx0" brushRef="#br0" timeOffset="96754.811">16567 5127,'-2'21,"0"0,-1-1,-1 1,-1-1,-1 0,-1 0,0 0,-2-1,0-1,-1 1,3 0,1 1,1-1,1 1,0 1,2-1,0 0,2 0,0 1,1-1,2 7,-1 32,-4-6,1-39,0 0,0 0,1 1,1-1,0 1,2-1,-1 0,1 0,1 0,1-1,0 1,2 2,59 47,-63-58,0 0,1-1,0 0,0 0,0 0,0 0,1-1,0 1,-1-1,1 0,0-1,1 1,-1-1,0 0,1 0,-1-1,1 1,-1-1,1-1,0 1,-1-1,1 0,0 0,0 0,-1-1,1 0,0 0,-1-1,1 1,-1-1,0-1,0 1,1-1,0-1,3 1,0-2,-1 1,0-1,0 0,0-1,-1 0,0 0,0-1,0 0,-1 0,0 0,0-1,-1 0,0 0,0 0,-1-1,0 1,-1-1,2-7,-3-7</inkml:trace>
  <inkml:trace contextRef="#ctx0" brushRef="#br0" timeOffset="97487.715">16324 5569,'108'-20,"-106"20,28-2,0-1,-1-2,1 0,-1-2,0-1,15-7,-25 8,0 2,1 0,0 1,0 1,0 1,1 1,-1 1,18 2,-35-2,16 0</inkml:trace>
  <inkml:trace contextRef="#ctx0" brushRef="#br0" timeOffset="113342.957">267 4597,'-18'-1,"15"0,0 0,-1 1,1-1,0 1,0-1,0 1,-1 0,1 0,0 1,0-1,-1 1,1-1,0 1,0 0,0 0,0 1,0-1,0 1,0-1,1 1,-1 0,0 0,1 0,0 0,-1 0,1 1,0-1,0 1,0-1,1 1,-1 0,0 0,1 0,0 0,0 197,0-186,0 0,-1 0,-1-1,0 1,-1-1,0 0,-1 0,-5 9,0 3,-36 148,24 20,1 79,-1-97,22 403,0-578,0 1,0-1,0 1,0 0,0-1,-1 1,1 0,1 0,-1-1,0 1,0 0,0-1,0 1,0-1,1 1,-1 0,0-1,0 1,1 0,-1-1,1 1,-1-1,0 1,1-1,-1 1,1-1,-1 1,1-1,-1 0,1 1,0-1,-1 0,1 1,-1-1,1 0,0 0,-1 0,1 1,0-1,-1 0,1 0,0 0,-1 0,1 0,0 0,-1 0,1 0,0-1,-1 1,1 0,0 0,-1 0,1-1,-1 1,1 0,0-1,-1 1,1-1,6 0,6-2,1 0,-1 0,0 2,1 0,0 0,-1 1,1 1,-1 0,1 1,-1 0,0 1,0 1,0 0,0 1,0 0,-1 1,-1 1,-1 0,2-1,-1 0,1-1,0 0,0-1,0-1,0 1,1-2,-1 0,1 0,12-1,-1-1</inkml:trace>
  <inkml:trace contextRef="#ctx0" brushRef="#br0" timeOffset="44875.918">6628 3890,'0'-3,"0"1,1-1,-1 0,-1 1,1-1,0 1,-1-1,1 1,-1-1,1 1,-1-1,0 1,0 0,-1-1,1 1,0 0,-1 0,1 0,-1 0,0 0,1 0,-1 1,0-1,0 0,0 1,-1-1,1 1,0 0,0 0,-1 0,1 0,-1 0,1 1,-1-1,1 1,-1-1,1 1,-1 0,1 0,-1 0,-1 0,-325 1,296 2,0 0,0 3,0 0,1 2,-12 6,-44 9,83-22,0 0,0 0,0 0,0 1,0-1,0 1,0 0,1 1,-1-1,1 1,-1 0,1 0,0 0,0 1,1-1,-1 1,1 0,-1 0,1 0,1 1,-1-1,0 1,1-1,0 1,0 0,1 0,-1 2,-24 75,18-64,1 1,1 0,0 0,2 0,0 0,1 1,1 0,1-1,1 1,1 0,0 0,2-1,0 3,1-11,1 0,0 0,1 0,0-1,1 0,0 0,1-1,-1 0,2 0,-1 0,1-1,1-1,-1 0,1 0,1-1,-1 0,1 0,0-2,0 1,3 0,9 2,1-1,-1 0,1-2,0-1,0-1,0-1,0-1,0-1,0-1,0-1,0-1,-1-1,1-1,-1-1,-1-2,11-4,88-107,-114 113,0-1,0 1,0-1,-1-1,0 1,-1-1,0 0,0 0,-1 0,0-1,0 1,-1-1,-1 0,0 0,0-1,18-53,-14 48,0-1,-2 0,0 0,0 0,-2 0,0-1,-1 1,-1-1,0 1,-2-1,0 1,0-1,-2 1,0 0,-1 1,-1-1,-1 1,-4-10,9 24,1 0,-1-1,1 1,-1 0,0 0,1 0,-1 0,0 0,-1 0,1 1,0-1,0 1,-1-1,1 1,-1 0,1 0,-1 0,1 0,-1 1,0-1,1 1,-1-1,0 1,0 0,1 0,-1 0,0 1,1-1,-1 0,0 1,1 0,-1 0,0 0,1 0,-1 0,1 0,0 1,-1-1,0 2,-10 10</inkml:trace>
  <inkml:trace contextRef="#ctx0" brushRef="#br0" timeOffset="62663.136">3690 6850,'72'1,"-1"4,0 3,55 13,-64-9,1-2,1-4,27-1,88 15,251 45,197-64,-48 0,-199 21,1166-22,-1192-40,-2 26,145 0,130-30,-81 46,-252 20,-193-22,0-4,0-4,40-11,184-43,-274 46,-33 7</inkml:trace>
  <inkml:trace contextRef="#ctx0" brushRef="#br0" timeOffset="66427.041">8042 6298,'63'16,"250"-10,-97 38,-97-43,-95-2</inkml:trace>
  <inkml:trace contextRef="#ctx0" brushRef="#br0" timeOffset="85445.14">8770 4774,'-98'30,"-183"56,103 3,-101 41,132-58,3 6,-52 42,-95 38,51-2,-59-20,-46 84,136-70,-126 81,169-93,14 9,74-107,76-39,0-1,1 0,-1 0,0 0,0 1,0-2,0 1,0 0,1 0,-1-1,0 1,0 0,0-1,1 0,-1 0,0 1,1-1,-1 0,1 0,-1 0,1-1,-1 1,1 0,0 0,-1-1,1 1,0-1,0 1,0-1,0 0,0 1,1-1,-1 0,0 1,1-1,-1 0,1 0,0 0,0 0,-1 1,1-1,0 0,1-1,9-59,-5 44</inkml:trace>
  <inkml:trace contextRef="#ctx0" brushRef="#br0" timeOffset="86641.783">4662 4818,'42'43,"-26"-23,1-1,0 0,2-1,0-1,1-1,0 0,1-2,1 0,15 6,237 88,100 27,223 89,-11-47,-176-7,-146-66,4-11,64 4,162 67,-482-161,14 2,1 2,-1 1,-1 1,0 1,0 1,15 10,-5-2,-18-13</inkml:trace>
  <inkml:trace contextRef="#ctx0" brushRef="#br0" timeOffset="115269.415">3668 4684,'219'4,"-206"-2,-1 0,0 1,-1 0,1 1,0 0,-1 1,0 0,0 0,0 2,-1-1,0 1,0 1,-1 0,1 1,-6-1,-1 1,0 0,0 0,0 0,-2 0,1 0,-1 1,0-1,-1 0,0 1,-1-1,1 1,-3 3,2 16,-1 150,-29-101,5-27,15-7,2 1,2 0,1 0,3 1,2-1,2 1,2 3,-6 172,-17 113,-1 56,22-374,0-12,0 0,-1-1,1 1,-1 0,0 0,0-1,0 1,0 0,0 0,-1-1,0 1,0 0,0-1,0 1,0-1,-1 1,0-1,0 1,0-1,0 0,0 0,0 0,-1 0,1-1,-1 1,0-1,0 1,0-1,0 0,-1 0,1 0,-1 0,-15 1,-1 0,1 0,-1-2,0-1,1 0,-1-1,0-1,1-1,-1-1,1-1,0 0,-10-6,-2 3,-17-1,57-4,-1 3</inkml:trace>
  <inkml:trace contextRef="#ctx0" brushRef="#br0" timeOffset="125728.959">2254 6164,'0'19,"-1"-14,0-1,1 1,-1 0,1 0,1-1,-1 1,1 0,-1-1,1 1,1 0,-1-1,1 1,-1-1,1 0,0 1,1-1,-1 0,1 0,0 0,0-1,3 4,172 106,82 28,-81-35,-151-85,-1 2,-2 1,0 1,-1 1,13 21,5 2,59 112,-66-94,-16-30,-1 1,-2 1,-2 0,-2 1,-1 1,5 14,-12-41,0 0,0-1,2 0,-1 0,2-1,-1 1,2-1,0-1,0 1,1-1,0-1,1 0,11 9,251 131,-269-147,69 44,2-3,2-3,26 7,216 89,-162-70,143 84,-37-16,95 30,-78-56,-208-80,1-2,1-3,2-4,-1-3,2-3,3-4,209 16,-205-19,0 4,68 18,-40-10,1-4,0-6,1-5,93-8,-51 1,-130 3,168-1,120-19,602-109,-356 42,-235 40,344-36,-560 66,214-29,46 11,140 13,-428 22,171-1,-1 11,86 21,315 46,-602-71,-1 1,-1 3,1 2,11 6,75 19,2-6,1-6,71 1,29 7,261 23,-489-53,1 0,-1 0,0 1,0 0,0 1,-1-1,0 2,1-1,-2 1,3 2,-1-1,1 3,0 0,-1 1,0 0,-1 0,0 1,0 0,-2 0,1 1,-1 1,7 12,171 223,-176-239,0 1,1-2,0 1,1-1,0-1,0 1,1-2,0 1,6 1,-13-4,1-1,-1 1,0-1,0 1,-1 0,0 1,1-1,-2 0,1 1,-1 0,1 0,-2 0,1 0,-1 0,0 0,0 0,0 0,-1 0,0 0,0 1,-1-1,0 0,0 0,-1 3,2 54,18 217,-18-256</inkml:trace>
  <inkml:trace contextRef="#ctx0" brushRef="#br0" timeOffset="126658.435">15617 9831,'1'3,"-1"0,0-1,1 1,0 0,-1 0,1 0,0 0,0-1,1 1,-1 0,1-1,-1 1,1-1,0 0,0 0,0 1,0-1,0 0,0 0,1-1,-1 1,1-1,-1 1,1-1,0 0,-1 1,1-1,0-1,0 1,0 0,0-1,2 1,98 2,0-45,-31 8,-51 27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7:00:56.62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5017 488,'-4'-4,"-1"-5,-3-1,-5 1,0-1,-1-3,-2-3,-6 1,-6-1,-7 0,-1 1,-1 0,5-1,0 2,3 0,-2-2,1 2,-3 0,-2 2,-3-1,-3-2,-2-2,3 2,1 0,-1 2,-5 3,2 0,4 2,5 2,1-6,2 0,-4-2,-5 1,-2 3,1 3,5 3,5 2,-1 1,-2-3,2 0,-3 0,3 0,1-2,3 0,-1 1,0 1,2 1,-2 2,-1 0,2 1,-6 0,-1 0,2 1,-1-1,2 0,-2 0,-2 0,1 0,-1 0,-2 0,2 0,3 0,0 0,-2 0,1 0,3 0,-2 0,2 0,-5 0,0 0,-6 0,-3 0,-5 0,-1 0,3 0,0 0,3 0,-5 4,2 1,-2-1,0 0,-3-2,0 0,-1-1,-1-1,-12 4,-3 1,0 0,0-2,-3 0,-1-1,-2-1,1 10,8 4,5 3,2-2,3-3,8-5,-3 1,0-1,-2 5,0 5,-2-2,1 2,3-4,2 1,2 1,6-3,-1-2,2 3,2 0,2 1,2-2,-6 1,-3-3,2 2,5 1,0 3,4-2,3 0,3-2,2 1,2-3,1 1,1-2,-1-2,5 1,4 3,1 3,2 2,4 3,1 2,3 0,1 0,1 1,1 0,-1-1,1 0,-1 1,1-1,-1 4,0 1,0 0,0-1,4-2,5 4,4 0,1 3,4 4,1-1,7 2,3-2,4 9,-3 0,1 1,-2 1,7 3,-1 1,10 8,1 1,4 2,0-1,8 0,-3-10,0-6,-8-6,5-5,-5-6,-3 6,-2 0,7-2,-1-1,-5-7,-5-2,-7-5,-4-2,-3-2,-2-4,0 1,-1 0,-1-3,2-1,3 2,5 0,2-1,6 7,8 0,0-1,4 1,0-1,3-3,0-3,3-2,3-1,2 2,-5 1,7-1,-4-1,3-1,-2-1,13 0,0-1,0 0,1 0,5 0,-9-1,4 1,-4 0,-3 0,-5 0,6 0,-1 0,-1 0,-8 0,5 0,-4-3,-2-2,-5-7,2-2,-4 1,1 0,0 2,5 3,1 2,10-1,-3-3,7-4,-2 0,10-4,-1 0,-2 0,-7-1,1 3,-6 0,-4 3,-10-4,-6 1,-10 0,5-2,-2 3,1 3,2 1,-2-2,-1 1,-2 3,-4-1,-3 1,-3-1,-1-4,-2-6,0 1,3-2,-2 1,-2-1,0-5,-4 0,-1-1,0-3,2 0,-3 1,0 6,-2 3,0 1,-2 0,-3-1,-3 0,-2-4,-2-10,-5-10,-1-2,-8-3,-5 2,-3 1,-2 6,-8 1,-3 8,0 5,3 0,-1-4,1 4,6 2,4 6,-3-2,-1 2,1 1,0 3,0 0,5-1,1 2,4-1,1 2,-1 3,-7 4,2-2,3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7:01:09.6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38 133,'46'-31,"-23"17,-15 8,0 1,0 0,0 1,0-1,1 2,0-1,0 1,0 1,0 0,7-1,182-42,-196 45,1 0,-1 0,1 1,-1-1,1 1,-1-1,0 1,1 0,-1 0,0 0,1 0,-1 0,0 1,0-1,0 1,0-1,0 1,-1 0,1-1,0 1,-1 0,1 0,-1 1,0-1,0 0,0 0,0 0,0 1,0-1,0 1,-1-1,1 1,-1-1,0 0,0 1,0-1,0 3,-20 96,-24 23,29 6,5 0,6 60,0-24,-16 139,20 538,1-841,-1 1,1 0,-1-1,0 1,0-1,0 1,0 0,-1-1,1 1,-1-1,0 1,1-1,-1 1,0-1,0 1,-1-1,1 0,0 0,-1 0,1 0,-1 0,0 0,0 0,0 0,0 0,0-1,0 1,0-1,0 0,-1 0,1 1,-1-1,1-1,-1 1,1 0,-1-1,1 1,-1-1,1 0,-1 0,0 0,-1 0,-11 1,1 0,-1-2,0 0,1 0,-1-1,1-1,-1-1,1 0,0 0,1-2,-1 1,1-2,0 0,0 0,1-2,0 1,1-1,0-1,-5-5,6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7:01:12.7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134 155,'0'819,"-1"-817,1 1,0-1,-1 1,1-1,1 1,-1-1,0 1,0-1,1 1,-1-1,1 0,0 1,0-1,0 0,0 0,0 1,1-1,-1 0,0 0,1 0,0 0,-1-1,1 1,0 0,0-1,0 1,0-1,0 0,0 1,1-1,-1 0,0 0,1-1,-1 1,0 0,1-1,-1 0,1 1,-1-1,1 0,-1 0,1 0,-1-1,3 0,0 0,0-1,0 0,0 0,0 0,-1 0,1-1,-1 0,0 0,0 0,0 0,0-1,0 1,-1-1,3-3,11-10,-8 7,0 0,-1 0,0-1,-1 0,0-1,-1 1,0-1,-1 0,4-13,6-13,-5 18</inkml:trace>
  <inkml:trace contextRef="#ctx0" brushRef="#br0" timeOffset="688.348">112 641,'0'-1,"-1"1,0 0,0 0,0 0,0 0,0 0,0 1,0-1,0 0,0 0,0 0,0 1,1-1,-1 1,0-1,0 0,0 1,1 0,-1-1,0 1,0-1,1 1,-1 0,1-1,-1 1,0 0,1 0,0 0,-1-1,1 1,-1 0,1 0,0 0,0 0,-1 0,1 0,0 0,0 0,0-1,0 1,0 0,0 0,0 0,0 0,1 0,-1 0,0 0,0 0,1 0,-1-1,1 1,-1 0,1 0,-1 0,1-1,-1 1,1 0,0-1,-1 1,1 0,0-1,117 8,-81-9,10 1,-22 1,-1-1,0-1,1-1,-1-1,0-2,1 0,5-14,-21 8</inkml:trace>
  <inkml:trace contextRef="#ctx0" brushRef="#br0" timeOffset="1551.836">598 1,'-44'91,"-53"71,46-65,43-79,0 0,-1-1,-1 0,0 0,-1-1,-1 0,-1-1,-9 9,10-14,-71 86,-30 32,63-8,51-119,-1-1,0 1,0-1,1 1,-1 0,0-1,0 1,0 0,0-1,0 1,1-1,-1 1,0 0,-1-1,1 1,0 0,0-1,0 1,0 0,0-1,-1 1,1-1,0 1,-1-1,1 1,0 0,-1-1,1 1,-1-1,1 1,0-1,-1 0,1 1,-1-1,0 1,1-1,-1 0,1 0,-1 1,1-1,-1 0,0 0,1 0,-1 1,0-1,1 0,-1 0,0 0,1 0,-1 0,1 0,-1-1,0 1,1 0,-1 0,0 0,1-1,-1 1,1 0,-1 0,1-1,-1 1,0-1,-15-40,10-61,6 65</inkml:trace>
  <inkml:trace contextRef="#ctx0" brushRef="#br0" timeOffset="2145.582">2 45,'27'23,"137"233,-52-70,-81-126,-23-47,0 0,0 0,1-1,1 0,0-1,1 0,0-1,0 0,1 0,1-1,-1-1,1 0,1-1,-1 0,1-1,1-1,-1 0,1-1,0 0,3-1,-15-3,1-1,-1 0,0 0,0-1,0 1,0 0,0-1,0 0,0 0,-1 0,1 0,-1 0,1 0,-1-1,0 1,0-1,0 0,0 0,0 1,-1-1,1 0,-1 0,0-1,0 1,0 0,0 0,0 0,-1-1,0 1,1 0,-1-1,0 1,-1 0,1-1,-1 1,1 0,-1-1,0 1,-1-1,2-4,0-19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7:01:06.6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1173 5,'-18'0,"15"-1,0 0,0 0,0 1,0-1,0 1,-1 0,1 0,0 0,0 0,0 1,0-1,-1 1,1 0,0 0,0 0,0 0,0 0,1 1,-1-1,0 1,1 0,-1 0,1 0,-1 0,1 0,0 1,0-1,0 1,0-1,0 1,1 0,-1 0,1-1,-1 3,-17 137,-28-13,23 74,16-44,-6 163,-7-102,21 273,-1-490,1 0,-1-1,1 1,0 0,0 0,0 0,0-1,0 1,1 0,-1 0,1 0,0-1,0 1,0 0,0-1,0 1,0-1,1 1,0-1,-1 0,1 1,0-1,0 0,0 0,0 0,0 0,0-1,1 1,-1-1,1 1,-1-1,1 0,0 0,-1 0,1 0,0-1,0 1,-1-1,1 1,0-1,0 0,214 4,-37 11,-158-15</inkml:trace>
  <inkml:trace contextRef="#ctx0" brushRef="#br0" timeOffset="13360.598">665 1950,'-137'3,"-46"38,134-41,38-1,0 1,0 0,1 0,-1 1,0 0,1 1,-1 0,1 1,0 0,-1 1,1 0,-4 3,7-3,0 1,1 0,0 0,0 1,0-1,1 1,-1 1,1-1,1 1,-1 0,1 0,1 0,-1 1,1-1,0 1,1 0,0 0,0 0,1 0,0 0,0 0,1 0,0 7,-11 162,0 88,13-170,-2 515,-45-60,46 1266,0-2124,38 87,-7 58,67 205,104 49,-53-37,12-33,5 39,-20-12,-45-38,-81-5</inkml:trace>
  <inkml:trace contextRef="#ctx0" brushRef="#br0" timeOffset="14490.742">1063 5085,'0'6,"0"1,0-1,1 0,0 1,0-1,1 0,0 0,0 0,0 0,1 0,-1-1,2 1,-1-1,0 1,1-1,0 0,0-1,1 1,-1-1,5 3,96 108,-103-114,-1 0,1 0,-1 0,0 0,1 0,-1 0,0 0,0 1,0-1,0 0,0 1,0-1,0 0,0 1,0 0,-1-1,1 1,-1-1,1 1,-1 0,0-1,1 1,-1 0,0-1,0 1,0 0,-1-1,1 1,0 0,0-1,-1 1,1 0,-1-1,0 1,1-1,-1 1,0-1,-1 1,-48 56,30-40,-135 118,78-56,2-35,57-37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7:01:31.7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33.0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0,'504'0,"-347"26,-150-25,0-1,1 1,-1 0,0 1,0-1,0 2,0-1,-1 1,1 0,0 0,-1 1,0-1,0 2,0-1,-1 1,4 2,109 74,-91-57,43 21,-64-43,-1 0,0-1,1 0,-1 1,1-2,0 1,-1-1,1 0,0 0,-1 0,1-1,-1 0,1 0,-1 0,1-1,-1 0,0 0,1 0,-1 0,0-1,-1 0,1 0,0-1,-1 1,0-1,0 0,0 0,3-4,72-88,-60 81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34.7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57,'5'0,"6"0,6 0,5 0,4 0,2-5,6-7,2 0,-1 1,-1 3,-1 2,-7 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35.4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1,'5'0,"6"0,1 5,4 1,3 0,4-2,-2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35.9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0,'4'0,"8"0,0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7:00:44.92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367 910,'28'-197,"30"-108,-33 149,-24 148,0 1,1-1,0 1,0-1,1 1,0 0,0-1,1 2,0-1,0 0,0 1,1 0,0 0,0 0,3-2,103-103,-101 106,0 1,0 0,1 0,-1 1,1 1,0 0,0 0,0 1,0 0,0 1,0 0,0 1,8 1,13 0,33-2,-37-2,-1 2,0 1,1 1,-1 2,0 0,20 7,-39-6,1 1,0-1,-1 1,0 1,-1 0,1 0,-1 0,-1 1,1 0,-1 0,-1 1,1-1,-2 1,3 5,22 53,-25-53,1-1,1 0,0-1,1 1,0-1,1 0,0-1,8 8,-9-8,-1 0,0 0,0 0,-1 1,0 0,-1 0,-1 0,0 0,0 1,-1 0,-1-1,0 1,-1 0,0-1,-1 1,0 0,-3 9,2 26,1 234,22-163,-21-117,0 0,0 0,-1 1,1-1,-1 0,1 0,-1 0,0 0,0 0,0 0,0 0,0 0,0-1,0 1,-1 0,1 0,-1-1,1 1,-1-1,0 0,1 1,-1-1,0 0,0 0,0 0,0 0,0 0,0-1,0 1,0-1,0 1,-1-1,1 0,0 0,-1 0,-77 0,79 0,0 0,-1 1,1-1,0 0,0 0,0 0,0 0,-1-1,1 1,0 0,0 0,0-1,0 1,0-1,0 1,0-1,-1 1,2-1,-1 0,0 1,0-1,0 0,0 0,0 0,0 0,1 0,-1 0,0 0,1 0,-1 0,1 0,-1 0,1 0,0 0,-1 0,1 0,0 0,0-1,0 1,0 0,0 0,0 0,0-1,0 1,0 0,0 0,1 0,-1 0,1 0,-1-1,1 1,48-41,-30 35,0 0,1 2,0 0,0 1,0 1,0 1,1 0,12 2,-115 48,76-40,-1 1,1-1,0 2,1-1,0 0,1 1,0 0,0 0,1 0,1 1,-1-1,2 1,-1-1,1 1,1 0,0-1,1 1,0 0,0-1,1 1,1 0,-1 32,1 186,-3-222,1-1,0 1,0-1,1 0,0 0,0 0,1 0,-1 0,1 0,0-1,1 1,0-1,-1 0,2 0,-1 0,1 0,-1-1,5 3,21 25,36 37,-56-61,0 0,0-1,1 0,1-1,-1 0,1 0,0-2,0 1,0-2,1 1,-1-2,1 0,0 0,0-1,0-1,6 0,-8 1,2 1,0 0,0-1,0 0,0-1,0-1,0 0,0 0,0-2,-1 1,1-2,0 0,-1 0,0-1,0 0,9-7,40-97,-6-8,1-5,-44 109,-1-1,-1 0,0-1,-1 0,0-1,-2 0,5-12,25-110,-26 92,-8 37,0 0,-1 0,0 0,0-1,-1 1,0-1,-1 1,0 0,0-1,-1 1,-1-6,-1 12,0-1,-1 0,0 1,1 0,-1 0,0 0,0 0,-1 1,1-1,0 1,-1 0,0 0,1 1,-1 0,0-1,0 2,0-1,0 0,0 1,1 0,-1 0,0 1,0-1,0 1,0 0,-2 1,-8-2,-50 9,98 10,228-12,-232 1,-30-8,1 0,0 0,-1 0,1 0,0 0,-1 0,1-1,0 1,-1 0,1 0,0 0,-1 0,1 0,0 0,-1 0,1 1,0-1,-1 0,1 0,0 0,-1 0,1 0,0 0,0 1,-1-1,1 0,0 0,-1 0,1 1,0-1,0 0,0 0,-1 1,1-1,0 0,0 1,0-1,0 0,-1 1,1-1,0 0,0 1,0-1,0 0,0 1,0-1,0 0,0 1,0-1,0 0,0 1,0-1,0 0,0 1,0-1,1 0,-1 1,0-1,0 0,0 1,0-1,1 0,-1 0,0 1,0-1,1 0,-1 0,0 1,-1-1,1 1,0-1,0 0,-1 1,1-1,0 1,-1-1,1 0,0 1,-1-1,1 0,-1 0,1 1,-1-1,1 0,-1 0,1 0,0 0,-1 0,1 1,-1-1,1 0,-1 0,1 0,-1 0,1 0,-1 0,1-1,-1 1,1 0,-1 0,1 0,-1 0,1-1,-1 1,1 0,0 0,-1-1,1 1,-1 0,1 0,0-1,-1 1,1-1,0 1,0 0,-1-1,1 1,0-1,0 1,-1-1,1 1,0 0,0-1,0 1,0-1,0 1,0-1,0 1,0-1,0 1,0-1,0 1,0-1,0 0,24-32,-9 14,-5-4,-1-1,0 0,-2-1,-1 0,-1 0,-2 0,0-1,-1 1,-2-1,-1 1,0-1,-3-4,2-51,2-139,0 214,0-1,1 1,0-1,0 1,0-1,1 1,0 0,0 0,1 0,-1 0,1 0,1 0,-1 1,1-1,0 1,0 0,1 0,-1 1,1-1,0 1,0 0,1 0,-1 1,1-1,0 1,0 1,0-1,0 1,5-2,-5 2,1 0,-2-1,1 0,0 0,-1 0,1-1,-1 0,0 0,0 0,0-1,-1 1,0-1,0 0,0-1,0 0,-2 4,1-2,0 0,0 0,0 1,0 0,0 0,1 0,-1 0,1 0,0 0,0 1,0 0,0 0,0 0,1 0,-1 1,0 0,1 0,-1 0,1 0,0 1,-1-1,1 1,-1 0,1 1,0-1,-1 1,1 0,-1 0,1 0,-1 1,0 0,0 0,0 0,1 0,-2 0,1 1,0 0,0 0,0 0,0 2,0 0,1 0,0 0,0-1,0 0,1 0,-1 0,1-1,0 1,0-1,0-1,0 1,1-1,-1 0,1-1,-1 0,1 0,0 0,3 0,-5 0,-1 0,0 0,0 1,0-1,0 1,0 0,0 0,-1 1,1-1,-1 1,0 0,1 0,-1 0,-1 0,1 1,0-1,-1 1,1-1,-1 1,0 0,-1 0,1 0,-1 0,1 0,-1 1,0-1,0 2,9 124,-10-125,-1 220,25-105,-23-108,1-1,1 0,0 0,0 0,1 0,1-1,-1 0,2 0,0 0,0 0,0-1,1 0,1 0,2 1,-4-1,0 1,0-1,-1 1,0 0,-1 0,0 0,0 1,-1 0,1 9,34 77,84 112,-65-95,9 34,-44-78,-21-65,-1 0,1 0,-1 0,1 0,1-1,-1 1,1 0,0-1,0 1,0-1,0 1,1-1,0 0,0 0,0 0,0-1,1 1,-1-1,1 1,0-1,0-1,0 1,0 0,1-1,-1 0,1 0,1 0,3 1,-1 0,1-1,0 0,0-1,0 1,0-2,0 0,0 0,0 0,0-1,0 0,0-1,0 0,0-1,-1 0,1 0,-1 0,0-1,0-1,0 1,-1-1,1-1,-1 1,0-1,-1 0,1-1,-1 0,-1 0,1 0,2-5,53-124,-27 16,-20 52,0-102,-12 75,25-48,-27 107,-1 31,1 0,-1 0,1-1,0 1,0 0,0 0,1 0,0 0,0-1,0 1,0 0,1 1,0-1,0 0,1 0,-1 1,1-1,0 1,0 0,0 0,1 0,-1 0,1 1,4-4,15-4</inkml:trace>
  <inkml:trace contextRef="#ctx0" brushRef="#br0" timeOffset="4799.165">1 1053,'696'0,"-432"56,172-56,965 0,-1109-55,-101 12,-158 32,0 1,0 2,1 1,1 2,19 0,140-20,-5 12,-149 5,1 2,0 1,1 3,-1 1,42 4,8-1,302-2,-369 0</inkml:trace>
  <inkml:trace contextRef="#ctx0" brushRef="#br0" timeOffset="7080.065">5334 798,'-1'-2,"-1"0,1 1,-1-1,1 0,-1 0,1 1,-1-1,0 1,0 0,0-1,0 1,0 0,0 0,0 0,0 0,0 1,-1-1,1 0,0 1,0 0,-1-1,1 1,0 0,-1 0,-1 1,1-2,-183-1,181 1,0 1,0 0,0 1,0-1,0 1,0 0,0 1,0-1,0 1,1 0,-1 0,1 0,-1 1,1-1,0 1,0 0,0 0,0 1,0-1,1 1,0 0,-1 0,2 0,-1 0,0 1,1-1,0 1,0-1,0 1,0 0,1 0,0 0,0 0,0 0,1 0,-1 0,1 0,1 0,-1 0,1 0,0 2,6 8,0-1,1 1,1-1,0-1,1 0,1 0,0-1,0 0,10 6,-18-13,0-1,1 0,0 0,-1-1,2 1,-1-1,0 0,1 0,-1 0,1 0,0-1,0 0,0 0,0 0,0-1,0 1,1-1,-1-1,0 1,1-1,-1 0,0 0,1 0,-1-1,0 0,1 0,-1 0,0-1,0 1,0-1,0-1,1 1,76-108,-78 100,0 0,0 0,-2 0,1-1,-1 1,0-1,-1 1,-1-1,1 0,-2-6,1-7</inkml:trace>
  <inkml:trace contextRef="#ctx0" brushRef="#br0" timeOffset="9188.935">3302 2040,'-29'38,"-52"61,63-73,-1-1,-1-1,-1-1,0-1,-2-1,-11 7,-175 171,71-99,-53 61,-13-14,62 21,-7-17,-130 146,51 14,177-233,-3-1,-3-3,-4-2,-2-4,-7 2,-35 62,100-126,-1 0,0 0,0-1,-1 1,1-1,-1 0,0-1,-1 0,1 0,-1-1,1 1,-1-2,-2 1,-21 10,30-12,0 0,0 0,-1 0,1 0,0-1,0 1,0 0,-1-1,1 1,0 0,-1-1,1 0,-1 1,1-1,0 0,-1 0,1 0,-1 0,1 0,-1 0,1 0,0 0,-1 0,1-1,-1 1,1-1,0 1,-1-1,1 0,0 1,0-1,-1 0,1 0,0 0,0 0,0 0,0 0,0 0,0 0,0 0,1 0,-1-1,0 1,1 0,-1 0,0-1,1 1,0-1,-6-54,5 27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36.4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0,'5'0,"1"0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36.9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12,'0'-5,"0"-1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37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37.7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0,'5'0,"2"0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38.1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1,'5'0,"6"0,1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38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39.0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1,'5'0,"6"0,7 0,4 0,-1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39.4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0,'5'0,"6"0,6 0,5 0,-1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39.7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0,'4'0,"8"5,5 2,0-1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40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30,'4'0,"7"0,2-5,-2-6,-3-2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44:25.04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49,'2'-3,"0"0,0 0,0 0,0 0,0 0,1 1,-1-1,1 1,0-1,-1 1,1 0,0 0,1 0,-1 0,0 1,0 0,1-1,-1 1,1 0,-1 0,1 1,-1-1,1 1,-1 0,1 0,-1 0,1 0,0 1,31-4,-1 2,1 2,0 1,-1 2,0 1,0 1,24 9,-31-8,-1-2,1-1,0-1,0-2,0 0,0-2,3-1,147 9,112 15,38 4,31-16,-225-12,-65 3,0 3,-1 3,0 3,15 6,-30-5,1-3,0-2,0-2,41-3,-75-2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40.6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1,'5'0,"2"0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41.5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1,'4'0,"7"0,6 0,1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42.0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1,'4'0,"8"0,5 0,0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42.4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18,'0'-5,"4"-1,3-1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43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1,'4'0,"2"0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43.9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44.7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45.1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18,'0'-5,"4"-1,3-1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46.0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48.4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97,'49'51,"-37"-32,0 0,-2 0,0 1,-1 0,-1 0,-1 1,0 1,-2-1,-1 1,0 4,47 131,-49-147,17 50,-18-59,-1 0,1 0,-1 1,1-1,0 0,-1 0,1 0,0 0,0-1,0 1,0 0,0 0,0 0,0-1,0 1,0 0,0-1,0 1,1-1,-1 0,0 1,0-1,1 0,-1 0,0 0,0 1,1-1,-1-1,0 1,0 0,1 0,-1 0,0-1,0 1,0 0,1-1,-1 1,0-1,0 0,0 1,0-1,0 0,0 0,0 0,57-79,-36 39,-17 32,0-1,0 0,-1 0,-1 0,0 0,0-1,-1 1,0-1,0-6,4-23,-3 32,-1 0,2 1,-1-1,1 1,0-1,1 1,-1 1,1-1,1 1,-1-1,1 1,1 1,33-44,-35 42,3-3,-1-1,0 0,-1-1,0 0,-1 1,0-2,-1 1,0-1,-1 1,0-4,4-32,-1 31</inkml:trace>
  <inkml:trace contextRef="#ctx0" brushRef="#br0" timeOffset="2013.106">594 352,'0'272,"0"-297,-2 8,1 0,1-1,0 1,1 0,1-1,1 1,0 0,1 0,1 1,1-1,0 1,1 0,1 1,0 0,5-6,51-9,-38 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43:13.49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1614 11419,'-88'-20,"63"17,1-1,-1-1,1-1,0-1,1-1,0-1,-10-6,23 10,0 0,0 0,0 1,-1 1,1 0,-1 0,0 1,0 1,0 0,0 0,0 1,0 0,0 1,0 0,0 1,0 0,1 1,-1 0,1 1,-1 0,1 1,1 0,-1 0,1 1,-1 0,2 1,-1 0,1 0,-5 6,1 0,0 1,1 0,1 0,0 1,1 1,0 0,2 0,0 0,0 1,2 0,0 1,1-1,0 5,-24 75,-8 56,-2 49,35 36,5-225,1-1,0 0,1-1,1 1,0-1,1 0,0 0,0 0,1-1,5 6,15 26,38 62,-63-99,1 0,0 0,1-1,-1 0,1 0,0 0,0 0,0 0,1-1,-1 1,1-1,0-1,-1 1,1 0,1-1,-1 0,0-1,0 1,1-1,-1 0,1 0,-1 0,1-1,0 0,4-1,27 7,-10 2,0 0,0 2,-1 1,-1 1,0 1,-1 1,0 1,-1 2,5 5,-16-16,1-1,0 0,0-1,0 0,1-1,-1 0,1-1,0-1,0 0,0-1,-1-1,1 0,11-2,26 1,-38 2,18 0,0-1,0-1,0-2,-1-1,25-7,-3-5,0-3,-1-2,43-25,-78 35,-1 0,0-1,-1 0,0-1,-1-1,-1 0,0-1,-1 0,-1-1,1-3,-6 12,35-125,-24 97,15-70,-32-106,-45 41,40 159,1 1,-1 1,-1-1,0 1,-1 0,0 0,0 1,-1 0,0 0,0 1,-4-1,-60-67,68 68,-3-5,-1 0,0 0,0 1,-1 0,-1 1,0 0,-1 1,0 0,0 0,-11-5,-145-85,140 86,22 10,-1 0,1 0,-1 1,0 0,1 0,-2 0,1 1,0 0,0 1,-1-1,1 1,-1 1,1 0,-1 0,1 0,0 1,-1 0,-4 1,-10 20,16-8</inkml:trace>
  <inkml:trace contextRef="#ctx0" brushRef="#br1" timeOffset="-160021.098">9853 5544,'293'1,"-191"34,-33-5,108 11,-158-38</inkml:trace>
  <inkml:trace contextRef="#ctx0" brushRef="#br1" timeOffset="-157551.688">6760 5390,'688'0,"-469"-46,-136 46,106-11,-73-12,-68 16,1 3,-1 2,0 2,6 3,41-1,130-2,-202 0</inkml:trace>
  <inkml:trace contextRef="#ctx0" brushRef="#br1" timeOffset="-132096.119">6849 4351,'0'471,"-41"-294,37 74,4-311,0 35</inkml:trace>
  <inkml:trace contextRef="#ctx0" brushRef="#br1" timeOffset="-130323.761">6827 4351,'-1'4,"1"-1,0 1,0-1,0 0,0 1,1-1,-1 1,1-1,0 1,0-1,0 0,1 0,-1 0,1 1,-1-1,1-1,0 1,0 0,1 0,-1-1,0 1,1-1,0 0,-1 0,1 0,0 0,0 0,0 0,0-1,1 0,-1 0,0 1,1-2,-1 1,0 0,1-1,-1 0,1 1,-1-1,4-1,374-1,-184-12,61-8,103 5,-161 2,125-28,-3 44,-319-2,-1 1,1-1,0 1,0 0,0 0,0 0,-1 0,1 0,0 1,0-1,0 1,-1 0,1-1,0 1,-1 1,1-1,-1 0,1 1,-1-1,0 1,1 0,-1 0,0-1,0 2,0-1,0 0,-1 0,1 1,-1-1,1 0,-1 1,0 0,0-1,0 1,0 0,0-1,-1 1,1 0,-1 0,0 0,0 1,2 31,-1-1,-2 1,-1 0,-2-1,-2 0,-7 28,-88 113,44-74,-87 80,141-177,1 0,-1 0,0-1,1 1,-2-1,1 0,0 0,-1 0,1 0,-1 0,0-1,0 0,0 0,0 0,0 0,0 0,-1-1,1 0,-1 0,1 0,-1 0,1-1,-1 0,1 0,-1 0,-3-1,-17 2,17 0,-1 0,1 0,-1 0,1-1,-1-1,1 1,-1-1,1-1,0 1,-1-2,1 1,0-1,0 0,1-1,-1 1,1-2,-1 1,1-1,-3-3,12-17,7 14</inkml:trace>
  <inkml:trace contextRef="#ctx0" brushRef="#br1" timeOffset="-126011.811">10759 3844,'-21'108,"11"117,-18-106,10 20,11-85,2 0,3 0,4 50,-3 78,-21 62,23 211,-1-453,-1 0,0 0,1 0,-1 0,1 1,0-1,0 0,0 0,0 0,0 1,0-1,0 0,1 0,-1 0,1 0,0 0,0 1,0-1,0 0,0-1,0 1,0 0,0 0,1 0,-1-1,1 1,-1-1,1 1,0-1,0 1,-1-1,1 0,0 0,0 0,0 0,0 0,1-1,-1 1,0-1,0 1,0-1,0 0,1 1,-1-1,0 0,0-1,1 1,5-2,-1 0,1 0,-1-1,0 0,1 0,-1-1,-1 0,1 0,-1-1,1 1,-1-1,-1-1,1 0,7-2,0 0,0 1,1 0,-1 1,2 0,-1 1,0 1,1 0,0 1,0 1,0 0,0 1,0 1,0 0,0 1,0 1,8 2,35-2,-4-2,-23-1,0 1,0 1,-1 2,1 2,19 5,243 31,37-32,-210-10,53 23,-100-21,106 15,-131-5,1-3,-1-3,1-1,0-2,29-4,-73 2,43-1,182 14,-188-7,1-2,1-2,-1-1,15-4,24 1,287 2,-366 0,0 0,-1 0,1-1,0 1,0-1,-1 1,1-1,-1 0,1 0,0 0,-1-1,0 1,1 0,-1-1,0 0,0 1,0-1,0 0,0 0,0 0,0 0,-1-1,1 1,-1 0,1-1,-1 1,0-1,0 1,0-1,0 0,-1 1,1-1,-1 0,0 0,1 1,-1-1,0 0,-1-2,-27-103,17 78,2-1,1 0,2 0,1 0,1-1,2 1,1-1,2 0,1-1,-2-1,1-1496,-1 1530,1-1,-1 0,1 0,-1 0,0 0,1 0,-1 0,0 1,0-1,0 0,0 0,0 0,0 0,0 0,0 0,0 0,0 0,0 0,0 0,-1 1,1-1,0 0,-1 0,1 0,-1 0,1 1,-1-1,1 0,-1 0,0 1,1-1,-1 0,0 1,0-1,1 1,-1-1,0 1,0-1,0 1,1 0,-1-1,0 1,0 0,0 0,0-1,0 1,0 0,0 0,0 0,0 0,0 0,1 0,-1 1,0-1,0 0,0 0,0 1,0-1,-95 52,66-47,0-1,0-2,0-1,0-1,-20-3,-30 0,-1246 3,1092 23,202-23,1-1,0 1,0 2,0 2,1 0,-23 7,-214 27,25-7,197-32,-146 14,1-3,190-10,-1-1,1 1,0 0,0-1,-1 1,1 0,0 0,-1 0,1-1,-1 1,1 0,0 0,-1 0,1 0,-1 0,1 0,0 0,-1 0,1 0,-1 0,1 0,0 0,-1 0,1 0,-1 0,1 0,0 0,-1 0,1 0,-1 1,1-1,0 0,-1 0,1 0,0 1,-1-1,1 0,0 1,0-1,-1 0,1 1,0-1,0 0,0 1,-1-1,1 0,0 1,0-1,0 1,0-1,0 0,0 1,-1-1,1 1,0-1,0 0,0 1,1-1,-1 1,0-1,0 0,0 1,0-1,0 1,0-1,1 0,-1 1,0-1,0 1,9 8</inkml:trace>
  <inkml:trace contextRef="#ctx0" brushRef="#br1" timeOffset="-121421.006">8947 5213,'194'-22,"77"22,-251 0</inkml:trace>
  <inkml:trace contextRef="#ctx0" brushRef="#br1" timeOffset="-120251.534">14049 5279,'4'0,"5"0,4 0,5 0,2 0,2 0,4 0,2 0,0 0,-1 0,-2 0,-1 0,-1 0,4 0,0 0,-4 0</inkml:trace>
  <inkml:trace contextRef="#ctx0" brushRef="#br1" timeOffset="-109810.283">15044 3910,'0'1461,"-1"-1459,0 0,0 0,1 0,-1 1,1-1,0 0,0 1,0-1,0 0,0 0,0 1,1-1,-1 0,1 0,-1 1,1-1,0 0,0 0,0 0,0 0,0 0,0 0,1 0,-1 0,1-1,-1 1,1-1,0 1,-1-1,1 1,0-1,0 0,0 0,0 0,0 0,1 0,-1 0,0-1,0 1,0-1,2 1,105-39,-81 32,0 1,0 1,0 2,1 1,-1 1,0 1,1 2,-1 0,0 2,0 1,-1 2,8 3,177 66,-54-56,-114-19,207 41,-109-47,-138 0,0 0,0 0,0 0,0 0,-1-1,1 1,-1-1,0 0,-1 0,1 0,-1-1,0 1,0 0,-1-1,0 1,0-1,0 0,0 1,-1-1,0 0,0 1,-1-1,1 0,-1 1,-1-1,1 1,-1-3,0-16,-1-12,-1 1,-1 0,-3 0,0 1,-2-1,-2 2,-4-8,2 8,2 0,1-1,2 0,1 0,2-1,1 0,1-16,5-795,-1 827,1 15,0 1,0 0,-1 0,1 0,-1 0,0-1,0 1,0 0,0 0,-1 0,1-1,-1 1,0 0,0 0,0 0,0 0,-1 0,1 0,-1 1,0-1,1 0,-1 1,0-1,-1 1,1 0,0 0,-1 0,1 0,-3-2,-12 1,1 0,0 1,-1 1,1 0,-1 1,0 1,-9 2,-29 0,-1023-3,1075 0,1 0,-1-1,1 1,-1 0,1 0,-1 1,1-1,-1 0,1 1,-1 0,1-1,-1 1,1 0,0 0,-1 1,1-1,0 0,0 1,0-1,0 1,0 0,0 0,1-1,-1 1,0 0,0 2,-3 9</inkml:trace>
  <inkml:trace contextRef="#ctx0" brushRef="#br1" timeOffset="-95739.402">16921 3865,'-2'2,"0"0,0 0,0 0,0 0,0 1,1-1,-1 0,1 1,0-1,0 1,0-1,0 1,0 0,0-1,1 1,-1 0,1 0,0-1,0 1,0 0,0 0,0-1,1 2,-1 0,-2 18,1 2,0 0,-2 0,-1 0,-1-1,0 0,-5 8,-18 72,14-18,-20 59,27-121,0-1,2 2,0-1,1 0,2 1,0 0,2 0,1 0,2 17,-1 30,11 287,-4-17,11-214,-21-126,1 1,-1 0,1 0,0 0,-1-1,1 1,0 0,0 0,0 0,0 0,0 0,0-1,1 1,-1 0,1 0,-1 0,1-1,0 1,-1 0,1-1,0 1,0 0,0-1,1 0,-1 1,0-1,0 1,1-1,-1 0,1 0,-1 0,1 0,-1 0,1 0,0 0,0-1,-1 1,1-1,0 1,0-1,0 1,-1-1,1 0,0 0,0 0,0 0,0 0,0-1,0 1,15-7,-1 0,1 2,0 0,0 1,0 0,1 2,-1 0,1 1,0 1,-1 0,1 1,3 2,34-2,485 22,846-23,-1322-3,-1-3,0-3,0-2,23-9,-40 12,1 2,-1 2,1 2,38 3,-77 0,177-22,77 20,20-61,-260 59,-18 4,-1-1,0 0,1 0,-1 0,0 0,1-1,-1 1,0-1,0 0,1 0,-1 0,0 0,0-1,0 1,0-1,-1 0,1 0,0 0,-1 0,1 0,-1 0,0-1,1 1,-1-1,0 0,-1 1,1-1,0 0,-1 0,0 0,1-2,-1-222,-40-380,34-285,5 887,1 1,-1-1,0 1,0-1,-1 0,1 1,-1-1,0 1,-1 0,1-1,-1 1,1 0,-1 0,-1 0,1 0,0 0,-1 0,0 1,-1-2,1 5,-1 1,1-1,0 1,-1-1,1 1,0 0,-1 1,1-1,0 0,0 1,0 0,0 0,0 0,0 0,1 0,-1 0,1 1,-1-1,1 1,0 0,0-1,0 1,0 2,-6 4,-32 38,-56 46,16-69,-132 36,128-42,-132 28,127-24,-2-4,-69 4,-38-18,90 26,28-2,-50 1,-118 15,-50-20,212-25,27 0,1 1,-1 4,-34 7,-46 11,-47-12,124-12,-194 1,106-40,9-20,48-28,80 77</inkml:trace>
  <inkml:trace contextRef="#ctx0" brushRef="#br0" timeOffset="-76801.634">18158 4220,'0'-7,"1"-20,-1-1,-1 0,-2 0,-1 1,0-1,-3 1,-5-15,8 35,-1 0,0 0,-1 1,1 0,-1 0,-1 0,1 1,-1 0,0 0,0 0,0 1,-1 0,0 1,1 0,-1 0,0 0,-1 1,1 1,0-1,-3 1,-24-9,8 5,0 0,0 1,-1 2,0 1,1 1,-19 3,-24-1,16-2,28-2,1 1,-1 2,1 1,0 0,0 2,0 1,0 1,-15 6,-157 14,86 37,104-59,0 0,0 1,0 0,1 1,-1-1,1 1,1 1,-1-1,1 1,0 0,0 0,1 0,0 0,1 1,-1 0,1 0,1 0,-1 0,2 0,-1 1,1-1,0 0,1 6,3 721,-24-562,-39 106,10-134,50 31,1-167,0 0,0 0,1 0,0 0,1-1,0 1,0-1,1 0,0 0,1 0,-1 0,1-1,1 1,0-1,0-1,0 1,0-1,1 0,0-1,1 1,-1-1,1-1,0 1,0-2,0 1,1-1,-1 0,8 1,108 34,-104-30,1-1,0-1,0-1,0-1,0-1,1-1,-1 0,1-2,0 0,-1-2,4-1,50 1,105-33,-142 23,86-42,-5-39,-110 86,-1 0,0 0,0-1,-1 0,0 0,0-1,-1 0,0 0,-1 0,2-4,65-69,-62 69,0-1,-2 0,1 0,-2-1,0 0,-1 0,0-1,1-10,70-161,-27 1,-44 138,-1-1,-3 1,-3-1,-1-2,0-44,-18-287,19 311,-4-1,-2 1,-3 1,-16-53,-19 10,45 111,0 0,0 1,0-1,-1 0,1 0,-1 1,1-1,-1 0,0 1,0-1,0 0,1 1,-1-1,-1 1,1-1,0 1,0 0,-1 0,1-1,0 1,-1 0,1 0,-1 0,1 1,-1-1,0 0,1 0,-1 1,0-1,0 1,1 0,-1-1,0 1,0 0,0 0,1 0,-1 0,0 1,0-1,0 0,1 1,-1-1,0 1,1-1,-1 1,0 0,-34 27,30-25,1 0,0 0,0 1,0 0,0 0,0 0,1 1,0-1,0 1,0 0,0 0,1 1,0-1,0 1,0-1,1 1,0 0,0 0,0 0,0 6,1 40,1-29</inkml:trace>
  <inkml:trace contextRef="#ctx0" brushRef="#br0" timeOffset="-73972.058">19329 4440,'-8'1,"0"1,0-1,0 2,1-1,-1 1,1 0,-1 0,1 1,0 0,1 1,-1-1,1 1,0 0,0 1,0 0,1 0,0 0,0 0,0 1,1 0,0 0,0 0,1 0,0 0,0 1,1 0,0-1,0 1,1 0,0 0,0 0,1 0,0 0,1 0,-1 0,3 7,0 585,-3-597,0-1,-1 1,1-1,0 1,0-1,0 1,1-1,-1 1,1-1,-1 1,1-1,0 1,0-1,0 0,0 0,0 1,1-1,-1 0,1 0,-1 0,1 0,0-1,-1 1,1 0,0-1,0 1,1-1,-1 0,0 1,0-1,1 0,-1 0,0-1,1 1,-1 0,1-1,-1 0,1 1,-1-1,1 0,-1 0,2-1,4 2,-1 0,0 0,0 0,1 0,-1-1,0 0,0-1,0 0,1 0,-1 0,0-1,0 0,-1 0,1-1,0 0,-1 0,0 0,1-1,-1 0,-1 0,2-2,15-24,-11 17</inkml:trace>
  <inkml:trace contextRef="#ctx0" brushRef="#br0" timeOffset="-72907.53">20234 4417,'40'48,"-26"-25,0 2,-2 0,0 1,-2 0,-1 0,-1 1,-2 1,0-1,-2 1,-1 0,-1 0,-1 0,-2 0,-1 0,-2 10,3 43,0-67,0 0,-1 0,-1 0,0 0,-1-1,0 0,-1 1,0-1,-1-1,-1 1,0-1,-1-1,0 1,-8 8,4-6</inkml:trace>
  <inkml:trace contextRef="#ctx0" brushRef="#br0" timeOffset="-60455.819">17363 3977,'37'39,"24"40,-54-68,1-1,0 0,0 0,1 0,0-1,1-1,0 1,1-2,-1 1,1-1,1-1,-1 0,1-1,0 0,1-1,50 27,263 181,-24 5,-70-70,272 149,-351-191,-33-16,31 31,-87-53,63 82,-2 7,-75-119,-33-30</inkml:trace>
  <inkml:trace contextRef="#ctx0" brushRef="#br0" timeOffset="-32645.429">15816 5765,'0'18,"0"0,-1 0,-1-1,-1 1,-1-1,0 1,-1-1,-1-1,0 1,-2-1,-5 9,-32 32,-106 276,84-193,-21-61,31-35,-242 268,105-146,-84 48,133-113,-4-7,-4-7,-12-2,-50 11,-5-10,-3-10,-91 13,-300 56,241-74,112-39,-61 10,-359 36,348-60,-134 9,426-22,-1 2,1 2,1 1,-25 11,-39 9,62-22,-1-2,1-2,-1-2,0-2,-25-4,-32 2,75 2,-47-1,-1 3,0 4,-10 4,-77 13,-1-6,0-8,-20-7,-236 10,242-2,-130-9,127-3,-1644 2,1599 22,-245-23,450 1</inkml:trace>
  <inkml:trace contextRef="#ctx0" brushRef="#br0" timeOffset="-31522.216">4707 8481,'-38'53,"32"-44,-27 52,33-59,-1-1,1 1,0 0,0 0,0-1,0 1,0 0,1 0,-1-1,1 1,-1 0,1-1,-1 1,1-1,0 1,0-1,-1 1,1-1,0 1,1-1,-1 0,0 1,0-1,0 0,1 0,-1 0,1 0,-1 0,1 0,-1 0,1-1,0 1,-1-1,1 1,0-1,-1 1,1-1,1 0,146 7,-129-7</inkml:trace>
  <inkml:trace contextRef="#ctx0" brushRef="#br0" timeOffset="-9962.777">4883 8415,'-52'33,"35"-28,1-1,-1-1,0-1,0 0,0-1,-1-1,1-1,-10-1,-23 0,-115 15,127-5,23-6,0 1,1 0,-1 1,1 1,0 0,1 1,-1 0,1 1,0 1,-6 5,-73 73,82-76,0 0,1 1,1-1,0 2,0-1,1 1,1 1,0-1,0 1,1 0,1 0,0 3,-10 21,-11 158,18-146,2 1,3 0,1 0,4 14,-3-57,1-1,0 1,0-1,1 0,-1 1,1-1,1 0,-1 0,1 0,0-1,1 1,-1-1,1 1,0-1,0 0,1-1,-1 1,1-1,0 0,1 0,-1 0,0-1,1 0,0 0,0 0,1-1,35 13,2-2,-1-2,1-2,1-2,0-2,0-2,0-2,16-2,42-13,-88 8,-1-1,0 0,-1-1,0-1,0 0,0-1,-2 0,1-1,-1 0,-1-1,0 0,0 0,-1-1,-1 0,0-1,-1 0,2-7,9-21,-2 0,-1-1,-3 0,-1-1,4-39,-9-4,-3 0,-9-80,5 152,0-1,-2 1,0 0,-1 0,0 0,-1 0,-1 1,0 0,-1 0,-1 0,0 1,0 0,-8-8,13 19,1 0,-1-1,1 1,-1 0,0 1,0-1,0 0,0 1,0-1,0 1,-1 0,1 0,0 1,-1-1,1 1,0-1,-1 1,1 0,0 0,-1 0,1 1,-1-1,1 1,0 0,0 0,-1 0,1 1,0-1,0 0,0 1,0 0,1 0,-1 0,0 0,1 0,-1 1,1-1,0 1,0 0,0-1,0 1,0 0,1 0,-1 0,1 0,0 1,-37 58,24-43</inkml:trace>
  <inkml:trace contextRef="#ctx0" brushRef="#br0" timeOffset="-41351.351">2718 2033,'1'58,"1"-32,-1 0,-2 0,-1 0,0 0,-2 0,-1 0,-8 22,-27 88,39-133,0-1,-1 1,1 0,-1-1,1 1,-1-1,0 0,0 0,0 1,0-1,0 0,0-1,-1 1,1 0,-1-1,1 1,-1-1,0 0,1 0,-1 0,0 0,0 0,0-1,0 1,1-1,-1 0,0 0,0 0,-3 0,-85-20,-19-34,79 29,18 13,0 1,0 1,-1 0,-1 0,1 2,-1 0,-1 0,0 2,0 0,-15-4,-22 4,1 2,-1 2,-46 5,6-1,-586 0,386 31,194-18,-1-4,-49-3,129-9,14 0,0 1,-1-1,0 1,1 0,-1 1,1 0,0 0,-1 0,1 1,0-1,-1 2,1-1,0 1,1 0,-1 0,0 0,1 1,0 0,-3 2,2 0,-1 0,1 1,-1 0,2 0,-1 1,1-1,1 1,-1 0,1 1,0-1,1 1,0 0,1-1,0 1,0 1,0-1,1 0,1 9,-15 186,-45 200,-37 113,73-378,9 127,6 209,11-296,-4 240,-43-67,38 57,-5-238,9 172,5-167,-2 433,1-602,0 0,1 0,-1 1,1-1,1 0,-1-1,1 1,1 0,-1-1,1 0,0 0,0 0,1 0,0 0,35 62,12 51,-18-67,-2 1,-3 1,11 30,58 94,89 100,-92-169,-25-37,-58-56,1-1,1-1,0 1,1-2,1 0,0-1,1-1,0 0,1-1,14 5,61 35,-78-40,1 0,0-1,0-1,1-1,0 0,1-1,-1-1,1-1,15 2,131-2,-150 1</inkml:trace>
  <inkml:trace contextRef="#ctx0" brushRef="#br0" timeOffset="-40332.008">1217 8481,'70'102,"-9"43,-59-142,0-2,-1-1,0 1,0 0,1 0,-1-1,0 1,0 0,0 0,0 0,0 1,0-1,0 0,-1 0,1 0,0 1,-1-1,1 0,-1 1,1-1,-1 1,1-1,-1 0,0 1,0-1,0 1,0-1,0 1,0-1,0 1,0-1,-1 0,1 1,-1-1,1 1,-1-1,1 0,-1 1,0-1,1 0,-1 0,0 0,0 1,0-1,0 0,0 0,0 0,0-1,-1 1,1 0,0 0,-2 0,-198-2,3 1,179 0</inkml:trace>
  <inkml:trace contextRef="#ctx0" brushRef="#br0" timeOffset="-11778.933">2564 8747,'-52'-38,"41"31,-1 0,1 0,-1 1,-1 1,1 0,-1 1,0 0,0 0,0 2,0 0,0 0,-1 1,1 1,-1 0,1 1,0 0,-1 1,1 1,0 0,0 1,0 0,1 1,0 0,-1 1,2 1,-1-1,1 2,0 0,1 0,-1 1,-6 8,-59 75,69-85,1 0,0 0,1 0,-1 0,1 1,1 0,0 0,0 1,0-1,1 1,1 0,-1-1,1 4,-22 53,-10 76,28-91,-1 126,10-164,0-1,1 0,1 1,0-2,0 1,1 0,0-1,1 0,2 2,-6-7,8 5,0 0,0-1,1 0,0-1,0 0,1-1,0 0,0-1,1-1,-1 0,1-1,0 0,1-1,-1 0,9-1,37 12,-52-11,0-1,0 1,0-1,0-1,0 1,1-2,-1 1,0-1,1 0,-1-1,0 0,1 0,-1-1,0 0,0 0,0-1,0 0,-1 0,1-1,-1 0,0 0,0-1,0 0,0 0,-1-1,0 0,0 0,-1 0,0-1,0 1,0-1,-1 0,2-4,40-155,-40 144,1 1,0 0,2 0,0 1,1 0,2 1,0 0,0 0,2 1,-7 10,-1 0,-1-1,1 0,-1 0,-1 0,1-1,-2 1,1-1,-1 0,-1 0,0 0,0-1,-1 1,-1 0,1-1,-2 1,1 0,-2-1,1 1,-1 0,-1 0,0 0,0 0,-1 0,0 1,-3-5,2 9,0 0,0 0,-1 0,1 1,-1 0,0 0,0 1,-1 0,1 0,-1 0,1 1,-1-1,0 2,0-1,0 1,-4 0,-6-2</inkml:trace>
  <inkml:trace contextRef="#ctx0" brushRef="#br0" timeOffset="4796.206">3690 8239,'-34'-52,"32"48,0 0,0 0,-1 0,0 0,0 1,0-1,0 1,-1 0,1 0,-1 0,0 0,0 0,0 1,0 0,0 0,0 0,-1 0,1 1,-1 0,1-1,-1 2,1-1,-1 0,0 1,-3 0,-11-3,0 1,0 1,-1 1,1 0,0 2,0 0,0 1,0 1,1 0,-1 2,1 0,0 1,1 1,0 0,0 2,1 0,-4 3,-24 26,34-32,0 2,0-1,1 1,0 0,0 1,1 0,0 1,1-1,1 1,-1 1,-3 11,0 13,3 1,0 0,3 1,1-1,2 1,1 0,4 18,-2 40,-2 797,-1-889,1 0,-1 0,1 0,0 0,0 0,1 0,-1 0,1 0,0 0,0 0,0 0,1 0,-1-1,1 1,0 0,0-1,0 0,0 1,1-1,-1 0,1 0,0 0,0 0,0-1,0 1,1-1,-1 0,0 0,1 0,0 0,-1-1,1 1,0-1,0 0,0 0,0-1,172 0,-90-32,-21 2,76-10,-48 3,34-80,-121 113,1 0,-1 0,0-1,0 0,-1 0,0 0,0-1,0 0,0 0,-1 0,0 0,0-1,-1 1,0-1,2-5,87-184,-87 177,0-1,-2 1,0-1,-2 0,0 0,-1 0,-2-16,4-69,95-321,-94 412,1-4,-1 0,-1 0,0 0,-1 0,-1 0,-1 0,0 0,-2 0,0 0,-3-7,3 19,-2 1,1-1,-1 1,0 0,0 0,0 0,0 1,-1-1,0 1,0 1,0-1,-1 1,1 0,-1 1,1-1,-3 1,-24-13,16 6,-1 0,1 1,-2 1,1 1,-1 1,0 0,0 1,0 1,-1 1,-12 0,27 3,1-1,0 1,0 0,0 0,-1 0,1 1,0-1,1 1,-1 0,0 0,0 1,1-1,0 1,-1 0,1-1,0 2,0-1,0 0,1 0,-1 1,1 0,-1 1,-2 9</inkml:trace>
  <inkml:trace contextRef="#ctx0" brushRef="#br0" timeOffset="18384.536">5855 11994,'0'353,"-14"-284,6-90,7 5</inkml:trace>
  <inkml:trace contextRef="#ctx0" brushRef="#br0" timeOffset="18966.268">5678 11928,'168'-24,"-138"17,0 1,0 2,0 1,0 1,17 2,-46-1,0 1,1 0,-1 0,0-1,0 1,1 0,-1 0,0 0,1 0,-1 0,0 1,1-1,-1 0,0 1,0-1,0 1,1-1,-1 1,0-1,0 1,0 0,0 0,0-1,0 1,0 0,0 0,0 0,0 0,-1 0,1 0,0 1,-1-1,1 0,-1 0,1 0,-1 1,1-1,-1 0,0 0,0 1,0-1,0 0,0 1,0-1,0 0,0 0,0 1,0-1,-1 0,1 1,0-1,-1 0,0 0,1 0,-1 1,-49 62,34-44</inkml:trace>
  <inkml:trace contextRef="#ctx0" brushRef="#br0" timeOffset="19513.212">5546 12567,'293'-45,"-282"46,1-2,-1 0,0 0,0-1,0 0,0-1,0 0,0-1,-1 0,1 0,-1-1,0-1,-1 0,1 0,7-7,-8 3</inkml:trace>
  <inkml:trace contextRef="#ctx0" brushRef="#br0" timeOffset="20777.058">6274 12325,'0'236,"0"-245,1 0,-1 0,1 0,1-1,0 2,0-1,1 0,0 0,0 1,1-1,0 1,1 0,0 1,0-1,0 1,1 0,0 0,1 0,-1 1,1 0,1 0,-1 1,1 0,0 0,0 1,0 0,0 1,1-1,0 2,-1-1,1 1,3 0,-9 1,-1 0,1 0,0 1,0-1,-1 1,1-1,0 1,0 0,0 0,0 0,0 1,-1-1,1 1,0-1,0 1,-1 0,1 0,0 0,-1 1,1-1,-1 1,1-1,-1 1,0 0,0 0,0 0,0 0,0 0,0 0,0 0,-1 1,1-1,-1 1,0-1,0 1,0 0,1 2,19 172,-21-176,-1 0,1 0,0 0,0 0,0 0,0-1,0 1,0 0,0 0,0 0,0 0,0 0,1 0,-1-1,0 1,1 0,-1 0,0 0,1 0,-1-1,1 1,-1 0,1-1,0 1,-1 0,1-1,0 1,-1-1,1 1,0-1,-1 1,1-1,0 1,0-1,0 0,0 1,-1-1,1 0,0 0,0 0,0 0,0 0,0 0,0 0,0 0,-1 0,1 0,0 0,0 0,0-1,0 1,0 0,-1-1,1 1,0-1,0 1,-1-1,1 1,0-1,-1 1,1-1,0 0,-1 1,1-1,-1 0,1 0,40-49,55-100,-88 143,1 0,0 0,0 1,0 1,1 0,0 0,0 1,1 0,-1 0,1 1,-1 1,1 0,8 0,14-5,73-2,-103 9,1 0,-1 1,0-1,1 1,-1 0,0 0,0 0,0 1,0-1,0 1,0-1,0 1,0 0,-1 0,1 0,-1 1,1-1,-1 1,0-1,0 1,0 0,0-1,0 1,-1 0,1 0,-1 0,0 1,0-1,0 3,-3 218,3-221,-1 0,1 0,-1 0,0 0,0 0,0 0,0 0,-1 0,1 0,-1 0,0 0,0 0,0 0,0-1,0 1,-1 0,1-1,-1 1,0-1,0 1,0-1,0 0,0 1,0-1,0-1,-1 1,1 0,-1 0,0-1,1 1,-1-1,0 0,0 0,0 0,0 0,0-1,-1 1,-25-4,-2-5</inkml:trace>
  <inkml:trace contextRef="#ctx0" brushRef="#br0" timeOffset="21868.966">5325 12899,'973'0,"-483"40,159-36,-984 16,290-18</inkml:trace>
  <inkml:trace contextRef="#ctx0" brushRef="#br0" timeOffset="22750.601">6430 13098,'-2'15,"-1"-1,0 0,-1-1,-1 1,0-1,-1 1,0-1,-1-1,0 1,-1-1,0-1,-1 0,-1 0,0 0,0-1,-9 6,-43 54,-36 81,60-95,31-48,0 1,1 0,0 0,0 1,1 0,0 0,1 0,0 0,-1 7,-9 34,-4-75,15 16,-3-14,-2 1,0 0,-1 0,-1 1,-1 0,-1 1,-1 0,-1 1,-10-12,-93-86,78 79,40 36,-1 0,1 0,0 0,-1 0,1 0,0 1,0-1,-1 0,1 0,0 1,0-1,0 1,0-1,0 1,0-1,0 1,0 0,0-1,0 1,0 0,0 0,0-1,0 1,0 0,0 0,0 0,0 1,0-1,0 0,0 0,0 0,0 1,0-1,1 1,0-1,78 2,-56-1</inkml:trace>
  <inkml:trace contextRef="#ctx0" brushRef="#br0" timeOffset="23644.599">6517 13296,'-37'-52,"38"51,0 0,-1-1,1 1,0 0,0 0,0 0,0 0,0 0,0 0,0 0,0 0,0 0,0 1,1-1,-1 0,0 1,0-1,1 1,-1-1,1 1,-1-1,0 1,1 0,-1 0,1 0,-1 0,0 0,1 0,-1 0,1 1,-1-1,0 0,1 1,0 0,2-1,301 2,-298-2,0 0,1 0,-1 0,0 1,0 1,0-1,0 1,0 0,0 1,0-1,0 1,-1 1,5 2,-10-5,-1-1,1 0,-1 1,1-1,-1 0,0 1,1-1,-1 1,1-1,-1 1,0-1,0 1,1-1,-1 1,0-1,0 1,1-1,-1 1,0 0,0-1,0 1,0-1,0 1,0-1,0 1,0 0,0-1,0 1,0-1,0 1,-1 0,1-1,0 1,0-1,-1 1,1-1,0 1,-1-1,1 1,0-1,-1 1,1-1,-1 0,1 1,0-1,-1 0,1 1,-1-1,0 0,1 1,-1-1,1 0,-1 0,1 0,-1 0,1 0,-1 1,-15 6</inkml:trace>
  <inkml:trace contextRef="#ctx0" brushRef="#br0" timeOffset="24728.054">6385 13584,'9'-7,"1"0,0 0,0 1,0 0,1 1,0 0,0 1,1 0,6-1,71-4,-87 9,0 1,0-1,0 1,1-1,-1 1,0 0,0 0,0 0,0 0,0 0,0 0,0 1,-1-1,1 1,0-1,-1 1,1 0,-1-1,0 1,1 0,-1 0,0 0,0 0,0 0,0 0,-1 1,1-1,0 0,-1 0,0 0,1 1,-1-1,0 0,0 1,-1-1,1 2,0-2,-1 0,1 1,-1-1,0 0,1 1,-1-1,0 0,0 0,0 0,-1 0,1 0,0 0,-1 0,0 0,1-1,-1 1,0 0,0-1,0 0,0 1,0-1,0 0,0 0,0 0,0 0,0 0,-1-1,1 1,0-1,-1 1,1-1,-1 0,-85 3,72-4,-67-2,486 3,-392 0</inkml:trace>
  <inkml:trace contextRef="#ctx0" brushRef="#br0" timeOffset="26557.56">8218 12104,'0'443,"20"-303,-17-174,-3 7,0-2</inkml:trace>
  <inkml:trace contextRef="#ctx0" brushRef="#br0" timeOffset="27141.105">8064 12214,'219'-23,"-189"22,-10-1,-1 1,1 1,0 0,-1 2,1 0,-1 1,0 1,0 1,0 1,4 2,-6 12,-18-11</inkml:trace>
  <inkml:trace contextRef="#ctx0" brushRef="#br0" timeOffset="27673.628">8064 12789,'222'-1,"-49"-42,-154 38,-4-1</inkml:trace>
  <inkml:trace contextRef="#ctx0" brushRef="#br0" timeOffset="28856.302">8749 12501,'0'-28,"0"36,0 218,3-287,2 1,3 1,3-1,2 1,6-9,-18 65,-1 0,1 0,0 0,0 0,0 1,0-1,1 0,-1 1,1-1,-1 1,1-1,0 1,0 0,0 0,0 0,0 0,1 0,-1 0,1 1,-1-1,1 1,0-1,-1 1,1 0,0 0,0 1,0-1,0 0,0 1,0 0,0-1,0 1,0 1,0-1,-1 0,1 1,0-1,0 1,0 0,0 0,0 0,-1 0,1 1,0-1,-1 1,1-1,-1 1,0 0,0 0,1 0,-1 0,0 2,5 7,0 0,-1 1,-1 0,0 0,-1 1,0-1,0 1,-2 0,0 0,0 0,-1 1,-1-1,0 0,-1 0,0 0,-3 13,1 34,2-36,0-11,8-31,-1 4,0 0,2 0,-1 1,2-1,0 2,0-1,1 1,1 1,0 0,1 0,7-5,44-45,-62 59,0 0,0 0,1 0,-1 0,1 1,-1-1,1 0,0 1,-1-1,1 1,0-1,0 1,0 0,1 0,-1 0,0 0,0 0,0 0,1 1,-1-1,0 1,1-1,-1 1,1 0,-1 0,0 0,1 0,-1 1,0-1,1 1,-1-1,0 1,1 0,-1 0,0 0,0 0,0 0,0 0,0 1,0-1,0 1,-1-1,1 1,0 0,-1-1,1 1,-1 0,0 0,1 0,-1 0,0 1,0-1,-1 0,1 0,0 2,-1 207,1-187,0-21,0 0,0 1,-1-1,1 0,-1 1,0-1,1 1,-2-1,1 1,0-1,-1 1,1-1,-1 0,0 1,0-1,0 0,-1 1,1-1,-1 0,0 0,0 0,0-1,0 1,0 0,-1-1,1 1,-1-1,1 0,-1 0,0 0,0 0,0 0,-3 1,-10-1</inkml:trace>
  <inkml:trace contextRef="#ctx0" brushRef="#br0" timeOffset="30238.357">8020 12899,'63'17,"251"-12,732-5,-998 4,-31 0</inkml:trace>
  <inkml:trace contextRef="#ctx0" brushRef="#br0" timeOffset="31251.703">8903 13098,'-7'3,"1"0,0 0,0 0,0 1,0 0,1 0,0 0,-1 1,2 0,-1 0,0 0,1 1,0-1,0 1,1 0,0 0,0 0,0 1,0-1,1 1,1-1,-1 1,0 4,-7 13,-2-2,0 1,-1-1,-1-1,-1 0,-1-1,-1-1,-1 0,-3 2,-71 109,88-126,-1-1,0 0,0 0,0 0,0 0,-1 0,1-1,-1 0,1 0,-1 0,0 0,0-1,0 0,0 0,0 0,0-1,0 0,0 1,0-2,0 1,0-1,0 1,0-2,0 1,0 0,0-1,1 0,-1 0,1 0,-2-2,-31-5,-40-7,-97-7,171 23</inkml:trace>
  <inkml:trace contextRef="#ctx0" brushRef="#br0" timeOffset="32806.992">8859 13429,'107'-20,"-103"18,0 0,0 1,0 0,1 0,-1 0,0 0,1 1,-1 0,1 0,-1 0,1 0,-1 1,0 0,1-1,-1 2,0-1,0 0,0 1,0 0,0 0,0 0,0 0,0 1,-1 0,0-1,1 1,-1 0,0 1,0-1,-1 1,1-1,-1 1,1 0,-1 0,0 0,-1 0,2 2,-3 8,0-1,-1 0,0 1,-1-1,-1 0,0 0,-1 0,0 0,-1-1,0 0,-1 0,0 0,-1-1,0 1,-1-2,-2 3,0-6,0 0,0 0,-1-1,0 0,0-1,0 0,-1-1,0 0,0-1,0-1,0 1,0-2,0 0,-1 0,1-1,0-1,-1 0,1 0,0-1,140-17,229 13,-317-10,-27 2</inkml:trace>
  <inkml:trace contextRef="#ctx0" brushRef="#br0" timeOffset="33835.482">8836 13142,'220'22,"106"45,-251-67,-56 0</inkml:trace>
  <inkml:trace contextRef="#ctx0" brushRef="#br0" timeOffset="34735.132">10383 12546,'4'0,"4"0,6 0,3 0,3 0,2 0,5 0,1 0,-1 0,0 0,-1 0,-2 0,-1 0,0 0,2 0,2 0,0 0,-5 0</inkml:trace>
  <inkml:trace contextRef="#ctx0" brushRef="#br0" timeOffset="35132.448">10449 12744,'-4'0,"3"0,5 0,6 0,5 0,3 0,3 0,5 0,2 0,0 0,-1 0,-2 0,0 0,-2 0,0 0,3 0,-3 0</inkml:trace>
  <inkml:trace contextRef="#ctx0" brushRef="#br0" timeOffset="35916.932">11819 12237,'-1'1,"-1"0,0 0,1 0,0 1,-1-1,1 1,0-1,0 1,0-1,0 1,0 0,0-1,0 1,0 0,1 0,-1-1,1 1,-1 0,1 0,0 0,0 0,0 0,0 0,0 0,0 1,0 0,-1 37,2-1,2 1,2-1,1 0,2 0,1-1,3 0,7 16,-9-23,-7-20,1-1,-2 1,1 0,-2 0,1 0,-1 1,-1-1,0 0,-1 0,0 0,-2 11,2-21,0 0,1-1,-1 1,0-1,0 1,1-1,-1 1,0-1,0 0,1 1,-1-1,0 0,0 0,0 1,0-1,0 0,1 0,-1 0,0 0,0 0,0 0,0 0,0 0,0-1,1 1,-1 0,0 0,0-1,0 1,1-1,-1 1,0-1,0 1,1-1,-1 1,0-1,1 1,-1-1,1 0,-1 1,1-1,-1 0,1 0,-1 0,1 1,0-1,-1 0,1 0,0 0,0 0,-1 1,1-1,0 0,0 0,0 0,0 0,0 0,1 0,-1 1,0-1,0 0,0 0,1 0,-6-19</inkml:trace>
  <inkml:trace contextRef="#ctx0" brushRef="#br0" timeOffset="36498.077">11465 12303,'313'0,"-161"-22,-111 17,-27 0</inkml:trace>
  <inkml:trace contextRef="#ctx0" brushRef="#br0" timeOffset="37170.884">11531 12833,'127'-14,"93"-8,-75 13,-143 9,0 0,1 0,-1 0,0-1,0 1,1-1,-1 1,0-1,0 0,0 1,0-1,0 0,0 0,0-1,0 1,0 0,0-1,0 1,-1-1,1 1,-1-1,1 0,-1 0,1-1,1-10</inkml:trace>
  <inkml:trace contextRef="#ctx0" brushRef="#br0" timeOffset="38670.71">12216 12590,'2'2,"0"0,0-1,0 1,0 1,-1-1,1 0,-1 0,1 1,-1-1,0 0,0 1,0-1,0 1,-1 0,1-1,-1 1,1 0,-1-1,0 1,0 0,0-1,0 1,-1 1,1 0,1 86,-1-94,-2-8,1 0,0 0,1 0,1 0,-1 0,2 1,0-1,0 0,1 1,1-1,-1 1,2 0,0 0,0 0,1 1,0 0,1 0,3-4,-7 13,0-1,0 0,0 1,0 0,1 0,-1 0,0 0,1 0,-1 1,0-1,1 1,-1 0,1 0,-1 0,1 0,-1 1,0 0,1-1,-1 1,0 0,0 1,1-1,-1 0,0 1,0 0,0 0,-1 0,1 0,0 0,-1 0,1 1,-1-1,0 1,0 0,0 0,0 0,-1 0,1 0,-1 0,1 0,-1 0,0 1,0-1,-1 0,1 1,-1-1,1 3,1 163,-2-168,0 0,0 0,0 0,0 0,0 0,0 0,1 0,-1 0,0 0,1 0,-1 0,0 0,1 0,-1 0,1 0,0 0,-1 0,1-1,0 1,-1 0,1 0,0-1,0 1,0 0,0-1,0 1,-1-1,1 1,0-1,0 0,0 1,0-1,0 0,1 0,-1 1,0-1,0 0,0 0,0 0,0 0,0-1,0 1,0 0,0 0,0-1,0 1,0 0,0-1,0 1,0-1,0 0,33-44,6-67,-36 105,0 1,1 0,-1-1,1 1,1 1,-1-1,1 1,0 0,0 0,1 1,0 0,-1 0,1 0,0 1,1 0,-1 0,1 1,-1 0,1 0,0 1,-1 0,1 0,0 1,0 0,0 1,6 0,-10 3,-1 0,1 0,-1 1,0-1,0 1,0 0,-1-1,1 1,-1 0,0 1,-1-1,1 0,-1 1,0-1,-1 0,1 1,-1-1,0 1,0-1,-1 1,1-1,-1 1,-1-1,1 0,0 17,-6 105,-23-102,12-19</inkml:trace>
  <inkml:trace contextRef="#ctx0" brushRef="#br0" timeOffset="41026.164">12349 12104,'6'0,"0"-1,0 1,1 1,-1-1,0 1,0 0,0 0,0 1,0 0,0 0,0 0,-1 1,1 0,-1 0,0 0,0 1,0 0,0 0,0 0,-1 0,0 1,0 0,0 0,0 0,-1 0,0 0,0 1,-1 0,1-1,-1 1,0 0,-1 0,1 0,-1 0,0 5,-6 86,5-93,-1-1,0 0,0 0,0 0,0 0,-1 0,1 0,-1-1,0 1,0 0,0-1,0 1,0-1,0 0,-1 0,1 0,-1 0,1 0,-1 0,0-1,0 1,0-1,0 0,0 0,0 0,0 0,0 0,-1 0,-215 0,165 24,261-32,-14 7,-171 0</inkml:trace>
  <inkml:trace contextRef="#ctx0" brushRef="#br0" timeOffset="42347.365">11355 13209,'30'-47,"-24"39,0 1,0-1,1 2,-1-1,1 1,1 0,-1 0,1 1,0 0,1 1,-1-1,1 2,0-1,2 0,217-61,109 59,-201 8,186-15,133 4,-402 21,-52-12,0 0,-1 1,1-1,0 1,0-1,0 1,0-1,0 1,-1-1,1 1,0 0,-1-1,1 1,0 0,-1 0,1 0,-1-1,1 1,-1 0,1 0,-1 0,0 0,1 0,-1 0,0 0,0 0,0 0,0 0,0 0,0 0,0 0,0 0,0 0,0 0,0 0,-1-1,1 1,0 0,-1 0,1 0,-1 0,1 0,-1 0,1-1,-1 1,0 0,1 0,-1-1,0 1,0 0,0 0,-17 14,0-1,-1 0,0-2,-1 0,-1-1,0-1,-1 0,-17 7,2-3</inkml:trace>
  <inkml:trace contextRef="#ctx0" brushRef="#br0" timeOffset="43464.865">12127 13252,'0'-3,"1"-1,-1 1,1-1,0 1,0-1,0 1,0-1,0 1,1 0,0 0,-1 0,1 0,0 0,1 0,-1 0,0 1,1-1,0 1,-1-1,1 1,0 0,0 0,0 0,0 1,1-1,-1 1,0 0,1 0,-1 0,2 0,108-12,73 20,-182-7,0 1,0 0,0 1,0-1,-1 1,1 0,0 0,-1 0,1 0,-1 0,1 1,-1 0,0-1,0 1,-1 1,1-1,0 0,-1 1,0-1,0 1,0-1,0 1,-1 0,1 0,-1 0,0 0,0 0,0 0,-1 0,0 1,1-1,-2 0,1 3,-8 146,4-145,-1 0,-1-1,1 0,-1 0,0 0,-1-1,1 0,-1 0,0-1,-1 0,1 0,-1-1,0 0,-1 0,1 0,0-1,-1-1,0 1,0-2,0 1,-6 0,-320 51,120-10,234-55,20 2,0 2,1 2,-1 1,1 2,1 2,20 2,193 0,-232-5,-3-1</inkml:trace>
  <inkml:trace contextRef="#ctx0" brushRef="#br0" timeOffset="45942.615">13939 12810,'-2'-15,"0"-1,-2 1,0 0,0 0,-1 0,-1 0,-1 1,0 0,-1 0,0 1,-5-6,-15-28,-85-82,62 34,44 78,0 0,-2 1,0 1,0 0,-2 0,0 1,-4-4,-96-95,92 91,-2 1,0 0,-2 2,0 0,-1 2,-1 1,0 0,-1 2,-5-1,-115-73,-9-19,-137-26,261 124,-2 1,1 2,-1 1,1 2,-20 1,36 1,-628-3,623 4,-2-1,-1 1,1 1,0 1,0 1,0 1,0 1,-19 7,-172 98,196-99,1 1,0 0,0 1,2 1,0 1,0 0,-6 10,-102 96,32 34,-15 22,82-119,4 0,1 2,-3 30,-4 134,26-207,1 1,1-1,1 0,1 0,0 0,1 0,1-1,0 0,1 0,1 0,0-1,2 0,-1-1,2 0,0 0,0-1,11 8,2 3,0 2,2-2,0-1,2-1,0-2,9 4,185 140,-116-79,91 22,-131-75,2-3,1-3,42 9,37-4,97-22,-153-11,381 2,-412-6,1-2,-1-3,0-3,47-17,-56 15,37-10,-2-3,0-5,5-6,76-32,-158 66,-1-1,0 0,-1 0,0 0,0-1,0 0,-1-1,0 0,-1 0,0 0,0-1,19-27,-16 21,0-1,-2 0,0-1,-1 0,0 0,-2 0,0 0,-1-1,-1 1,0-1,-2-1,1 9,-1 9,3-19,0 1,-2 0,-1 0,0-1,-2 1,0 0,-1 0,-1 0,-1-1,-125-363,-80-226,203 593,4 6,-2-1,1 1,-1-1,-1 1,0 1,-1-1,0 1,0 0,-3-1,11 12,-1 0,0-1,0 1,0 0,0 0,0 0,0 0,0 0,0 0,0 0,0 0,0 0,0-1,-1 1,1 0,0 0,-1 0,1 0,0 0,-1-1,1 1,-1 0,0 0,1-1,-1 1,1 0,-1-1,0 1,0-1,1 1,-1-1,0 1,0-1,0 0,0 1,1-1,-1 0,0 1,0-1,0 0,0 0,0 0,0 0,0 0,0 0,0 0,1 0,-1 0,0-1,0 1,0 0,0-1,0 1,0 0,1-1,-1 1,0-1,0 1,1-1,-1 0,0 1,1-1,-1 0,0 1,1-1,-1 0,1 0,38 149,-40-67,-4-60</inkml:trace>
  <inkml:trace contextRef="#ctx0" brushRef="#br0" timeOffset="49753.079">10958 12082,'-66'17,"-290"-11,-117-26,-92-27,91 33,163-13,170 6,-1 5,-105 3,199 12,-1-2,0-3,1-2,0-1,1-3,0-2,-31-14,-426-124,324 104,-90-32,-74-54,116 32,-11 7,48-19,134 94,19 8,0-1,1-3,1-1,-24-15,-110-60,7 33,63-32,-119-113,74 74,-31-15,7-3,-18 16,83 52,29 35,5-21,-20-17,56 57,29 21,0 1,0-1,-1 1,0 0,1 0,-1 0,0 1,-1 0,1 1,-1-1,1 1,-1 0,-1 0,6 3,0 0,0 1,0-1,1 0,-1 1,0-1,1 1,-1 0,1-1,-1 1,1 0,0 0,0 0,0 0,0 0,0 0,0 0,1 0,-1 0,0 0,1 1,0-1,0 0,-1 0,1 0,1 1,-1-1,0 0,0 0,1 1,0-1,-1 0,1 0,0 0,0 0,0 0,0 0,-1 0,36 168,-12-122,-3 0,-1 2,-3 0,10 44,-20-27,-17-391,-9 124,-18 78,13 23,24 98,0 0,-1 1,1-1,0 0,0 0,0 1,0-1,-1 0,1 0,0 0,0 1,1-1,-1 0,0 0,0 1,0-1,0 0,1 0,-1 1,0-1,1 0,-1 1,0-1,1 0,-1 1,1-1,-1 0,1 1,0-1,-1 1,1-1,-1 1,1 0,0-1,-1 1,1-1,0 1,0 0,-1 0,1-1,0 1,0 0,-1 0,1 0,0 0,0 0,0 0,-1 0,1 0,0 0,0 0,-1 1,1-1,0 0,0 0,0 1,51 8,-49-8,55 10,54 22,-96-24,-3-1,-1-1,1 0,1-1,-1 0,1-1,0-1,0 0,10 1,97 17,-113-16,-7 0</inkml:trace>
  <inkml:trace contextRef="#ctx0" brushRef="#br0" timeOffset="56981.436">2984 10801,'-5'-1,"1"1,-1 0,1 1,0-1,-1 1,1 0,0 0,-1 0,1 1,0-1,0 1,0 0,0 0,1 1,-1-1,1 1,-1 0,1 0,0 0,0 0,0 0,0 1,0-1,1 1,0 0,0 0,0 0,-1 2,-81 172,74-160,2 0,0 1,1 0,1 0,0 1,2-1,-1 9,0 52,-14 52,-25-2,43 197,1 657,23-739,-21-225,1 0,0 0,2 0,0-1,1 0,1 0,0 0,2-1,0 0,1-1,1 0,5 6,-14-21,0 1,0-1,1 0,-1 1,1-1,-1 0,1-1,0 1,0 0,0-1,0 0,0 1,0-1,0 0,0-1,0 1,1 0,-1-1,0 0,0 0,1 0,-1 0,0 0,0-1,1 1,-1-1,0 0,0 0,0 0,0-1,0 1,0-1,0 1,-1-1,1 0,0 0,-1 0,0-1,1 1,-1 0,0-1,0 1,0-1,-1 0,1 0,-1 0,1 0,-1 0,0 0,0 0,0 0,0-4,47-145,-36 125</inkml:trace>
  <inkml:trace contextRef="#ctx0" brushRef="#br0" timeOffset="58315.759">3712 10977,'60'56,"6"83,-36-63,-18-48,-1 0,-1 0,-1 2,-2-1,0 1,-3 0,0 0,-2 0,-1 14,-3 702,-31-608,6-54,-68 155,28-16,8 50,55-245,4-23,0 0,0 0,-1 1,0-1,0 0,0 0,-1 0,1 0,-1 0,0-1,-1 1,1 0,-1-1,0 0,-2 2,4-5,-1-1,1 0,0 0,-1 0,1 0,-1 0,1 0,-1 0,1 0,0 0,-1-1,1 1,-1 0,1-1,0 0,-1 1,1-1,0 0,0 1,-1-1,1 0,0 0,0 0,0 0,0 0,0 0,0-1,1 1,-1 0,0 0,0-1,1 1,-1 0,1-1,-1 1,1 0,0-1,0 1,-1-1,1 1,0-1,0 1,0 0,1-1,-1 1,0-1,0 0,-2-16</inkml:trace>
  <inkml:trace contextRef="#ctx0" brushRef="#br0" timeOffset="93954.801">9677 1369,'30'-102,"-17"21,20-53,19 10,11 45,7-15,-51 74,33-41,45-35,-30 26,15 13,57-28,-106 73,0 1,1 1,0 3,1 0,-1 2,1 2,27 1,113 3,-166 0,1 0,-1 0,1 1,-1 0,0 1,0 0,0 0,0 1,-1 0,1 0,-1 1,0 1,0-1,-1 1,0 0,0 1,0-1,-1 2,0-1,0 1,-1 0,7 8,0 0,1-1,0-1,1 1,1-2,0 0,1-1,-2-1,-5-2,-1 0,0 1,0 0,-1 0,0 1,-1 0,-1 0,1 0,-1 1,0 3,26 51,30 98,49 82,-70-49,8-69,-37-110,-1-1,-1 2,0-1,-1 1,-2 1,1-1,1 17,5 11,12 71,19 55,1-93,42 48,-80-116,-1 0,2 0,-1-1,2 0,0 0,0-1,0 0,2 0,-1-2,1 1,4 1,80 78,-55-75,1-1,0-3,0-1,1-2,0-2,0-2,0-1,41-6,10 4,-63 3,1-1,0-1,0-2,0-1,-1-2,0 0,0-2,0-2,-1 0,0-2,0-1,-2-2,2-1,127-85,-121 83,0-3,-1 0,-2-3,0 0,18-19,-9 9,81-62,-96 73,-1-1,-1-1,-1-1,-1-1,-1-1,9-16,83-97,-108 135,-1 0,0 0,0-1,0 1,0-1,-1 0,0 0,0 0,0-1,-1 1,0-1,-1 1,1-1,-1 1,0-1,-1 0,0-5,38-120,-13 30,-17 85,-1 2</inkml:trace>
  <inkml:trace contextRef="#ctx0" brushRef="#br0" timeOffset="96166.574">9322 1369,'2'-3,"0"0,0 0,1 0,-1 0,0 0,1 0,0 1,0 0,0-1,0 1,0 0,0 0,0 0,1 1,-1-1,1 1,-1 0,1 0,-1 0,1 1,0-1,0 1,-1 0,1 0,0 0,2 0,344 0,-120 9,-67 4,1-7,33-9,-17 1,336 1,-431-5,0-4,0-4,18-8,84-16,107-3,-241 39,0-2,-1-3,0-1,32-12,-42 7,0 2,1 2,1 2,-1 1,37 2,1207 5,-1217 17,-54-8</inkml:trace>
  <inkml:trace contextRef="#ctx0" brushRef="#br0" timeOffset="100310.372">10759 287,'-395'0,"374"0</inkml:trace>
  <inkml:trace contextRef="#ctx0" brushRef="#br0" timeOffset="101132.961">10229 287,'-4'0,"-5"0,-4 0,-5 0,-2 0,-2 0,-1 0,-3 0,-2 0,4 0</inkml:trace>
  <inkml:trace contextRef="#ctx0" brushRef="#br0" timeOffset="101884.084">9742 287,'-4'0,"-5"0,-4 4,-4 1,-3 0,-2 3,0-1,-5 0,-1-3,0-1,1-1,2-1,1-1,1-1,1 1,-4 0,3-1</inkml:trace>
  <inkml:trace contextRef="#ctx0" brushRef="#br0" timeOffset="102979.549">8373 22,'-17'145,"-24"192,31-154,2-148,-3-58,8-135,3 117</inkml:trace>
  <inkml:trace contextRef="#ctx0" brushRef="#br0" timeOffset="103781.514">8064 1,'2'2,"0"0,0-1,0 1,0 0,0 0,1-1,-1 0,1 1,-1-1,1 0,0 0,-1 0,1-1,0 1,-1 0,1-1,0 0,0 0,0 0,-1 0,1 0,1-1,0 1,376 1,-378-2,1 1,-1 0,1 0,0 0,-1 0,1 0,-1 1,1-1,0 1,-1 0,1 0,-1-1,0 2,1-1,-1 0,0 0,0 1,0-1,0 1,0 0,0-1,0 1,0 0,-1 0,1 0,-1 1,1-1,-1 0,0 0,0 1,0-1,0 1,0-1,-1 1,1-1,-1 1,1 0,-1-1,0 1,0-1,0 1,-1 0,1-1,-1 1,1-1,-1 1,0-1,0 2,-32 63,21-46</inkml:trace>
  <inkml:trace contextRef="#ctx0" brushRef="#br0" timeOffset="104594.756">8020 751,'355'0,"-349"0,0 1,0-1,0 0,0 0,0-1,0 1,0-1,0-1,0 1,0-1,0 0,-1 0,1-1,-1 0,1 0,-1 0,0-1,-1 1,1-1,0 0,-1-1,1-1,1-8</inkml:trace>
  <inkml:trace contextRef="#ctx0" brushRef="#br0" timeOffset="106448.95">8726 287,'-20'88,"18"210,2-303,-2-20,0 0,2-1,2 1,0 0,1 0,2 0,0 1,2 0,0 0,2 0,0 1,2 0,8-12,-18 33,0 0,0 0,1 0,0 0,-1 1,1-1,0 0,0 1,-1-1,1 1,0 0,1-1,-1 1,0 0,0 0,0 1,1-1,-1 0,0 1,1-1,-1 1,1 0,-1 0,0 0,1 0,-1 0,1 0,-1 1,0-1,1 1,-1 0,0-1,1 1,-1 0,0 0,0 1,0-1,0 0,0 1,0-1,0 1,-1 0,1 0,0-1,-1 1,0 0,1 0,-1 0,0 1,0-1,0 0,0 0,0 1,-1-1,0 178,-37-56,29-71,8-41,8-35,-3 7,0 0,1 0,1 1,0 0,1 1,1-1,0 1,3-3,36-94,-28 47,-18 58,0 1,0-1,1 1,-1-1,1 1,1 0,-1 0,1 0,-1 0,1 1,1 0,-1-1,0 2,1-1,0 0,0 1,0 0,1 0,-1 0,-3 4,0 1,-1-1,1 0,-1 1,1-1,-1 1,0 0,1-1,-1 1,0 0,0 0,0 0,0 0,0 0,-1 0,1 0,-1 0,1 0,-1 0,0 0,0 0,0 0,0 0,0 0,0 1,0-1,-1 0,1 0,-1 0,0 0,1 0,-1 0,0 0,-1 1,0 6,-10 325,12-335,0 0,-1 0,0 0,1 0,-1 0,1 0,-1 1,0-1,0 0,0 0,1 0,-1 1,0-1,0 0,0 1,0-1,0 1,0-1,0 1,0-1,-1 1,1 0,0 0,0-1,0 1,0 0,0 0,0 0,-1 0,1 0,0 1,0-1,0 0,0 0,0 1,0-1,0 1,0-1,0 1,0-1,0 1,0 0,0-1,0 1,0 0,0 0,1 0,-1 0,0 0,1-1,-1 1,0 0,1 0,-1 1,1-1,0 0,-1 0,1 0,0 0,0 0,0 0,-1 0,1 1,0-1,1 0,-1 0,0 0,0 1,-7-14</inkml:trace>
  <inkml:trace contextRef="#ctx0" brushRef="#br0" timeOffset="124008.34">10140 552,'-4'4,"-1"5,0 4,-2 1,-5-3,-3-3,-3-2,-3-3,3-2</inkml:trace>
  <inkml:trace contextRef="#ctx0" brushRef="#br0" timeOffset="124707.415">9808 618,'-3'0,"-6"0,-5 0,-3 0,-3 0,-2 0,0 0,-5 0,3 0</inkml:trace>
  <inkml:trace contextRef="#ctx0" brushRef="#br0" timeOffset="125209.281">9478 618,'-4'0,"-5"0,-5 0,-3 0,-3 0,-2 0,-1 0,0 0,0 0,0 0,1 0,3 0</inkml:trace>
  <inkml:trace contextRef="#ctx0" brushRef="#br0" timeOffset="125607.372">9168 618,'-4'0,"-4"0,-6 0,-3 0,-3 0,-2 0,-1 4,-4 1,-1 0,0-1,2-1,4-1</inkml:trace>
  <inkml:trace contextRef="#ctx0" brushRef="#br0" timeOffset="125944.431">8770 663,'-4'0,"-4"0,-6 0,-3 0,-3 0,-2 0,-4 0,-2 0,0 0,5 0</inkml:trace>
  <inkml:trace contextRef="#ctx0" brushRef="#br0" timeOffset="126294.714">8240 707,'-3'0,"-3"0</inkml:trace>
  <inkml:trace contextRef="#ctx0" brushRef="#br0" timeOffset="126643.339">8086 707,'-3'0,"-6"0,-9 0,-8 4,-8 1,-5-1,-4 4,-1-1,2 0,4-2,6-2,0-1,3-2,1 1,2-2,2 1,1 0,5-1</inkml:trace>
  <inkml:trace contextRef="#ctx0" brushRef="#br0" timeOffset="127170.878">7269 729,'-4'0,"-5"0,-4 0,-5 0,-2 0,2 0</inkml:trace>
  <inkml:trace contextRef="#ctx0" brushRef="#br0" timeOffset="128674.635">6474 795,'0'420,"-25"-276,25-143,0-1,0 1,0 0,0-1,0 1,0-1,0 1,0 0,0-1,0 1,0 0,0-1,0 1,-1-1,1 1,0 0,0-1,-1 1,1-1,0 1,-1-1,1 1,-1-1,1 1,0-1,-1 1,1-1,-1 0,1 1,-1-1,0 0,1 1,-1-1,1 0,-1 0,0 0,1 1,-1-1,1 0,-1 0,0 0,1 0,-1 0,0 0,1 0,-1 0,1-1,-1 1,0 0,1 0,-1 0,1-1,-1 1,0 0,1-1,-1 1,1 0,-1-1,1 1,-1-1,1 1,0 0,-1-1,1 0,-17-42,13 32,-2-6</inkml:trace>
  <inkml:trace contextRef="#ctx0" brushRef="#br0" timeOffset="129454.183">6164 840,'69'21,"-53"-13,1 0,0-2,1 0,0 0,0-2,0 0,0-2,15 1,190-5,-182-2,-27-1</inkml:trace>
  <inkml:trace contextRef="#ctx0" brushRef="#br0" timeOffset="130390.186">6075 1524,'139'-43,"91"41,-227 2,-1 0,1-1,-1 1,1-1,-1 1,1-1,-1 0,0 0,1 0,-1 0,0 0,0-1,0 1,1-1,-2 0,1 1,0-1,0 0,0 0,-1 0,1 0,-1 0,0-1,0 1,0 0,0-1,0 1,0 0,0-1,-1 1,1-1,-1 1,0-1,0 0,0 1,0-1,0 0,0-20</inkml:trace>
  <inkml:trace contextRef="#ctx0" brushRef="#br0" timeOffset="131568.845">6804 1326,'-2'-1,"-1"1,1 0,-1 0,1 0,-1 0,1 1,-1-1,1 1,-1-1,1 1,-1 0,1 0,0 0,0 0,-1 1,1-1,0 0,0 1,0-1,0 1,1 0,-1 0,0 0,1 0,-1 0,1 0,0 0,0 0,0 1,0-1,0 0,0 1,0-1,1 1,-1-1,1 1,0-1,0 1,0-1,0 1,0-1,1 138,-2-196,11-93,-9 145,1 1,0-1,0 0,0 0,0 1,0-1,1 1,0 0,-1 0,1 0,1 0,-1 0,0 1,0-1,1 1,0 0,-1 0,1 0,0 1,0-1,0 1,0 0,0 0,4 0,108-2,-78 5,-16-2,-3 0</inkml:trace>
  <inkml:trace contextRef="#ctx0" brushRef="#br0" timeOffset="133336.18">7113 1281,'-19'89,"17"94,6-384,-3 198,0-1,0 1,0-1,0 1,1-1,-1 1,1 0,0-1,0 1,0 0,1 0,-1 1,1-1,0 0,-1 1,1 0,0-1,0 1,1 0,-1 1,0-1,1 0,-1 1,1 0,-1 0,1 0,0 0,-1 1,1-1,0 1,0 0,-1 0,1 0,0 1,0 0,-1 1,0 1,0-1,0 1,-1 0,1 0,-1 1,1-1,-1 0,0 1,-1 0,1-1,0 1,-1 0,0 0,0 0,0-1,0 1,-1 0,0 0,0 0,0 1,0-1,0 0,-1 0,0-1,0 4,1 3,-4 167,4-176,0 0,-1 0,1 0,0 0,0 0,0 0,0 0,0 1,0-1,0 0,1 0,-1 0,0 0,0 0,1 0,-1 0,1 0,-1 0,1 0,-1 0,1-1,0 1,-1 0,1 0,0 0,-1-1,1 1,0 0,0-1,0 1,0-1,0 1,0-1,0 1,0-1,0 0,0 1,0-1,0 0,0 0,0 0,0 0,0 0,0 0,0 0,0 0,0 0,0 0,1-1,-1 1,0 0,43-37,-31 21,-1-1,0 0,-2-1,0 0,-1-1,-1 0,0-1,-2 1,0-1,1-11,-6 22,0 1,0-1,1 0,0 0,1 1,-1 0,2-1,-1 1,1 0,1 1,-1-1,1 1,1 0,-1 0,1 0,0 1,1 0,-1 0,1 0,1 1,-1 0,1 1,0-1,-7 5,0-1,1 1,-1 0,0 0,1-1,-1 1,0 0,1 0,-1 0,0 0,0 1,1-1,-1 0,0 0,1 1,-1-1,0 1,0-1,0 1,1 0,-1-1,0 1,0 0,0 0,0 0,0 0,0-1,0 1,-1 1,1-1,0 0,-1 0,1 0,0 0,-1 0,1 1,-1-1,0 0,1 1,-1-1,0 0,0 1,4 62,-4-57,-4 318,4-322</inkml:trace>
  <inkml:trace contextRef="#ctx0" brushRef="#br0" timeOffset="135270.137">8108 1326,'0'-4,"0"1,0 0,0-1,0 1,-1 0,1-1,-1 1,0 0,0-1,0 1,0 0,-1 0,1 0,-1 0,0 0,0 0,0 1,0-1,0 1,-1-1,1 1,-1 0,0 0,1 0,-1 0,0 0,0 1,0-1,0 1,-1 0,1 0,0 0,-2 0,-151-4,153 6,-1-1,0 1,1 0,-1 1,0-1,1 1,0-1,-1 1,1 0,0 0,0 1,0-1,0 0,0 1,1 0,-1 0,1 0,0 0,-1 0,2 0,-1 1,0-1,1 0,-1 1,1 0,0-1,0 1,0 0,1-1,-1 1,1 0,0 0,0 0,0-1,1 1,0 0,0 3,-2-3,1 0,-1 0,1 0,0 0,0 0,0 1,1-1,-1 0,1 0,0 0,0 0,0-1,1 1,-1 0,1 0,0-1,0 1,0-1,1 0,-1 1,1-1,0 0,0-1,0 1,0 0,0-1,1 0,-1 1,1-1,-1-1,1 1,0 0,0-1,0 0,2 0,170 2,-174-3,0 0,-1 0,1 0,0 0,-1 0,1 0,0 0,-1 1,1-1,-1 1,1-1,0 1,-1 0,1 0,-1 0,0 0,1 0,-1 0,0 0,0 0,1 0,-1 0,0 1,0-1,0 0,0 1,-1-1,1 1,0-1,-1 1,1-1,-1 1,1 0,-1-1,0 1,1 0,-1-1,0 1,0 0,0-1,-1 1,1 0,0 0,-35 66,24-58,-1 1,1-2,-2 1,1-1,-1-1,-1-1,1 0,-1 0,0-1,-1-1,0-1,1 0,-1-1,-1 0,1-1,0-1,-1 0,-12-2,-100-6,106-14,17 7</inkml:trace>
  <inkml:trace contextRef="#ctx0" brushRef="#br1" timeOffset="167027.817">9963 619,'-1'-25,"0"19,0 0,1 0,0 0,0 0,0 0,0 0,1 0,0 0,1 0,-1 0,1 1,0-1,0 1,3-5,-5 9,1 1,-1 0,0-1,1 1,-1-1,0 1,1 0,-1-1,1 1,-1 0,1-1,-1 1,1 0,-1 0,1 0,0-1,-1 1,1 0,-1 0,1 0,-1 0,1 0,-1 0,1 0,0 0,-1 0,1 0,-1 0,1 1,-1-1,1 0,-1 0,1 1,-1-1,1 0,-1 0,1 1,-1-1,1 1,-1-1,0 0,1 1,-1-1,1 1,-1-1,0 1,0-1,1 1,-1-1,0 1,0-1,0 1,1-1,-1 1,0-1,0 1,0 0,0-1,0 1,7 35,-8 23,1-58,0 0,0 1,-1-1,1 1,0-1,-1 0,1 1,-1-1,1 0,-1 1,1-1,-1 0,0 0,0 1,0-1,0 0,0 0,0 0,0 0,0 0,0 0,0-1,0 1,-1 0,1-1,0 1,0 0,-1-1,1 0,-1 1,1-1,0 0,-1 1,1-1,-1 0,1 0,0 0,-1-1,1 1,0 0,0-1,1 1,-1-1,0 1,1-1,-1 1,0-1,1 1,-1-1,1 1,-1-1,1 0,-1 0,1 1,-1-1,1 0,0 0,-1 1,1-1,0 0,0 0,0 0,0 1,-1-1,1 0,0 0,0 0,1 0,-1 1,0-1,0 0,0 0,0 0,1 1,-1-1,0 0,1 0,-1 1,1-1,-1 0,1 1,-1-1,1 0,-1 1,1-1,0 1,-1-1,1 1,0-1,-1 1,1-1,0 1,0 0,0-1,-1 1,1 0,0 0,0 0,0 0,-1-1,1 1,0 0,0 0,0 1,0-1,-1 0,1 0,0 0,0 1,3-2,0 0,0 0,-1 1,1-1,0 1,0 0,-1 1,1-1,0 0,0 1,-1 0,1 0,0 0,-1 0,1 1,-1-1,1 1,-1 0,0 0,0 0,0 1,0-1,0 1,0-1,-1 1,1 0,-1 0,0 0,0 1,0-1,0 0,-1 1,1-1,-1 1,0-1,0 1,0 0,0 0,-1 3,-3-4,0 0,0 0,0 0,-1-1,1 1,-1-1,0 0,0 0,0 0,0 0,0 0,0-1,0 0,-1 0,1 0,0-1,-1 1,1-1,-1 0,1 0,0-1,-1 1,1-1,0 0,-1 0,2 0,-1 1,1-1,-1 1,1-1,0 0,-1 0,1-1,0 1,0-1,0 0,0 1,0-1,0 0,1-1,-1 1,1-1,-1 1,1-1,0 1,0-1,0 0,0 0,1 0,-1 0,1-1,0 1,0 0,0-1,0 1,0 0,1-1,-1 1,1-1,0 1,0-1,1 1,-1-1,1 1,-1 0,1-1,0 1,1-3,1 3,-1-1,0 0,1 1,0 0,-1-1,2 1,-1 0,0 1,0-1,1 1,-1-1,1 1,0 0,0 0,0 0,0 1,0 0,0-1,0 1,1 1,-1-1,0 1,0-1,1 1,-1 1,0-1,1 0,-1 1,0 0,0 0,0 0,0 1,0-1,0 1,0 0,0 0,0 1,-1-1,1 1,-1-1,0 1,0 0,0 1,0-1,0 0,-1 1,1 0,-3-3,0 1,1-1,-1 1,0-1,0 1,0-1,0 1,0-1,0 1,-1-1,1 1,0-1,-1 1,0-1,1 1,-1-1,0 1,1-1,-1 0,0 0,0 1,0-1,0 0,0 0,0 0,0 0,-1 0,1 0,0 0,-1-1,1 1,0 0,-1-1,1 1,-1-1,1 1,-1-1,1 0,-1 1,1-1,-1 0,-67 3,35-16,24 3</inkml:trace>
  <inkml:trace contextRef="#ctx0" brushRef="#br1" timeOffset="169243.346">10736 331,'-11'0,"8"2,0-1,0-1,0 1,-1 0,1-1,0 1,0-1,0 0,-1 0,1-1,0 1,0 0,0-1,0 0,-1 0,1 0,0 0,0 0,1-1,-1 0,0 1,0-1,1 0,-1 0,1 0,0 0,-1-1,1 1,0-1,0 1,1-1,-1 0,1 0,-1 0,1 0,0 0,0 0,0 0,0 0,1 0,-1-3,1 3,1 1,-1 0,1-1,0 1,0 0,0 0,0 0,0 0,0 0,1 0,-1 0,1 0,-1 0,1 1,0-1,-1 0,1 1,0 0,0-1,0 1,0 0,0 0,1 0,-1 0,0 1,0-1,1 0,-1 1,0 0,1-1,-1 1,1 0,-1 0,0 1,1-1,-1 0,0 1,1-1,-1 1,0 0,0 0,0 0,1 0,-1 0,0 0,0 1,-1-1,1 1,0-1,0 1,-1 0,1 0,-1-1,1 1,-1 0,0 0,0 0,0 1,0-1,0 0,0 1,0-1,1 0,-1 1,0-1,0 0,0 0,0 1,0-1,-1 0,1 1,-1-1,1 1,-1-1,0 1,0-1,0 1,0-1,-1 1,1-1,-1 1,1-1,-1 1,0-1,0 0,0 0,0 1,0-1,-1 0,1 0,-1 0,1 0,-1 0,0 0,1-1,-1 1,0-1,0 1,-1-1,1 0,0 1,0-1,0 0,-1-1,1 1,-1 0,1-1,-1 1,1-1,-1 0,1 0,-1 0,1 0,0 0,-1 0,0-1,1 1,-1-1,1 0,0 0,0 0,-1 0,1 0,0 0,0 0,0-1,0 1,0-1,0 0,1 1,-1-1,1 0,-1 0,1 0,-1 0,1 0,0 0,0-1,0 1,0 0,1-1,-1 1,1 0,-1-1,1 1,0-1,0 1,0-1,0 1,0 0,0-1,1 1,-1-1,1 1,0 0,0-1,0 1,0 0,0 0,0 0,1 0,-1 0,0 0,1 0,0 0,0 0,-1 1,1-1,0 1,0-1,0 1,0 0,1 0,-1 0,0 0,1 0,0 0,0 0,0 0,1 0,-1 0,0 1,1-1,-1 1,0 0,1 0,-1 0,0 0,1 1,-1-1,0 1,1 0,-1 0,0 0,0 1,0-1,0 1,0 0,0-1,0 1,-1 0,1 1,-1-1,1 0,-1 1,0 0,0-1,0 1,0 0,0 0,-1 0,0 0,1 0,-1 0,0 1,0-1,-1 0,1 2,-2-2,0-1,0 1,0 0,0-1,0 1,-1-1,1 1,-1-1,0 0,0 0,0 0,0 0,0 0,0 0,-1 0,1-1,0 1,-1-1,1 1,-1-1,0 0,1 0,-1-1,0 1,0 0,0-1,1 1,-1-1,0 0,0 0,0 0,0-1,0 1,1-1,-1 1,0-1,0 0,-2-1,-10-3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52.9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30,'1'29,"-2"0,-1 0,-2 0,0-1,-8 25,4-97,20-66,-12 110,1 0,-1 1,0-1,0 0,0 0,0 0,0 1,0-1,1 0,-1 0,0 1,0-1,0 0,1 0,-1 0,0 0,0 1,0-1,1 0,-1 0,0 0,0 0,1 0,-1 0,0 0,0 0,1 0,-1 0,0 0,1 0,-1 0,0 0,0 0,1 0,-1 0,0 0,0 0,1 0,-1 0,0 0,0 0,1-1,-1 1,0 0,0 0,0 0,1 0,-1-1,0 1,0 0,0 0,0 0,1-1,-1 1,0 0,0 0,0-1,0 1,0 0,0-1,6 30,-5-25,22 59,-22-61,0-1,-1 1,1-1,0 0,0 1,0-1,0 0,1 0,-1 0,0 0,0 0,1 0,-1 0,1 0,-1 0,1-1,-1 1,1-1,-1 1,1-1,-1 0,1 1,0-1,-1 0,1 0,0 0,-1 0,1 0,-1 0,1-1,0 1,-1-1,1 1,-1-1,1 1,-1-1,1 0,0 0,1-2,0 0,0 1,0-1,0 0,-1-1,1 1,-1 0,0-1,0 1,0-1,0 0,-1 0,1 1,-1-1,0 0,0 0,-1 0,1-1,-1-2,0 3,1-1,0 0,0 1,0-1,0 0,1 1,-1 0,1-1,1 1,-1 0,0 0,1 0,0 0,0 0,0 1,2-2,1 0,0 1,0 0,1 0,0 1,-1 0,1 0,0 1,1 0,-1 0,0 1,1-1,3 1,-8 1,-1 0,1 0,0 0,0 0,-1 1,1-1,0 1,-1-1,1 1,-1 0,1 0,-1 1,1-1,-1 0,0 1,1-1,-1 1,0 0,0 0,0-1,0 1,-1 1,1-1,-1 0,1 0,-1 1,1-1,-1 1,0-1,0 1,-1-1,1 1,0 0,-1 1,1 168,-7-121,-1-32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54.2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231 82,'0'-4,"-1"0,0 0,0 0,-1 0,1 1,-1-1,0 1,0-1,0 1,0-1,0 1,-1 0,1 0,-1 0,0 1,0-1,0 1,0-1,-1 1,1 0,-1 0,-1 0,3 0,0 1,0 0,-1 0,1 0,0 0,0 0,0 1,-1-1,1 1,0-1,-1 1,1 0,0 0,-1 0,1 0,0 0,-1 1,1-1,0 1,-1-1,1 1,0 0,0 0,0 0,0 0,0 0,0 0,0 1,0-1,0 1,0-1,1 1,-1 0,1 0,-1 0,1 0,-1 0,0 6,0 1,0-1,1 0,0 1,0-1,1 1,0-1,0 1,1-1,0 1,1-1,0 0,0 0,1 0,0 0,0 0,1 0,0-1,0 0,1 1,0-2,0 1,1 0,5 4,13 25,-11-17,-9-15,-1 1,1-1,-1 1,0 0,0 1,0-1,-1 0,0 1,0 0,0-1,-1 1,0 0,1 5,-4-8,0-1,0 1,-1 0,1-1,-1 1,1-1,-1 0,0 0,0 0,0 0,0-1,0 1,0-1,0 1,0-1,-1 0,1 0,0-1,-1 1,1-1,-1 0,1 0,-1 0,1 0,0 0,-1-1,1 0,-3 0,-2 1,4 1,-1-1,1 1,-1-1,1 0,0-1,-1 1,1-1,-1 1,1-1,0 0,-1-1,1 1,0-1,0 0,0 0,0 0,1-1,-1 1,0-1,1 0,0 0,0 0,0 0,0-1,0 1,0-1,1 0,0 0,0 0,0 0,0 0,0-2,-4-22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7:01.0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0,'2'0,"1"1,-1-1,0 0,0 1,1-1,-1 1,0 0,0 0,1-1,-1 2,0-1,0 0,0 0,0 1,-1-1,1 1,0-1,-1 1,1 0,-1 0,1-1,-1 1,0 0,0 1,0-1,0 0,0 0,0 0,0 0,-1 1,1 1,6 79,-7-70,-3 410,3-398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58.9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57,'-1'255,"-15"-180,4-114,13-168,-1 201,0 0,1 0,0 0,0 0,0 0,1 0,0 1,0-1,0 0,1 1,0 0,0-1,0 1,1 0,0 0,0 1,0-1,0 1,1 0,-1 0,1 1,0-1,0 1,1 0,-1 0,1 1,-1-1,1 1,0 1,0-1,0 1,0 0,0 0,0 1,1 0,2-1,0 1,0 1,0 0,0 0,0 1,0 0,0 1,-1 0,1 0,-1 1,0 0,0 0,0 1,0 0,-1 0,0 1,0 0,4 5,22 13,-28-29</inkml:trace>
  <inkml:trace contextRef="#ctx0" brushRef="#br0" timeOffset="1658.513">396 113,'0'359,"-1"-393,1 0,1 0,2 0,1 1,2-1,1 1,2 0,12-31,-12 39,27-39,-35 64,0 1,0-1,0 0,0 1,0-1,0 1,0-1,0 1,0-1,0 1,-1-1,1 1,0 0,0 0,-1-1,1 1,-1 0,1 0,-1 0,1 0,-1 0,1 0,-1 0,0 0,1 0,-1 0,0 0,0 0,0 0,0 0,0 0,0 0,0 0,0 0,0 0,0 1,0-2,1 282,-1-283,1 1,-1-1,1 1,-1-1,1 0,0 1,-1-1,1 1,0 0,-1-1,1 1,0-1,-1 1,1 0,0 0,0-1,0 1,-1 0,1 0,0 0,0 0,0 0,-1 0,1 0,0 0,0 0,0 0,-1 0,1 1,0-1,0 0,-1 1,1-1,0 0,0 1,-1-1,1 1,-1-1,1 1,0-1,-1 1,1 0,-1-1,1 1,-1 0,1-1,-1 1,0 0,1 0,-1-1,0 1,0 0,0 0,1-1,-1 1,0 0,0 0,0 0,0-1,0 1,0 0,0 0,-1 0,1 0,10-14,0-1,-1 0,-1 0,0-1,-1 0,0-1,-2 1,0-1,0 0,1-14,13-58,-15 64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6:55.4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85 32,'40'83,"29"105,-56-158,-2 0,-1 1,-1 0,-2 0,-1 1,-2 0,-1 0,-1 0,-2 0,-1 1,-2 1,3-32,0 0,0 0,0 0,0 0,-1 0,1 0,-1 0,1 0,-1 0,0 0,0 0,0 0,0-1,0 1,0 0,0-1,-1 1,1-1,-1 1,1-1,-1 1,0-1,1 0,-1 0,0 0,-1 1,-8-2</inkml:trace>
  <inkml:trace contextRef="#ctx0" brushRef="#br0" timeOffset="843.004">1 88,'0'-5,"0"-6,4-1,8 1,1-3,2 2,5 3,3 2,3 3,1 2,6 2,2 0,0 0,-1 1,-2-1,-1 1,-6-1</inkml:trace>
  <inkml:trace contextRef="#ctx0" brushRef="#br0" timeOffset="1916.889">29 822,'5'0,"6"0,7 0,4 0,4 0,-3-5,-1-1,1 0,2 1,1 1,0 2,-3-4,-1-1,0 1,2 1,-4-3,-5-5,-5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27:03.3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178 51,'-59'-32,"57"30,-1 0,1 0,0 0,-1 1,0-1,1 1,-1 0,0 0,1 0,-1 0,0 0,0 1,0-1,0 1,0 0,1 0,-1 0,0 0,0 0,0 1,0-1,0 1,0 0,0-1,1 2,-1-1,0 0,1 0,-1 1,1-1,0 1,-1 0,1 0,0 0,0 0,0 0,0 0,0 1,1-1,-1 1,1-1,-1 1,1 0,0-1,-1 3,0 6,0 0,0 0,1 0,0 0,1 0,0 0,1 0,0 0,1 0,0-1,1 1,0 0,1-1,4 10,-5-16,1-1,-1 0,0 0,1-1,0 1,0-1,0 1,0-1,0-1,0 1,0 0,1-1,-1 0,0 0,1 0,-1-1,1 0,-1 0,1 0,-1 0,2-1,-1 1,-1 0,0-1,1 1,-1 1,0-1,0 1,1-1,-1 1,0 1,0-1,0 0,0 1,0 0,0 0,0 0,-1 0,1 1,-1 0,0-1,1 1,-1 1,3 6,-1 0,0 0,-1 0,0 1,-1 0,0-1,0 1,-1 0,-1 1,0-1,0 0,-1 0,-1 0,0 1,0-1,-1 0,-2 7,1-13,1 0,-1 0,0 0,-1 0,1-1,-1 1,0-1,0 0,0 0,0 0,-1 0,0-1,1 0,-1 0,-1 0,1-1,0 0,-1 0,1 0,-1 0,1-1,-1 0,0 0,1-1,-1 1,0-1,0 0,0-1,1 0,-1 0,0 0,1 0,-1-1,1 0,-1 0,0-1,-13-4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7:02:13.5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332 641,'-12'-1,"-1"1,0-2,0 1,1-2,-1 0,1 0,0-1,-11-5,-60-10,80 19,1 0,0 0,-1 0,1 0,0 0,-1 0,1 1,0-1,0 1,-1 0,1-1,0 1,0 0,0 0,0 1,0-1,0 0,0 1,0-1,0 1,1 0,-1-1,1 1,-1 0,1 0,0 0,0 0,-1 0,2 0,-1 1,0-1,0 0,0 2,2 176,0 319,-23-265,-21 69,42 285,1-92,23-517,-13 9,1 0,0 1,0 0,1 1,1 0,-1 1,2 1,-1 0,1 0,0 2,1-1,0 2,0 0,0 1,0 0,1 1,-1 1,8 0,5 0,0 2,0 1,0 0,0 2,0 2,0 0,-1 2,0 1,-1 1,2 2,15 8,97 28,-120-45</inkml:trace>
  <inkml:trace contextRef="#ctx0" brushRef="#br0" timeOffset="2437.552">1194 530,'23'0,"-13"-1,-1 0,1 0,0 1,-1 1,1 0,-1 0,1 0,-1 1,0 1,0 0,0 0,0 1,0 0,-1 0,1 1,-1 0,-5 0,-1 0,1 1,-1-1,0 1,0 0,0 0,-1-1,0 1,0 0,-1 0,0 0,0 0,0 0,-1 0,1 0,-1 0,-1 0,1-1,-1 1,0 0,-1-1,1 1,-1-1,-3 4,-10 39,9 139,9-114,-2-59,1 0,1 0,0 0,1-1,0 1,1-1,1 1,0-1,0 0,2-1,4 9,-2-1,-1 1,-1-1,-1 1,-1 1,-1-1,0 1,-2 6,16 72,44 106,-6-51,16 68,-20 74,-34-201,10 118,-27-159,-12 105,5-151,0-1,0 1,-1-1,0 0,0 0,-1-1,0 0,0 0,-1-1,1 0,-2 0,1-1,0-1,-1 1,0-2,0 1,0-1,-1-1,1 0,-1 0,1-1,-1 0,-5-1,-33 8,-1-2,0-2,-1-2,1-3,-10-2,32-15,29 9</inkml:trace>
  <inkml:trace contextRef="#ctx0" brushRef="#br0" timeOffset="4536.52">1591 398,'7'-2,"0"1,0-1,-1 0,1-1,-1 0,1 0,-1 0,0 0,0-1,0 0,-1-1,1 1,-1-1,4-5,41-28,-34 30,1 1,0 1,0 1,0 0,1 1,0 1,0 0,0 2,0 0,0 1,13 1,82-29,-45 6,-19 14,0 2,1 2,-1 3,45 4,2-1,1796-2,-1733-41,-143 38</inkml:trace>
  <inkml:trace contextRef="#ctx0" brushRef="#br0" timeOffset="5502.486">4396 1,'82'26,"49"36,-124-57,-4-4,0 1,0-1,0 1,0-1,0 1,0 0,0 0,-1 1,1-1,-1 0,1 1,-1 0,0-1,0 1,0 0,0 0,-1 0,1 0,-1 1,0-1,0 0,0 0,0 1,0-1,-1 1,0-1,1 1,-1-1,-1 0,1 1,0-1,-1 1,0-1,0 0,0 1,0-1,0 0,-1 0,1 0,-1 0,0 0,0 0,-1 1,-113 63,-18 9,122-69</inkml:trace>
  <inkml:trace contextRef="#ctx0" brushRef="#br0" timeOffset="7445.916">1768 707,'-162'1,"159"-1,0 0,0 0,0 1,1-1,-1 1,0 0,0 0,1 0,-1 0,1 0,-1 1,1-1,-1 1,1-1,0 1,0 0,0 0,0 0,0 0,0 1,0-1,1 0,-1 1,1-1,0 1,0-1,0 1,0 0,0-1,0 1,1 0,-1 0,1 0,0 0,0-1,0 4,21 103,32 105,-12-66,-37-129,11 59,-2 1,-5 1,-1 33,-4-53,3 0,2 0,10 29,8 59,27 233,-40-180,-9 93,-4-272,9 27,-9-48,0 0,0 0,0 0,1 0,-1-1,0 1,1 0,-1 0,1-1,-1 1,1 0,-1 0,1-1,0 1,-1-1,1 1,0 0,-1-1,1 1,0-1,0 0,0 1,-1-1,1 0,0 1,0-1,0 0,0 0,-1 0,1 0,0 1,0-1,0-1,0 1,0 0,0 0,0 0,-1 0,1-1,0 1,0 0,0-1,0 1,-1 0,1-1,0 1,-1-1,1 0,0 1,-1-1,1 1,0-1,-1 0,1 0,-1 0,61-77,-52 72,0 1,0-1,0 1,0 1,1 0,0 0,0 1,0 0,1 1,-1 0,0 1,1 0,-1 0,1 1,-1 0,1 1,-1 1,2 0,67-1,-44-13,-21 3</inkml:trace>
  <inkml:trace contextRef="#ctx0" brushRef="#br0" timeOffset="9526.268">2475 707,'2'-2,"0"0,0 0,0 0,0 1,0-1,1 0,-1 1,1 0,-1 0,1 0,-1 0,1 0,0 0,-1 0,1 1,0 0,-1-1,1 1,0 0,0 0,-1 1,3-1,-1 0,6 0,0 1,-1 0,1 1,-1 0,1 0,-1 1,0 0,0 1,0 0,0 0,-1 1,0 0,1 1,-4 0,-1 0,0-1,0 1,-1 0,0 1,0-1,0 1,-1-1,0 1,0 0,-1 0,0 0,0 0,-1 0,0 0,0 0,0 0,-1 0,0 0,-2 6,1 15,2-25,-3 43,2 0,2 1,1-1,3 0,2 0,2-1,4 12,22 35,25 100,-4-36,-7-31,-29-57,13 86,11 44,-25-108,-12-72,-1 0,-1 1,-1 0,0 0,-1 0,-2 1,0-1,-1 0,0 1,-4 15,2 26,3-21,1-29,-2 0,1 0,-1 1,-1-1,0 0,-1 0,0 0,-1 0,0 0,-2 6,1-14,0 0,0 0,0 0,-1 0,1 0,-1-1,1 0,-1 0,0 0,0 0,0-1,0 0,0 0,0 0,0-1,0 0,0 0,0 0,-1 0,1-1,0 0,0 0,0 0,0-1,-4-1,-10 0,-154-24,170 27,1 0,-1 0,0 1,1-1,-1-1,1 1,-1 0,0-1,1 1,-1-1,1 0,-1 0,1 0,0 0,-1 0,1-1,0 1,0-1,0 1,0-1,0 0,0 0,0 0,1 0,-2-1,-2-11</inkml:trace>
  <inkml:trace contextRef="#ctx0" brushRef="#br0" timeOffset="12313.411">3027 818,'8'2,"0"1,-1-1,1 1,-1 1,0-1,0 1,0 0,0 1,-1 0,0 0,0 0,0 1,-1 0,1 0,-1 0,-1 1,18 15,63 61,-76-78,0-2,0 1,0-1,0-1,1 0,-1 0,1-1,-1 0,1 0,0-1,-1 0,1-1,7-2,13 2,19 0,-3 2,-1-3,1-2,-1-2,15-4,162-42,-191 43,47-14,0 3,69-7,242-50,-199 39,-82 3,-76 23,1 1,1 1,0 2,33-3,311-54,-144 16,38 13,127 32,550 4,-930 0</inkml:trace>
  <inkml:trace contextRef="#ctx0" brushRef="#br0" timeOffset="15850.53">1238 3159,'39'115,"-3"49,31-90,-32-43,-17-15,0-1,1-1,1-1,0-1,0-1,1 0,1-1,75 42,-73-37,1-1,0-1,1-1,0-2,1 0,0-2,13 3,239 39,56-23,5-42,-300 10,-3 0,0-1,0-1,-1-3,0 0,12-8,393-171,-271 106,55-21,-136 63,-2-3,-2-5,56-42,-33 22,102-44,-115 21,79-15,-8-9,-136 92,95-69,-31 16,60-29,-33 23,-30 15,-80 63,-1-1,0 0,0 0,-1-1,1-1,-2 0,1 0,-1 0,3-6,52-49,-53 52</inkml:trace>
  <inkml:trace contextRef="#ctx0" brushRef="#br0" timeOffset="18040.158">2784 3048,'33'0,"0"1,0 2,-1 1,1 2,-1 1,7 3,93 17,78 47,-36-5,137 14,-294-77,-1 0,0 1,0 1,-1 1,1 0,-2 0,0 2,5 4,105 59,30-29,21-14,-95-22,221 0,-187-11,-78 0,-1-2,0-2,0-1,0-1,-1-2,6-4,159-56,8-27,-88 16,83-56,-101 66,-28 17,-53 44,-1-1,0 0,-1-1,-1-1,0-1,0 0,-2-1,0-1,0-1,7-11,49-50,19-32,-6 4,-73 90,-1 0,-1-1,0 0,-1 0,-1-1,-1 0,-1-1,0 1,-1-1,-2 0,2-17,-1-41,1 56</inkml:trace>
  <inkml:trace contextRef="#ctx0" brushRef="#br0" timeOffset="43171.969">7003 2298,'219'0,"-31"56,-75-27,1-6,105 9,-74-21,1-5,31-8,-27 1,-123 0,0-1,0 0,0-2,-1-2,1 0,-1-2,-5 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7:03:11.7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182 351,'3'-2,"0"0,0 0,-1 0,1-1,0 1,-1-1,0 1,1-1,-1 0,0 0,-1 0,1 0,0-1,-1 1,0 0,0-1,0 1,0-1,0 1,-1-4,3 1,-2-1,1 0,-1 0,0 1,-1-1,1 0,-1 0,-1 0,1 0,-1 1,0-1,-1 0,0 1,0-1,0 1,-1-3,0 9,1 0,0-1,0 1,0 0,0 0,0 0,0 0,0 1,0-1,0 1,0-1,0 1,0-1,0 1,0 0,0 0,0 0,0 0,1 0,-1 1,0-1,1 1,-1-1,1 1,0-1,-1 1,-4 3,-3 3,0 1,1 0,0 0,0 1,1 0,1 0,-1 1,2 0,-1 0,2 0,-1 1,1 0,-59 101,60-103,1 1,0-1,1 0,0 1,0-1,1 1,1-1,0 1,0-1,1 1,0-1,1 0,0 0,0 0,3 3,49 65,-48-70,-1-1,1 1,1-1,-1-1,1 0,1 0,-1 0,1-1,0 0,0-1,0 0,0 0,1-1,0-1,0 1,6-1,129-5,-140 2,0-1,0 0,-1-1,1 1,0-1,-1 0,1 0,-1 0,0-1,0 1,-1-1,1 0,-1 0,1 0,-1-1,-1 1,1-1,-1 0,1 0,-1 0,-1 0,1 0,-1 0,1-5,8-15,-3-1,0 0,-2-1,0 1,-2-1,-1 0,-2 0,0-1,-3-16,1-14,2 35,-1 0,0 0,-2 1,-1-1,0 1,-2 0,-4-11,4 18,5 10,0 0,-1 1,0-1,0 1,0-1,0 1,-1 0,1 0,-1 0,0 0,-1 0,1 1,-1-1,1 1,-1 0,0 0,-1 0,-2-3,-1 0,1 1,-2 0,1 0,0 1,-1 0,0 1,0-1,0 2,0-1,0 1,-1 1,1 0,-1 0,1 1,-1 0,1 0,-1 1,1 1,0-1,-5 3,9-1,-1-2,1 1,0 1,0-1,0 1,1 0,-1 0,1 0,-1 1,1-1,0 1,0 0,1 1,-1-1,1 0,0 1,0 0,1 0,-1 0,1 0,-2 5,-2 163,8-109,-2-62,0 1,0-1,-1 1,2-1,-1 1,0-1,0 1,1-1,0 1,-1-1,1 0,0 1,0-1,0 0,0 1,1-1,-1 0,1 0,-1 0,1 0,0 0,0-1,0 1,-1 0,2-1,-1 0,0 1,0-1,0 0,1 0,-1 0,0 0,1-1,-1 1,1-1,-1 1,1-1,-1 0,1 0,-1 0,3 0,98-23,-34 2,-68 21,2 0,0 0,0 0,0 0,0 0,0-1,0 1,0-1,0 0,0 0,0 0,0 0,0-1,-1 1,1-1,0 0,-1 0,0 0,1 0,-1 0,0 0,0 0,0-1,0 1,0-1,-1 0,1 1,-1-1,0 0,1-2,14-45,-7 40</inkml:trace>
  <inkml:trace contextRef="#ctx0" brushRef="#br0" timeOffset="764.083">977 395,'-174'0,"211"-18,233 13,-282 5</inkml:trace>
  <inkml:trace contextRef="#ctx0" brushRef="#br0" timeOffset="1197.081">757 484,'3'0,"6"0,4 0,5 0,2 0,2 0,4 0,2 0,0 0,-1 0,-2 0,-1 0,0 0,-2 0,4 0,1 0,-5 0</inkml:trace>
  <inkml:trace contextRef="#ctx0" brushRef="#br0" timeOffset="2541.245">1751 262,'0'-11,"1"7,0 0,0 0,0 0,-1 0,1-1,-1 1,0 0,0 0,-1 0,1 0,-1 0,0 0,0 0,0 0,0 0,-1 0,0 0,0 0,0 1,0-1,0 1,-1 0,0-1,1 1,-1 0,0 1,0-1,-1 0,1 1,-1 0,1 0,-1 0,0 0,1 0,-1 1,-3-1,-12 0,1 1,-1 1,0 0,1 2,-1 0,1 1,0 1,-1 0,2 2,-1 0,1 1,-13 7,21-7,1 1,-1 0,1 1,1 0,0 0,0 1,1 0,0 0,1 0,0 1,0 0,1 0,1 0,0 0,1 1,0-1,-1 8,-1 13,2 0,1 0,1 0,2 0,1 0,5 23,-6-46,-2-4,0-1,0 0,1 1,0-1,0 0,0 1,0-1,1 0,0 0,0 0,0 0,0 0,0 0,1-1,0 1,-1-1,1 0,1 0,-1 0,0 0,1 0,-1-1,5 3,7 2,2 1,-1-2,1 0,0-1,0-1,0 0,1-2,-1 0,1 0,0-2,0 0,-1-1,1-1,8-2,-18 0,0 0,0-1,0 0,-1 0,0 0,0-1,0 0,0 0,-1-1,0 0,-1 0,1-1,-1 1,-1-1,1 0,-2 0,1-1,-1 1,0-1,-1 0,1 1,-2-1,0 0,1-9,7-17,-3 10,0 0,-2-1,-1 0,-1 0,-2 0,0 0,-3-14,2 29,-1 1,0 0,0 0,-1 0,-1 0,0 0,0 0,0 1,-1 0,-1 0,0 0,0 1,-6-6,-24-43,29 51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7:03:03.7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1128,'217'23,"216"-23,-199 22,770-22,-570-14,-269 7,-101 6,1-2,0-3,-1-3,3-4,-28 6,0 2,0 1,1 2,-1 2,13 3,29-1,399-2,-161-37,37 6,166 32,-507-2,0-2,1 0,-1-1,0 0,-1-1,1-1,-1 0,0-1,6-5,-12 6,1-2,-1 1,0-1,-1-1,0 1,0-1,-1 0,0-1,-1 0,0 0,0 0,-1 0,1-7,5-13,-1 0,-1 0,-2-1,-1 0,-2 0,-1-1,-1 1,-2-7,1 17,0-16,-1 1,-1-1,-3 0,-1 1,-7-24,-56-112,60 135,10 35,-1-1,0 0,0 0,0 0,0 0,0 0,-1 1,1-1,-1 0,0 0,0 0,0 1,0-1,0 1,0-1,-1 1,1-1,-1 1,0 0,0-1,0 1,0 0,0 0,0 1,0-1,-1 0,1 1,-1-1,1 1,-1 0,0 0,1 0,-1 0,0 0,0 1,1-1,-1 1,0 0,0 0,0 0,-2 0,-126 55,89-39,0-1,-1-3,-1-1,1-2,-2-2,1-2,-22-1,-394-6,179-28,194 17,-185-29,188 25,-1 4,0 3,0 4,-22 4,-219-10,147 1,-108 11,116 2,-1397-2,1563 0,0-1,0 1,0 0,0 0,1 1,-1 0,0 0,0 0,0 0,1 1,-1-1,0 1,1 0,0 1,-1-1,1 1,0 0,0 0,1 0,-1 1,1-1,-1 1,1 0,0 0,0 0,1 0,-1 0,1 0,0 1,0 0,0 3,-11 270,4-206,3 1,3 0,5 53,0-10,-3 38,-11-127,8-31</inkml:trace>
  <inkml:trace contextRef="#ctx0" brushRef="#br0" timeOffset="14239.341">16501 332,'0'30,"2"-20,-1 1,0 0,-1-1,-1 1,0 0,0-1,-1 1,0-1,-1 1,0-1,0 0,-1 0,-1 0,1-1,-2 1,1-1,-1 0,-4 3,-127 83,109-70,-1-2,-1-1,-2-1,0-2,-6 2,-111 63,-63 28,125-83,-1-4,-90 13,1-1,69-13,-1-6,-1-4,0-5,-61-5,-1131-8,1096-4,1-10,1-8,-51-19,-199-40,-236-39,-37 32,369 30,-610-65,721 114,-126 13,138 2,-377-1,18 48,167 22,272-40,-149 17,-325 15,310-37,-271 16,211 0,-142 21,-105 19,563-73,-34 4,0 4,1 4,-4 6,47-11,-2-1,0-3,-1-3,-7-1,-223 40,-9-1,19-10,227-30,0 3,1 1,0 3,1 2,-26 13,1 15,59-33</inkml:trace>
  <inkml:trace contextRef="#ctx0" brushRef="#br0" timeOffset="15043.741">1282 1260,'-19'89,"17"-75,0 1,0 1,1-1,1 1,1-1,0 1,0-1,4 13,-2-24,0-1,0 0,1 0,-1-1,0 1,1-1,0 1,-1-1,1 0,0 0,0-1,0 1,0-1,1 0,-1 0,0 0,1-1,-1 0,0 1,0-1,1-1,-1 1,0-1,1 1,-1-1,4-2,10 2,63-2,-58 3</inkml:trace>
  <inkml:trace contextRef="#ctx0" brushRef="#br0" timeOffset="16386.515">17892 731,'-39'-32,"34"30,-171-50,-83-16,72 66,92 45,92-41,0 0,0 1,0-1,0 1,1 0,-1 0,1 0,0 0,0 1,0-1,0 0,1 1,-1-1,1 1,0 0,0-1,0 1,1 0,-1 0,1-1,0 1,0 0,0 0,1 0,-1 0,1-1,0 1,0 0,42 100,-43-104,4 7,0-1,0 0,1-1,0 1,0-1,0 0,1 0,-1 0,1-1,1 0,-1 0,0 0,1-1,0 0,0 0,-1-1,2 0,-1 0,0-1,1 1,157 3,-120-6,50-14,-80 11</inkml:trace>
  <inkml:trace contextRef="#ctx0" brushRef="#br0" timeOffset="17366.465">18202 753,'0'-4,"-1"0,1 0,0 1,-1-1,0 0,0 0,0 0,-1 1,1-1,-1 1,0-1,0 1,0-1,0 1,0 0,-1 0,0 0,1 1,-1-1,0 0,0 1,-1 0,1 0,0 0,-1 0,1 0,-1 1,0 0,1-1,-1 1,0 1,0-1,0 0,1 1,-1 0,0 0,0 0,0 1,0-1,0 1,0 0,1 0,-1 0,0 0,0 1,-3-1,0 0,0 0,0 1,0 0,0 0,0 1,1 0,-1 0,1 1,-1-1,1 2,1-1,-1 0,1 1,-1 0,1 0,1 1,-1 0,1-1,0 1,0 1,0-1,1 1,-1 3,4-4,0 0,0 1,0-1,1 1,0-1,0 0,1 1,0-1,0 0,0 0,1 0,0 0,0-1,1 1,-1-1,1 0,0 0,0 0,1 0,0-1,0 1,0-1,0-1,0 1,4 1,0 0,0 1,0-2,0 1,1-1,0-1,0 1,0-2,0 0,1 0,-1 0,1-2,-1 1,1-1,-1-1,1 0,-1 0,9-3,-14 3,0-1,0 0,0 0,-1-1,1 1,-1-1,1 0,-1 0,0 0,0-1,0 1,-1-1,1 0,-1 0,0-1,0 1,-1-1,1 1,-1-1,0 0,0 0,-1 0,1-2,0 4,-1-1,-1 1,1-1,0 1,-1-1,0 1,0-1,0 1,0-1,0 1,-1-1,0 1,1-1,-1 1,0 0,-1-1,1 1,-1 0,1 0,-1 0,0 0,0 0,-1 0,1 1,0-1,-1 1,0-1,1 1,-1 0,0 0,0 0,0 0,0 1,-3-2,-31-8,19 4</inkml:trace>
  <inkml:trace contextRef="#ctx0" brushRef="#br0" timeOffset="18754.425">18621 575,'5'16,"-5"-16,0 1,1-1,-1 1,0-1,1 1,-1 0,0-1,0 1,1-1,-1 1,0 0,0-1,0 1,0-1,0 1,0 0,0-1,0 1,0 0,0-1,0 1,0-1,-1 1,1 0,0-1,0 1,-1-1,1 1,0-1,-1 1,1-1,0 1,-1-1,1 1,-1-1,1 1,-1-1,1 0,-1 1,1-1,-1 0,1 1,-1-1,0 0,1 0,-1 1,0-1,1 0,-1 0,1 0,-2 0,-76 8,72-9,0 0,0 1,0-1,-1 2,1-1,0 1,0 0,0 0,0 0,0 1,0 0,0 0,0 1,1 0,-1 0,1 0,0 0,0 1,-5 4,7-2,0 1,0 0,1-1,-1 1,1 0,1 0,0 1,0-1,0 0,1 0,0 0,0 1,1-1,0 0,1 4,-2-7,1 0,1 0,-1 0,0 0,1 0,0 0,0-1,0 1,0 0,1-1,-1 0,1 0,0 1,0-1,0-1,0 1,1 0,-1-1,1 0,0 0,-1 0,1 0,0-1,0 1,0-1,0 0,2 0,116 11,-103-12,-16-1,1 0,-1 0,1 1,0-1,-1 1,1 0,-1 0,1 1,-1-1,1 1,-1 0,1 0,-1 0,1 0,-1 0,0 1,0-1,0 1,0 0,0 0,0 0,0 1,-1-1,1 0,-1 1,1 0,-1 0,0 0,1 2,0 0,-1-1,0 1,0 0,0 0,0 0,-1 0,0 1,0-1,0 0,-1 0,0 1,0-1,0 0,-1 1,1-1,-1 0,-1 0,1 0,-1 1,0-2,0 1,0 0,-1 0,1-1,-1 1,0-1,-1 0,1 0,-1 0,1 0,-1 0,-1-1,1 0,0 0,-1 0,1 0,-1-1,0 0,0 0,0 0,0-1,0 1,0-1,-2 0,4 0,-1 1,1-1,-1 0,0 0,1 0,-1-1,0 0,0 1,1-1,-1 0,0-1,0 1,1-1,-1 1,0-1,1 0,-1-1,1 1,-1-1,1 1,0-1,-1 0,1 0,0 0,0-1,1 1,-1-1,0 0,1 1,-1-1,1 0,0-1,0 1,1 0,-2-3,1-10</inkml:trace>
  <inkml:trace contextRef="#ctx0" brushRef="#br0" timeOffset="19997.497">19726 554,'-17'-1,"0"0,1-2,-1 0,1 0,0-2,0 0,1-1,-1 0,-3-4,-3 3,0 1,-1 1,1 1,-1 0,0 2,0 1,0 1,0 1,1 0,-8 3,22-2,1 1,0 0,0 0,0 0,0 1,1 0,0 0,-1 1,2 0,-1 0,0 0,1 1,0 0,0 0,1 0,0 0,-3 6,-23 26,27-34,-3 1,1 0,0 1,0-1,1 1,0 0,0 0,0 1,0-1,1 1,0 0,1 0,-1 0,1 0,1 0,-1 6,1-9,0 4,-1 0,1 0,1 0,-1 0,1 0,1-1,-1 1,1 0,1 0,-1 0,2-1,-1 1,1-1,0 1,0-1,1 0,2 3,2 0,1-1,1 0,-1 0,1-1,1 0,0 0,0-2,0 1,1-1,0-1,0 0,0-1,1 0,-1-1,2 0,192-4,-196-1,0-2,0 1,0-2,-1 1,0-1,1-1,-2 1,1-2,-1 1,0-1,0 0,0-1,3-5,9-6,-10 10,0-1,0 0,-1-1,-1 1,1-2,-2 1,0-1,0 0,-1-1,0 0,-1 0,-1 0,0 0,-1-1,0 1,-1-1,-1 0,0 0,-1 1,0-1,-1-3,-2 10,0 1,0-1,-1 1,0 0,0-1,0 2,-1-1,1 0,-1 1,-1 0,1 0,-1 1,0 0,0 0,0 0,-1 0,1 1,-4-1,-28-7,21 9</inkml:trace>
  <inkml:trace contextRef="#ctx0" brushRef="#br0" timeOffset="21834.778">18644 1393,'-2'1,"0"1,1-1,-1 1,1-1,-1 1,1-1,0 1,-1 0,1 0,0 0,0 0,0 0,1 0,-1 0,0 0,1 0,-1 0,1 0,0 0,0 0,0 0,0 1,0-1,0 0,1 0,-2 3,-2 432,2-417,-1 1,-1-1,-1 0,-1 0,0 0,-2-1,0 0,-1 0,-6 8,14-27,0 0,0 1,0-1,0 1,0-1,0 1,0-1,0 1,0-1,-1 1,1-1,0 0,0 1,-1-1,1 1,0-1,0 0,-1 1,1-1,0 0,-1 1,1-1,0 0,-1 1,1-1,-1 0,1 0,0 0,-1 1,1-1,-1 0,1 0,-1 0,1 0,-1 0,1 0,-1 0,1 0,-1 0,1 0,0 0,-1 0,1 0,-1 0,1 0,-1-1,1 1,-1 0,1 0,0 0,-1-1,1 1,-1 0,1-1,0 1,-1 0,1-1,0 1,0 0,-1-1,1 1,0-1,0 1,-1 0,1-1,0 1,-8-33,-54-351,43 295</inkml:trace>
  <inkml:trace contextRef="#ctx0" brushRef="#br0" timeOffset="20755.781">17363 1437,'0'-2,"0"0,0 0,1 0,-1 0,1 0,0 0,-1 0,1 1,0-1,0 0,0 0,0 1,0-1,1 1,-1-1,1 1,-1 0,1-1,-1 1,1 0,-1 0,1 0,0 0,0 0,0 0,-1 1,1-1,0 0,0 1,0 0,0-1,2 1,74-3,-61 3,132 3,-118 9,-22-3</inkml:trace>
  <inkml:trace contextRef="#ctx0" brushRef="#br0" timeOffset="21203.107">17296 1526,'4'0,"5"0,4 0,8 0,4 0,5 0,2 0,-2 0,-1 0,-3 0,-1 0,-1 0,-2 0,4 0,1 0,-1 0,0 0,-6 0</inkml:trace>
  <inkml:trace contextRef="#ctx0" brushRef="#br0" timeOffset="25762.112">7688 2144,'46'-17,"127"-10,6 29,-88 1,0-4,83-12,184-77,28-11,36 22,-391 74,0 1,0 2,0 1,0 1,16 3,-46-3,-1 0,1 0,0-1,0 1,-1 0,1 0,0 0,0 0,-1 0,1 0,0 0,-1 0,1 0,0 0,0 0,-1 1,1-1,0 0,-1 0,1 1,0-1,-1 0,1 1,0-1,-1 1,1-1,-1 1,1-1,-1 1,1-1,-1 1,1 0,-1-1,0 1,1 0,-1-1,0 1,1 0,-1-1,0 1,0 0,0 0,0-1,0 1,0 0,0 0,0-1,0 1,0 0,0-1,0 1,0 0,-1 0,1-1,0 1,-1 0,1-1,0 1,-1 0,1-1,-1 1,1-1,-1 1,-40 32,4-13,-3-1</inkml:trace>
  <inkml:trace contextRef="#ctx0" brushRef="#br0" timeOffset="26881.515">7975 2100,'1'2,"0"0,0-1,1 0,-1 1,0-1,1 0,-1 0,1 0,-1 0,1 0,-1 0,1 0,0 0,0-1,-1 1,1-1,0 1,0-1,0 0,-1 1,1-1,0 0,0 0,1-1,0 2,155-17,-98 4,121-8,131 3,-286 16,302-20,-27 35,-78-5,-202-9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7:04:21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7 134,'-1'-25,"-1"22,1-1,0 0,1 1,-1-1,1 0,-1 0,1 1,0-1,1 0,-1 0,1 1,-1-1,1 0,0 1,0-1,1 1,-1-1,1 1,0-1,0 1,0 0,0 0,0 0,1 0,-1 0,1 1,0-1,0 1,0 0,0 0,0 0,4-2,184 4,350 1,-354 19,266 5,-295-13,31 11,29-15,-64-7,23 20,-127-20,-29-1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44:26.66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9703 2037,'76'-1,"-16"-1,0 3,0 3,0 2,7 4,69 20,2-5,1-7,0-5,118-6,-440 25,106-24,1-4,0-3,-40-5,61-1</inkml:trace>
  <inkml:trace contextRef="#ctx0" brushRef="#br0" timeOffset="2147.124">714 1860,'-1'-3,"1"0,-1 0,1-1,0 1,0 0,1-1,-1 1,1 0,-1 0,1 0,0 0,0-1,1 1,-1 0,0 1,1-1,0 0,0 0,0 1,0-1,0 1,0-1,1 1,-1 0,1 0,0 0,-1 1,1-1,0 0,0 1,0 0,0 0,0 0,1 0,-1 0,3 0,230 1,168 1,-134 21,797-22,-687-23,395 23,-441-21,-131-1,63-2,278 39,60-5,-386-11,468 1,-321 23,497-24,-467-39,-182 35,-212 5,0 0,0 0,0 0,0 0,0 1,0-1,0 0,0 1,0-1,0 0,0 1,0 0,0-1,0 1,-1-1,1 1,0 0,0 0,-1-1,1 1,0 0,-1 0,1 0,-1 0,1 0,-1 0,1-1,-1 1,0 0,0 1,1-1,-1 0,0 0,0 0,0 0,0 0,0 0,0 0,0 0,0 0,-1 0,1 0,0 0,-1 0,1 0,-1 0,1 0,-1 0,1 0,-1-1,1 1,-1 0,0 0,0 0,1-1,-1 1,0 0,-10 15</inkml:trace>
  <inkml:trace contextRef="#ctx0" brushRef="#br1" timeOffset="156003.487">2082 756,'-1'-7,"0"1,-1 0,0 0,0 0,-1 0,0 0,0 0,0 1,0-1,-1 1,0 0,0 0,-1 1,1-1,-1 1,0 0,0 0,-1 0,-39-43,36 35,-1 0,0 1,0 0,-1 1,-1 0,0 1,0 0,0 0,-11-4,-134-110,-8 7,70 51,79 51,-1 2,0 0,-1 1,0 0,-1 1,0 2,-3-1,-290-81,279 83,0 1,-1 2,0 1,0 1,0 3,0 0,-4 3,17 0,1 0,0 2,0 0,0 1,0 2,1 0,1 0,-1 2,2 0,-14 12,-111 88,119-94,11-10,1 1,0 1,0 0,0 0,1 1,1 0,0 1,0 0,1 1,-6 10,-80 238,10-7,79-235,0 0,2 0,0 1,2-1,0 1,1 0,0-1,3 10,-1 26,-3-41,1-1,1 0,0 0,0 1,2-1,-1 0,1 0,1 0,0-1,1 0,0 1,1-1,0-1,1 1,5 6,91 121,-83-115,1-1,1-1,0-1,2-1,0-1,1-1,7 3,39 28,-3 2,-18-11,1-2,3-2,0-3,2-2,2-2,7 0,50 7,-59-17,1-4,0-1,1-4,0-2,59 0,72-9,-109-42,30-5,-68 32,-1-1,-1-2,-1-2,21-16,-22 8,-2-2,0-1,-3-1,-1-2,-1-2,-2 0,-2-2,-2-1,18-39,-32 55,-1-2,-1 1,-1-1,-2 0,0-1,-2 0,-1 0,-1 0,-2 0,-1 0,-1 0,-1 1,-1-1,-2 0,-6-17,-6-13,-3 0,-2 1,-3 1,-2 2,-2 0,-26-32,-104-131,154 212,-1 0,0 0,0 1,0 0,-1 0,1 0,-1 1,0 0,0 1,0 0,0 0,0 1,-1-1,1 2,0-1,-1 2,1-1,-1 1,1 0,0 0,0 1,-2 1,3-2,-39 9,28-5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7:04:22.8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1,'89'20,"382"-14,-101 13,94-19,-202-1,601 1,-844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7:04:57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90 89,'-43'280,"20"-133,15-112,2 1,1 0,2 1,2-1,1 22,1-55,-1 0,0 0,1 1,0-1,0 0,0 0,0 0,0-1,0 1,1 0,-1 0,1-1,0 1,0-1,0 1,0-1,0 0,1 0,-1 0,1 0,-1 0,1-1,0 1,-1-1,1 1,0-1,0 0,0 0,0-1,0 1,0 0,0-1,0 0,1 0,-1 0,0 0,0 0,3-1,219-4,-125-33,-53 14,-43 22,2 0,0 0,0 0,0-1,-1 0,1 0,-1 0,0-1,0 0,0 0,0 0,-1-1,1 1,-1-1,0 0,-1 0,1-1,73-84,-37 52,21-77,-54 97,-1 6,0 1,-1-1,0-1,-1 1,0 0,-1-1,0 0,-1 0,-1 0,0 0,0 0,-2 0,1 0,-2 0,0 0,0 1,-1-1,-1 0,0 1,-1 0,0 0,-3-5,-109-65,109 75,0 2,-1-1,1 1,-1 0,0 1,-1 0,1 0,-1 1,0 0,0 1,1 0,-2 1,1 0,-3 0,-165 16,139-10,27-5,0 1,0 0,0 1,0 0,0 1,1 0,0 1,-1 0,1 1,1 0,-1 1,1 0,0 0,0 1,1 1,-9 7,14-8,1 0,0 0,0 1,0-1,1 0,0 1,0 0,1-1,0 1,1 0,-1 0,1 0,1-1,0 1,0 0,0-1,1 1,0 0,1-1,-1 0,1 0,1 1,0-2,0 1,0 0,0-1,1 0,5 5,1-3,0 0,1-1,-1 0,2-1,-1 0,0-1,1 0,0-1,0-1,1 0,-1-1,1 0,-1-1,1 0,-1-1,1-1,10-2,325 1,-325-2,-23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7:04:48.3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157 223,'0'0,"0"1,0-1,0 0,0 1,0-1,0 1,0-1,0 1,0-1,0 0,0 1,-1-1,1 1,0-1,0 0,0 1,0-1,-1 0,1 1,0-1,0 0,-1 1,1-1,0 0,0 1,-1-1,1 0,0 0,-1 1,1-1,-1 0,1 0,0 0,-1 0,1 1,-1-1,1 0,0 0,-1 0,1 0,-1 0,1 0,0 0,-1 0,1 0,-1 0,1 0,0 0,-1-1,1 1,-1 0,1 0,0 0,-1 0,1-1,0 1,-1 0,1 0,0-1,-1 1,1 0,0-1,0 1,-1 0,1-1,-6 201,7 377,7-787,1 174</inkml:trace>
  <inkml:trace contextRef="#ctx0" brushRef="#br0" timeOffset="961.598">157 135,'8'-7,"1"1,1 0,0 0,-1 1,2 0,-1 1,0 0,1 1,0 0,0 0,3 1,15-5,251-57,-156 55,-120 9,1 0,0 1,-1 0,1 0,-1 0,1 1,-1 0,0 0,0 0,1 0,-1 0,-1 1,1 0,0 0,-1 0,1 0,-1 0,0 1,0-1,0 1,-1 0,1 0,-1 0,2 4,4 16,-1 0,-1 1,-1 0,-1 0,-1 0,-1 0,-1 1,-2-1,-2 16,0-28,0-1,-1 1,-1-1,0 1,-1-1,-1-1,1 1,-2-1,1 0,-2-1,1 0,-1 0,-1-1,0 0,0-1,-1 0,0 0,0-1,-1-1,0 0,-10 4,6-4,-1 0,0 0,0-2,0 0,0-1,-1-1,0-1,1 0,-1-1,0-1,-10-2,-16 1,28 2,0-2,1 0,-1 0,0-2,1 0,0 0,-12-6,-114-51,117 48,44 2,21 10,-21 0</inkml:trace>
  <inkml:trace contextRef="#ctx0" brushRef="#br0" timeOffset="5243.096">3823 268,'0'-3,"0"-1,0 1,0 0,-1 0,1 0,-1-1,0 1,0 0,0 0,0 0,0 0,-1 0,1 0,-1 1,0-1,0 0,0 1,0-1,0 1,-1 0,1 0,-1 0,1 0,-1 0,0 0,0 1,0-1,0 1,0 0,0 0,-3-1,-29-7,0 0,0 3,-1 1,0 1,0 2,0 1,-29 5,-5-3,64-2,1 1,0 0,0 0,-1 0,1 1,0 0,0 0,0 0,0 1,0 0,0 0,0 0,0 0,1 1,-1-1,1 1,-1 1,1-1,0 0,1 1,-1 0,1 0,-1 0,1 0,0 1,1-1,-1 1,1 0,0 0,0-1,0 2,1-1,0 0,0 0,0 2,1 11,0 1,2-1,0 0,1 0,1 0,0 0,2-1,0 0,1 0,0 0,1-1,1 0,1 0,0-1,1 0,1-1,8 7,1 6,-17-21,0 0,1 0,-1 0,2-1,-1 0,0 0,1 0,0 0,0-1,0 0,1-1,0 1,1-1,20 9,89 20,-87-30,109-9,-136 6,1-1,0 1,-1-1,1 1,-1-1,1 0,-1 0,0-1,0 1,0 0,0-1,0 0,-1 0,1 0,-1 0,0 0,1-1,-2 1,1-1,0 1,-1-1,1 1,-1-1,0 0,-1 0,1 0,0 0,-1-1,1-13</inkml:trace>
  <inkml:trace contextRef="#ctx0" brushRef="#br0" timeOffset="6212.133">4728 334,'1'-5,"-1"0,0 0,0-1,0 1,-1 0,0 0,0 0,0 0,-1 0,1 0,-1 0,0 0,-1 0,1 1,-1-1,0 1,0 0,0 0,-1 0,1 0,-1 1,0-1,0 1,0 0,-1 0,1 0,-1 1,0 0,1 0,-1 0,0 0,0 1,0-1,0 1,-1 1,-2-1,-196 6,198-5,-1 1,1-1,-1 1,0 1,1-1,0 1,-1 0,1 0,0 1,0 0,0 0,1 0,-1 1,1 0,-1 0,1 0,1 1,-1-1,0 1,1 0,0 1,1-1,-1 1,1 0,0 0,0 0,1 0,-1 0,2 0,-1 1,0 3,-1 1,1 1,1 0,0 0,0 0,2 0,-1 1,1-1,1 0,0-1,1 1,0 0,1-1,0 1,1-1,0 0,0-1,1 1,1-1,0 0,0-1,1 1,8 6,71 43,-82-55,0-1,0 1,0-1,1-1,-1 1,1-1,-1 0,1 0,0 0,0-1,0 0,0 0,-1-1,2 1,-1-1,0-1,0 1,-1-1,1 0,0 0,0-1,0 1,-1-2,1 1,0 0,-1-1,0 0,0 0,0-1,0 1,-1-1,1 0,-1-1,0 1,0-1,2-3,77-114,-81 118,35-118,-36 117,-1-1,1 1,-1 0,0 0,0 0,-1 0,1 0,-1 0,0 0,-1 0,1 0,-1 1,0-1,0 0,0 1,-1-1,0 1,1 0,-2 0,1 0,0 0,-1 1,-1-2,-64-32,51 32</inkml:trace>
  <inkml:trace contextRef="#ctx0" brushRef="#br0" timeOffset="7392.304">5480 268,'-2'-4,"0"-1,0 1,0 0,0 0,-1 0,1 1,-1-1,0 0,0 1,-1 0,1 0,-1 0,1 0,-1 0,0 1,0 0,0 0,0 0,-1 0,-2 0,-3-4,-7-2,0 1,0 1,-1 1,1 0,-1 1,0 1,-1 1,1 0,0 1,-1 1,1 1,0 1,0 0,0 2,-3 0,19-4,0 0,0 1,-1-1,1 0,0 1,0-1,0 1,0 0,0 0,0-1,0 2,0-1,0 0,1 0,-1 0,0 1,1-1,-1 1,1-1,-1 1,1 0,0 0,-1 0,1-1,0 1,0 0,1 0,-1 0,0 1,1-1,-1 0,1 0,0 0,-1 0,1 0,0 1,1-1,-1 0,0 0,0 0,1 0,-1 0,1 1,0-1,0 0,0 0,0-1,0 1,0 0,0 0,1 0,-1-1,0 1,1-1,0 1,-1-1,1 1,0-1,0 0,0 0,1 1,134 31,-43 7,-88-35,0-1,0 1,0 0,-1 1,0 0,0 0,-1 0,0 0,0 0,0 1,-1 0,0 0,0 0,0 0,-1 0,0 1,-1-1,0 1,0-1,0 1,-1-1,0 1,-1-1,0 1,0 2,-1-5,0 0,-1-1,1 1,-1-1,0 0,0 0,0 0,0 0,-1 0,1 0,-1-1,0 0,0 0,-1 0,1 0,-1-1,1 0,-1 0,0 0,0 0,-3 0,-13 8,13-6,-1 0,0-1,0 0,0 0,0-1,0 0,-1-1,1 0,-1 0,1-1,-1 0,1-1,0 0,-1 0,1-1,-4-1,10 3,-1-1,1 1,-1-1,0 0,1 0,0 0,-1-1,1 1,0-1,-1 0,1 1,0-1,0-1,1 1,-1 0,0-1,1 0,-1 1,1-1,-1-1,-3-11</inkml:trace>
  <inkml:trace contextRef="#ctx0" brushRef="#br0" timeOffset="1809.225">1326 135,'-2'1,"0"1,-1-1,1 1,0-1,0 1,1 0,-1 0,0 0,1 0,-1 0,1 0,-1 0,1 0,0 1,0-1,0 0,0 1,0-1,1 1,-1-1,1 2,-2 3,-12 41,3 1,2 0,1 1,4 0,1 1,1-28,-2 287,5-310,-1 0,0 0,1 0,-1 0,1 0,-1 0,0 0,1 0,-1 0,1 0,-1 0,0 1,1-1,-1 0,1 0,-1 0,0 0,1 1,-1-1,0 0,1 0,-1 1,0-1,0 0,1 1,-1-1,0 0,0 1,1-1,-1 0,0 1,0-1,0 0,0 1,0-1,1 1,-1-1,0 0,0 1,0-1,0 1,0-1,0 0,0 1,0-1,-1 1,1-1,0 0,0 1,0-1,0 1,0-1,-1 0,1 1,0-1,0 0,-1 1,1-1,4-13</inkml:trace>
  <inkml:trace contextRef="#ctx0" brushRef="#br0" timeOffset="2484.267">1305 158,'108'30,"-39"-5,-32-20,-1 0,1-3,0-1,34-4,74 3,-144 0,0 0,0 0,0 0,0 0,0 0,0 0,0 0,0 0,0 1,0-1,0 0,0 1,0-1,0 0,0 1,0 0,0-1,-1 1,1-1,0 1,0 0,0-1,-1 1,1 0,0 0,-1 0,1 0,-1 0,1-1,-1 1,1 0,-1 0,0 0,0 0,1 0,-1 0,0 0,0 1,0-1,0 0,0 0,0 0,0 0,0 0,-1 0,1 0,0 0,-1 0,1 0,0 0,-1 0,1 0,-1-1,0 1,1 0,-1 0,0 0,1-1,-1 1,0 0,0-1,0 1,0 0,1-1,-1 1,0-1,0 0,0 1,0-1,-1 0,-17 22</inkml:trace>
  <inkml:trace contextRef="#ctx0" brushRef="#br0" timeOffset="2951.64">1326 532,'14'1,"-1"1,0 1,0 0,0 0,0 1,0 1,-1 0,1 1,-1 0,4 4,59 25,80 15,-136-49</inkml:trace>
  <inkml:trace contextRef="#ctx0" brushRef="#br0" timeOffset="3826.577">2320 401,'-7'0,"0"0,0-1,0 1,0-1,0 0,0-1,0 0,0 0,1-1,-1 1,1-1,0-1,-4-2,9 6,1 0,0-1,-1 1,1 0,0-1,0 1,-1 0,1-1,0 1,0-1,0 1,0-1,-1 1,1 0,0-1,0 1,0-1,0 1,0-1,0 1,0-1,0 1,0 0,0-1,0 1,1-1,-1 1,0-1,0 1,0 0,0-1,1 1,-1-1,0 1,0 0,1-1,-1 1,0 0,1-1,-1 1,0 0,1 0,-1-1,1 1,-1 0,0 0,1 0,-1-1,1 1,-1 0,1 0,-1 0,0 0,1 0,-1 0,1 0,-1 0,1 0,-1 0,1 0,-1 0,1 0,-1 1,0-1,1 0,-1 0,1 0,34-3,261 5,-294-3,0 1,0-1,0 1,0 0,0-1,0 1,0 0,0 0,0 1,1-1,-1 0,0 1,0 0,0-1,0 1,0 0,0 0,-1 0,1 0,0 0,0 0,-1 1,1-1,-1 0,1 1,-1-1,1 1,-1 0,0 0,0-1,0 1,0 0,0 0,0 0,0 0,-1 0,1 0,-1 0,0 0,1 2,-4 13</inkml:trace>
  <inkml:trace contextRef="#ctx0" brushRef="#br0" timeOffset="4276.011">2166 621,'371'0,"-349"0</inkml:trace>
  <inkml:trace contextRef="#ctx0" brushRef="#br0" timeOffset="12081.757">2100 1703,'157'-19,"182"17,-316 2</inkml:trace>
  <inkml:trace contextRef="#ctx0" brushRef="#br0" timeOffset="12557.717">2055 1879,'546'0,"-501"-3,-29-2</inkml:trace>
  <inkml:trace contextRef="#ctx0" brushRef="#br0" timeOffset="13568.804">4087 1107,'0'712,"0"-729,0-5</inkml:trace>
  <inkml:trace contextRef="#ctx0" brushRef="#br0" timeOffset="14704.694">4087 1084,'64'-16,"206"11,-265 4,0 1,0 0,0-1,0 2,0-1,0 1,0-1,0 1,0 1,0-1,0 1,-1 0,1 0,-1 0,1 0,-1 1,0 0,0 0,0 0,0 0,-1 1,1 0,-1-1,0 1,0 0,0 1,0-1,-1 0,0 1,0 0,0-1,0 1,0 3,-3 216,1-221,1 0,-1 0,1 0,-1 0,0 0,0 0,-1 0,1 0,-1 0,1-1,-1 1,0 0,0 0,0 0,0 0,-1-1,1 1,-1-1,0 1,1-1,-1 0,0 1,-1-1,1 0,0 0,0 0,-1-1,1 1,-1-1,0 1,1-1,-1 0,0 0,0 0,0 0,0 0,0-1,-12 0,0-1,0-1,0 0,1-1,-1-1,1 0,0-1,0 0,0-1,1-1,-3-2,-14-4,-111-58,98 54,24 12</inkml:trace>
  <inkml:trace contextRef="#ctx0" brushRef="#br0" timeOffset="16012.973">3601 2122,'44'-33,"-36"29,25-12,0 1,1 1,1 2,0 1,1 2,0 2,0 1,9 0,440 27,126 49,-293-71,-317 1,0 0,0 0,0 0,0 0,0 0,0 0,0 0,0 0,-1 1,1-1,0 0,0 1,0-1,0 0,0 1,0-1,-1 1,1 0,0-1,0 1,-1-1,1 1,0 0,-1 0,1-1,-1 1,1 0,-1 0,1 0,-1 0,0-1,1 1,-1 0,0 0,0 0,0 0,0 0,0 0,0 0,0 0,0 0,0 0,0 0,0 0,0 0,-1 0,1-1,0 1,-1 0,1 0,-1 0,1 0,-1-1,1 1,-1 0,1 0,-1-1,0 1,0 0,1-1,-1 1,0-1,0 1,0-1,1 1,-1-1,0 0,-1 1,-18 15</inkml:trace>
  <inkml:trace contextRef="#ctx0" brushRef="#br0" timeOffset="17265.591">4000 2365,'2'10,"1"-1,0 0,1 1,0-2,0 1,1 0,1-1,-1 0,1 0,0 0,1-1,0 0,0-1,0 1,1-1,0 0,0-1,4 2,5 5,13 12,-17-17,-1 1,-1 1,0 0,0 1,-1 0,0 0,0 1,-1 1,-1-1,0 1,-1 1,0 0,4 10,40 114,16-2,-67-134,1 1,0 0,0-1,0 1,0-1,0 0,1 1,-1-1,0 0,0 0,1 0,-1 1,1-2,-1 1,1 0,0 0,-1 0,1-1,0 1,-1-1,1 1,0-1,0 0,-1 1,1-1,0 0,0 0,-1-1,1 1,0 0,0 0,0-1,-1 1,1-1,0 0,-1 1,1-1,-1 0,1 0,0 0,50-61,-29 31,79-94,70-115,-142 180,-25 41</inkml:trace>
  <inkml:trace contextRef="#ctx0" brushRef="#br0" timeOffset="18250.831">5501 2410,'-4'0,"-1"0,1 0,0 1,0-1,-1 1,1 0,0 0,0 0,0 1,0-1,0 1,1 0,-1 0,0 1,1-1,-1 1,1-1,0 1,0 0,0 0,0 1,1-1,-1 1,1-1,0 1,0 0,0-1,0 1,1 0,0 0,0 1,0-1,-1 4,-19 135,15-100,2 1,2 0,2-1,2 13,0 29,-2 26,0-119</inkml:trace>
  <inkml:trace contextRef="#ctx0" brushRef="#br0" timeOffset="19268.715">1 1637,'18'64,"-11"161,-9-137,-22 300,25-349,-1-33,0-26,0-104,0 102</inkml:trace>
  <inkml:trace contextRef="#ctx0" brushRef="#br0" timeOffset="20146.518">68 1615,'311'0,"-303"2,1 0,-1 1,-1 0,1 0,0 0,-1 1,0 0,0 1,0 0,0 0,-1 0,0 1,0 0,0 0,-1 0,0 1,0 0,0 0,-1 0,0 1,-1-1,0 1,0 0,0 0,-1 0,0 0,-1 0,0 1,0-1,-1 0,0 8,-6 155,4-167,0 0,0 0,0 0,0-1,-1 1,1-1,-1 1,0-1,0 0,0 0,0 0,-1-1,1 1,-1-1,1 0,-1 0,0 0,0 0,0-1,0 1,0-1,-1 0,1 0,-2 0,-108 8,109-9,-7 0,-1 1,0 0,0-1,-1 0,1-1,0 0,0-1,0-1,0 0,0-1,0 0,1-1,0 0,0-1,-10-7,22-15,7 15</inkml:trace>
  <inkml:trace contextRef="#ctx0" brushRef="#br0" timeOffset="21035.222">1017 1703,'-8'-1,"-3"16,10-2,1 1,1-1,1 0,0 1,0-1,1 0,1 0,3 6,12 62,-17 232,-2-115,0-219,0-1</inkml:trace>
  <inkml:trace contextRef="#ctx0" brushRef="#br0" timeOffset="21845.447">973 1659,'2'-2,"0"0,0 0,0 0,0 1,0-1,0 0,1 1,-1 0,0-1,1 1,-1 0,1 0,0 1,-1-1,1 0,0 1,-1 0,1-1,0 1,0 0,-1 0,1 1,1-1,0 0,225 0,-78 22,-111-12,-40-5</inkml:trace>
  <inkml:trace contextRef="#ctx0" brushRef="#br0" timeOffset="22433.723">1128 1991,'4'0,"4"0,6 0,3 0,7 0,10 4,3 0,0 5,-4 0,-3-2,-2-1,-7 1,-3 0,3-2,-2 3,-1 0,-10-6,-7-3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40:26.608"/>
    </inkml:context>
    <inkml:brush xml:id="br0">
      <inkml:brushProperty name="width" value="0.05" units="cm"/>
      <inkml:brushProperty name="height" value="0.3" units="cm"/>
      <inkml:brushProperty name="color" value="#E71224"/>
      <inkml:brushProperty name="ignorePressure" value="1"/>
      <inkml:brushProperty name="inkEffects" value="pencil"/>
    </inkml:brush>
    <inkml:brush xml:id="br1">
      <inkml:brushProperty name="width" value="0.1" units="cm"/>
      <inkml:brushProperty name="height" value="0.6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19 1285,'0'-4,"-3"-5,-6-5,3 1,6 1,7 4,5 3,6 2,3 2,1 1,5 0,1 1,0-1,-1 1,-1-1,-2 0,-1 0,0 0,3 0,1 0,-1 0,0 0,-2 0,0 0,-1 0,-1 0,4 0,1 0,0 0,-2 0,0 0,-1 0,-1 0,3 0,1 0,-1 0,0 0,-1 0,-5 4,1 1,2 3,4 1,1-2,-1-1,0-2,2-2,4-1,3-1,4 0,-2-1,5 1,-2 0,7 3,3 2,1 0,-5-1,-7-1,1-2,-2 0,-5 0,-4-1,-3-1,-3 1,-1 0,2 0,1 0,1 0,-2 0,-1 0,0 0,-2 0,4 0,5 0,1 0,-2 0,3 0,-2 0,2 0,-1-4,-2-1,-2 0,-3 1,-5-3,-2-3,-1-1,1 2,-3-1,4 1,2 2,-3 2</inkml:trace>
  <inkml:trace contextRef="#ctx0" brushRef="#br1" timeOffset="11043.823">2758 1218,'0'4,"0"5,4 0,5 4,4-2,4-1,0 0,0-1,1-3,1-1,1-3,1 0,1 2,0 1,0 3,1 1,-5 5,-1 2,5-4,1 2,1-3,0-3,-4 1,2-1,2-2,-1-2,5-1,0-2,-1-1,0 0,-6-4,-2-1,-1-1,1 2,0-6,5-2,2-2,4 1,1-1,-2 2,-1 3,5 3,5-1,0 0,1-2,-3 1,4-3,-1 1,-3 2,-5-1,1 1,-2-3,-2 2,2-2,-1 1,-5-2,1 1,0-1,-1 2,0 2,-5-1,-1 1,-1-2,-2-3,-1 0,-2 0,0-7,-2-3,2 2,-2 2,-3-1,-1 0,-3-1,-2 0,0 0,-2-5,1-5,-1-1,1 2,-4 1,-5-2,-1-2,-6-4,-4-3,1 2,0-1,0 7,3 1,4 3,0-3,-1-2,-3 0,3 2,-2 6,2 4,-3-3,-4 4,-2 4,-1 6,4 0,4-1,2 0,3-1,-5 1,1-1,-9 2,-5-2,0 2,0 2,5-1,3 1,-3 1,2-4,-6-2,-2-2,-1 2,2 3,2 4,1 1,1 3,2 2,-5 0,1 1,-1-1,2 1,0-1,1 0,2 1,-1-1,-2 0,-6 0,-1 7,2 3,1 0,-1 1,-8 3,0-1,-1 1,-2-1,2-4,5 1,0-2,2 2,3-1,2 2,6 3,3 6,5 4,4 2,-1-4,3 1,-2-2,0-1,3-1,1 0,2 5,2 2,-3-3,-1-3,-4 4,1 1,0 0,3 0,-2 3,0 4,2 0,1-1,1-2,2-3,0-1,1-2,1 0,-1-1,0-1,1 1,-1 0,3-5,2 0,0 1,2-4,5-3,3 3,3 0,3 1,1-2,-3 1,-5 1,-1-2,4-2,1 0,-1-2,-1-2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40:40.960"/>
    </inkml:context>
    <inkml:brush xml:id="br0">
      <inkml:brushProperty name="width" value="0.1" units="cm"/>
      <inkml:brushProperty name="height" value="0.6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0 0,'4'0,"5"0,8 0,5 0,10 4,4 5,-1 1,-2-1,0 1,-2 3,-1-1,4 2,1-2,-2-3,-3-3,-3-2,-2-2,-1-2,2 0,4 0,2-1,-2 0,-2 5,-2 0,6 1,5-2,0 0,-3-2,-3 0,-3 0,-3-1,6 0,2-1,2 1,2 0,4 0,1 0,5 0,-1-4,-5-1,-2 1,7-4,4 1,-4 0,-5 2,-6 2,-5 1,0 2,-2 0,-2 0,-1-4,-1-1,2 1,1 0,7 1,10 2,3 0,7 1,0 0,7 0,-4 0,-7 0,2 0,-3 0,-7 0,-6 1,-6-1,-4 0,-3 0,2 0,1 0,-4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40:34.718"/>
    </inkml:context>
    <inkml:brush xml:id="br0">
      <inkml:brushProperty name="width" value="0.1" units="cm"/>
      <inkml:brushProperty name="height" value="0.6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0 1286,'8'0,"9"0,25 0,9 0,7 0,-3 0,-3 0,1 0,-4 3,-8 3,-3-2,-7 4,-7 0,-2-2,6 2,5 0,2 3,2-2,-6 3,4-2,-1-2,2-2,-2-3,1 2,-2 1,1-1,-1-2,1-1,2 0,-1-2,-3 0,-3 0,-2 0,-3 3,-1 2,-1-1,-1 0,1-1,-1 6,1 2,3-1,2-2,0-3,-1-1,-1-3,-1 0,-1-1,-1-1,4 1,1-1,-1 1,0 0,-1 0,-1 0,-2 0,1 0,3-4,1-1,-1 0,0 1,-1 1,-2 1,0 2,7-1,2 1,4 0,-2 1,2-1,6 0,-1 0,-3 0,-5 0,0-4,-2-1,1 0,-1 1,-2 2,-2 0,-2 1,-2 1,0 0,-1 0,3 0,2 0,-4-3,-7-6,-5-4,-4 0</inkml:trace>
  <inkml:trace contextRef="#ctx0" brushRef="#br0" timeOffset="10348.561">2805 1529,'0'3,"4"2,1 4,3 0,5-2,3-2,3-1,2-2,1-1,5-1,4 0,6 3,3 2,-1 0,3-2,0 0,3-1,1-2,9 1,2-1,-2 0,-5-1,2 1,2 0,1 0,0 0,5 0,0 0,5 0,-5 0,10 0,0 0,4-4,0-1,-5-4,-6 1,-11-3,-10 0,-4-1,-6 1,-4 2,-7 0,-3 0,-1-1,-3-3,-5-3,-3-3,-3-9,-1-3,-2-5,-1 1,-4 2,0 3,-4-4,-4-1,-8-1,-3-7,-1 5,-1-14,0 2,2-2,0 1,1-11,0 2,5 1,-3 5,-1-2,3 4,1 4,3 5,1 4,3 4,-1 1,-2 1,-2 8,2 0,-2 0,-4 1,-3 1,-5 0,-6-3,-4-1,1 4,-2 3,3 3,0 6,2 5,3 2,3 3,-8 1,-6 1,-7 0,-3 0,-7 0,-2-1,-5 1,-2-1,2 4,9 1,10 0,6-2,6 0,2 6,2 2,3 3,2-2,2 2,5 1,3 3,2 2,2-3,2 0,-1 8,-3 11,2 4,-6 1,2-1,-2 3,0-2,-2-4,3-5,1-7,2-5,1-5,2-2,3 1,3 2,2 5,2 3,5-2,5-2,5-3,4-2,2 1,2 5,-2 3,2 8,5 7,9 7,3 4,5 8,3-1,5 0,-6-6,-8-7,-7-12,-4-7,1-4,-1-6,-1-5,-2-5,0-3,-5-2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40:47.744"/>
    </inkml:context>
    <inkml:brush xml:id="br0">
      <inkml:brushProperty name="width" value="0.1" units="cm"/>
      <inkml:brushProperty name="height" value="0.6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593 1511,'7'0,"7"0,4 0,4 0,0 4,6 5,0 1,-3 2,-3 0,-2-3,1-3,-1 2,1-1,4-1,-3 1,0 1,-1-2,4 2,1-1,0-1,0 6,2 1,1-3,-2-1,0-4,-3-2,0-1,-1-2,7 0,5-1,5 1,0-1,-1 1,-2 0,0-1,-3 1,4 0,4 0,13 0,0 0,11 0,5 1,12-1,1 0,15 0,-1-4,9-1,-7-7,3-2,-2-1,-2-4,-7 3,-1 0,-8 3,-6-1,-14-1,-1 2,-8-1,-3-2,-5 3,1-2,-5-1,-4 3,-6-2,-5-1,-3 3,-5-2,-2 3,-5-1,-3-1,-4-3,-3-2,-1-1,-1-2,-1 0,0 0,1-1,-1 1,1-5,-4 0,-6 4,0-2,-2 4,-3 1,-3-3,-6-2,-10-11,-2-3,-4 0,2 8,-12-6,0-1,-11-12,-11-2,-11-11,1-9,-16-12,2 2,1-1,14 6,9 13,9 13,12 16,11 9,8 10,6 7,0 5,0 4,1 1,2 5,0 1,-3-1,-2-1,-6-1,-5-2,-4-1,2-1,-7 0,-7 0,-2 0,-9 0,-1-1,-1 1,3 0,-1 4,6 1,3-1,6 0,5 2,3 1,1 2,4 0,0 7,4 3,7 2,5 3,-2-5,0-4,0-1,0 0,4 2,-1 2,-2 6,-11 2,0 0,-2 4,-3 4,2-1,-3-1,0 1,-8 7,-2-1,-9 1,2-2,0 3,6-5,3-1,4-3,0-3,5-7,5-3,8-1,5-3,6-1,2-3,3 1,3 5,7 5,7-3,2 0,4-4,-1 1,1-4,3 0,2 2,2 3,1 5,1-1,0 4,-3 1,-2-3,1-3,-3-1,-1-3,2 0,2 0,-3 1,0-2,2-3,1-5,1-2,2-3,0-2,1 0,1-1,-1 1,-3-5,-6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41:14.628"/>
    </inkml:context>
    <inkml:brush xml:id="br0">
      <inkml:brushProperty name="width" value="0.1" units="cm"/>
      <inkml:brushProperty name="height" value="0.6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1 0,'3'0,"6"0,4 0,1 4,1 1,13 0,6-2,8 4,1-1,0 0,5-2,1 3,-4 0,-2-2,3-1,2 3,-1-1,-4 3,-6 0,-5 2,-1-1,2 2,7-1,4 1,9 6,7 0,17 1,1-3,11-4,2-5,14-2,-2-3,-4-2,-7 0,-5-1,-9 0,-3 0,-11 1,-4 0,-10-1,-8 1,-9 0,2 0,-1 0,1 0,-2 0,-3 0,6 0,-1 0,-2 0,-3 0,-2 0,-3 0,-2 0,-1 0,4 0,0 0,0 0,0 0,2 0,5-7,14-3,4-4,5 2,3 1,-1 0,6 2,-2-2,5 1,-6 3,-6 2,-5 2,-2-6,-3-2,-5 2,-6 1,-4 3,-5 2,-1 2,-3 0,1 1,-5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41:06.348"/>
    </inkml:context>
    <inkml:brush xml:id="br0">
      <inkml:brushProperty name="width" value="0.1" units="cm"/>
      <inkml:brushProperty name="height" value="0.6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902 1238,'4'0,"4"0,6 0,3 0,3 0,2 0,4 0,3 0,-2 0,0 0,-1 0,-2 0,-1 0,7 0,2 0,0 0,-3 4,-2 1,-1 0,-3-1,0 2,3 1,1 2,-1 0,0-1,-2-3,0 3,-2-1,5-2,0 3,0-1,-2-1,0-2,-2 3,0-1,0 0,2-2,2-2,4 0,3-2,16 8,6 1,-3 1,-2 5,1 0,-1 2,2-3,-4-3,-2 0,-3-2,3-2,-2-3,1-1,2-2,-1-1,0 7,-5 3,-2-2,-4 0,-4-3,3-2,1-1,0-2,-1 0,0 4,-2 1,5-1,-4 3,7 1,1 2,11-1,1-1,6 5,8 4,4 0,-3 0,-2-3,-5-3,-1-4,-8-3,-6 1,-6 1,-7-2,-1-1,-3-1,1-1,3-1,3 0,2 0,0 0,-5 0,-3-1,-3 1,-4 0,-1 0,-1 0,4 0,0 0,4 0,0 0,-1 0,-1 0,-3 0,-1 0,3 0,0 0,0 0,-2 0,4 0,6 0,3 0,1 0,-1 0,-1 0,6-4,-1 0,-1-1,1-2,1-1,3-6,-1-1,-5 3,-5 2,-6 4,1 3,-2 1,3 2,-1 0,2 0,0 1,5 0,4-1,3 0,-3 0,3 1,-2-1,7 0,2 0,-3-1,-6 1,-3 0,-1-3,1-2,-2-4,-4 0,-4-2,-3 0,-2-1,6-3,2 2,6-5,1 0,9-10,0-2,2-3,-2 1,-3 5,-5 4,-5 2,-5 0,0 5,-2 1,-1-1,-2 2,-2 0,-4-1,2 1,1 4,1 3,3-1,6-3,1 1,-6-2,-3 1,-2-5,-5-4,-2 2,1 0,2 3,4-3,-1-3,8-4,13-11,7-1,-1 0,-1 8,-9 4,1 3,-6 1,-6 5,-3 4,-5 1,-7-1,-4-3,-5-2,-2-2,-1-2,-1-1,-8 0,-2-1,-15-3,-6-6,-9-4,-5 1,-25-7,-8 2,-13-1,-1 0,-2 2,2 1,5 3,10 8,7 8,4 3,2 5,9 4,2 4,4 1,-2 2,0 1,-5-4,-5-1,-6-1,0 2,-7 0,2 2,2-4,6 0,2 1,9 0,1 2,7 0,7 1,3 1,0-4,2-1,-4 1,0 0,-11 2,-6 0,-12 1,-6 1,-16 0,-9 0,-10 0,2 0,-3 0,9 1,-1-1,10 0,8 0,11 0,3-4,6-1,5 0,6 1,0 1,1 1,3 1,5 1,2 0,5 0,0 0,4 1,-2-1,3 0,-2 0,1 0,-9 0,-5 0,-6 0,-5 0,-5 0,1 0,-11 0,-2 0,-6 0,-13 0,-1 0,7 0,0 4,11 1,11 0,13-1,0-1,5-2,3 0,6 0,-3 2,-5 2,-10 0,-7-1,-7-2,0 0,1-1,5-1,-5 0,4 0,3 0,0 0,8-1,8 1,9 0,7 4,4 1,8 3,1 1,2-2,2 3,-4-2,-2 3,-3-1,0 5,-1 4,0-2,4 1,1-3,4 0,1-3,-6-4,2 2,2 1,1 1,3 0,-2 3,3 6,-1 3,1 2,-2-4,2-2,2-1,3 1,2 0,1 1,2 4,0 1,0 1,1-1,-1-1,1-1,-1-1,4-4,1 2,4-3,-1 0,4-4,-2 0,-2-6,-2-4</inkml:trace>
  <inkml:trace contextRef="#ctx0" brushRef="#br0" timeOffset="6803.116">173 2542,'4'0,"4"0,6 0,3 0,3 0,2 0,1 0,4 0,1 0,0 0,-2 0,-1 3,-1 2,11 0,2-2,7 0,3-1,1 2,0 2,0-1,-6-1,-1-2,-4 0,-6-2,1 1,2 2,-1 2,-3 0,-2-1,-2-2,5 0,6 2,-1 1,-2 0,-3-1,-3-2,-3-1,2 0,1-1,-2 0,-1 0,0 0,-2 0,-1 0,1-1,2 1,2 0,0 4,2 1,5 4,-1 0,10-1,1-3,4 3,-2-1,7 2,-3 0,-2-2,-6-2,-2-1,4-3,1 8,-3 0,2 1,-2-3,11 2,-1-1,7-2,0-1,2 1,-6 1,3-2,-2-1,10-1,0-2,12-1,0 1,1 2,0 1,4 1,-4-2,6 0,-2-2,-2 0,-2-1,7 0,-3 0,7 0,-5 0,2 0,-2 0,0 0,-12-1,1 1,3 0,0 0,-3 0,-2 0,-6 0,-2 1,2-1,1 0,-6 0,-10 0,0 0,5 0,-5 0,0 0,3 0,4 3,-1 2,2 0,-3-1,9 3,-3-1,10 4,1-1,6-2,2-1,1-3,-5-1,6-1,-6-1,-3-1,-8 1,1 0,-5-1,-3 1,-3 0,3 0,-4 0,-4 0,-4 0,3 0,-5 0,-2 0,-1 0,-3 0,-5 0,-1-4,-2-1,-3-4,-2 1,2-3,0 0,2-1,5-6,3-1,-1 0,0 3,-1 1,3 2,0 4,0-1,-3 2,1 2,4-2,0 1,-4 1,-4 2,-4-2,-3 0,-6-4,-7-2,-1-4,0-11,-1-3,5-20,3-17,-1-3,-4-10,-4 2,-4 6,-3 8,-2 4,-1 8,-1 6,-8 3,-9 5,-10 5,-3 4,-1 8,2 3,-2 5,1 4,2 4,-2 0,2-1,0 2,-5 2,-4 0,-4-3,2 0,-3 0,-3 1,-4 2,3 0,1 1,1 1,-2 0,2 0,2 1,0-1,-11 0,0 0,-2 0,0 0,-12 0,2 0,-4 0,0 4,-4 1,3 0,-8-1,1-1,-8-2,-2 0,-3 0,5-1,3 0,7-1,3-3,9-1,-3-4,2 0,5 1,9 3,-3 1,6 2,6 1,6 1,3 0,2 1,-8-1,-5 0,-3 0,0 1,-8-1,-2 0,-2 0,5 0,0-4,2-1,2 1,3 0,-3 1,4 2,-2-4,4 0,-10 0,2 1,-11-2,-12-1,-9 1,2 2,-7-6,4-1,-2 0,-2 4,7 1,10 3,13 2,6 0,8 1,8 1,2-4,4-2,3 0,3 2,-6 0,-5-6,-3-2,0-2,-1 0,-4 3,-2 0,3 0,4 3,6 3,-3 1,1 2,-1 0,1 1,4 1,-1-1,-14 1,-2-1,-9-4,-5-1,-12-3,0-5,-10 1,9-2,2 1,11 4,-1 2,8 0,1 0,7-6,3-1,2 2,1 4,-1 2,0 2,3 3,1 0,2 5,5 2,3 0,3-2,1-1,6 3,1 0,1-1,-6-1,-1-1,-2 2,0 1,-3 2,0 1,-12 2,-1-1,-6 2,-2-1,-12-3,-6 1,4 0,-3-3,8-1,4-3,9 0,4 2,6 1,0 0,0 5,-3 3,2 1,7 3,5 2,2-2,6 0,5 1,4 0,4 2,2 5,1 1,1 1,0-1,0-1,0-1,-1-1,0 7,0 6,1 1,-2-3,1-3,0 1,-3 2,-3 0,-2-3,-1-3,2-2,1-2,3-1,-3-1,0 3,1 2,1-1,-2-4,-4-10,-8-18,0-12,-9-10,-4-5,-4-7,5 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41:20.027"/>
    </inkml:context>
    <inkml:brush xml:id="br0">
      <inkml:brushProperty name="width" value="0.1" units="cm"/>
      <inkml:brushProperty name="height" value="0.6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0 1,'4'0,"5"0,4 0,4 0,-1 4,1 1,1 0,1 2,5 1,-1 2,-2 0,0-2,5 1,0 0,0-3,0-1,-2 1,0 1,2-2,2-2,-1 0,-1-2,-2-1,8 0,0 0,4 0,-1 0,1-1,1 1,0 0,3 0,-1 0,1 4,-3 1,0 0,-3-1,0-1,3-2,1 0,7 0,-1-1,-1 0,-4-1,-4 1,3 0,-2 0,1 0,-2 0,1 0,-3 0,9 0,0 0,1 0,-3 0,7 0,2 0,5 0,-3 0,4 0,-3 0,5 0,-4 0,8 0,-3 0,0 0,-5 0,2-4,0-1,-6 0,-3 1,-7 1,-5 1,-5 2,-4-1,-2 1,2 0,5 1,1-1,6 0,5 0,2 0,-2 0,-1 0,3 0,-1 0,-4 0,-6 0,-4 0,-3 0,5 0,0 0,4 0,3 0,-2 0,8 0,9 0,-2 0,2 0,0 0,-3 0,-4 0,-4 0,-1 0,3 0,-1 0,-5 0,-4 0,-5 0,-4 0,-2 0,3 0,0 0,0 0,-1 0,3 0,0 0,0 0,2 0,-1 0,0 0,1 0,4 0,7 0,0 0,1 0,1 0,-4 0,-4 0,0 0,-3 0,-3 0,-3 0,-9 0,-8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47:17.1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287 1,'0'579,"0"-594,0-3</inkml:trace>
  <inkml:trace contextRef="#ctx0" brushRef="#br0" timeOffset="612.634">0 90,'2'-2,"0"0,0 0,0 0,0 0,0 0,1 1,-1-1,1 1,-1 0,1 0,-1 0,1 0,-1 0,1 0,0 1,0-1,-1 1,1 0,0-1,0 2,-1-1,1 0,2 1,-1-1,123-1,1 6,21 8,48-7,-99 16,-97-20,0 0,-1 0,1 0,-1 1,0-1,0 0,0 0,0 0,0 0,0 1,-1-1,1 0,-1 0,1 0,-1 0,0 0,0 0,0 0,0 0,0 0,0 0,-1-1,1 1,-1 0,1-1,-1 1,0-1,-2 6,-40 65,29-52</inkml:trace>
  <inkml:trace contextRef="#ctx0" brushRef="#br0" timeOffset="1211.474">0 619,'343'1,"-301"6,-38-6,0 1,0-1,0 0,0 0,1 0,-1-1,0 1,0-1,0 0,1-1,-1 1,0-1,0 1,0-1,0 0,0-1,0 1,0-1,0 0,0 1,-1-2,1 1,-1 0,1-1,-1 0,2-2,4-6</inkml:trace>
  <inkml:trace contextRef="#ctx0" brushRef="#br0" timeOffset="2481.152">862 553,'-6'2,"1"1,0 0,0 0,0 1,1-1,-1 1,1 0,0 1,0-1,0 0,0 1,1 0,0 0,0 0,0 0,1 1,0-1,0 1,0-1,0 1,1 0,0 0,1 0,-1 0,-10 90,42-213,-31 112,1 0,0 0,0-1,1 1,-1 0,1 1,0-1,1 0,-1 1,1-1,0 1,0-1,0 1,0 0,1 1,0-1,0 1,0-1,0 1,0 0,5-1,67-18,-74 22,0 0,0 0,1 0,-1 0,0 0,0 1,0-1,0 0,0 1,0 0,0-1,-1 1,1 0,0 0,0 0,0 0,-1 0,1 1,0-1,-1 0,0 1,1-1,-1 1,0 0,1-1,-1 1,0 0,0 0,-1 0,1-1,0 1,-1 0,1 0,-1 0,1 0,-1 1,1 44,-1-43,-1 1,0-1,1 1,0-1,0 1,0 0,1-1,-1 1,1-1,0 1,1-1,-1 0,1 1,0-1,0 0,0 0,0 0,1 0,2 2,-2-5,0-1,0 0,0 1,1-2,-1 1,0 0,0 0,1-1,-1 0,0 0,0 1,0-2,0 1,0 0,0-1,0 1,-1-1,1 0,-1 0,1 0,-1 0,1-1,-1 1,0 0,0-1,0 0,-1 1,1-1,1-3,8-6,100-99,-99 102,-8 4,0 1,0 0,1 0,-1 1,1-1,0 1,0 0,0 0,1 1,-1-1,1 1,0 1,-1-1,1 1,0 0,0 0,0 0,0 1,-1 0,2 0,1 1,-1 0,0 0,1 1,-1 0,0 0,0 1,0 0,-1 0,1 1,-1 0,1 0,-1 0,-1 1,1 0,0 0,-1 0,0 1,-1-1,1 1,-1 1,0-1,0 0,-1 1,0 0,0 0,0 1,5 134,-21-106,3-26</inkml:trace>
  <inkml:trace contextRef="#ctx0" brushRef="#br0" timeOffset="3566.594">22 972,'-1'-2,"1"0,-1 0,1-1,0 1,0 0,0-1,1 1,-1 0,1-1,-1 1,1 0,-1 0,1 0,0-1,0 1,0 0,1 0,-1 0,0 0,1 1,-1-1,1 0,0 1,-1-1,1 1,0-1,0 1,0 0,0 0,0 0,0 0,0 0,1 0,-1 0,0 1,2-1,188-10,-17-21,153-7,154 30,-301 10,-123 10,-57-11,0 1,0-1,0 0,0 1,0-1,0 1,-1-1,1 1,0 0,0-1,0 1,0 0,-1-1,1 1,0 0,-1 0,1 0,-1 0,1 0,-1 0,1 0,-1 0,0 0,1 0,-1 0,0 0,0 0,0 0,1 0,-1 0,0 0,-1 0,1 0,0 0,0 0,0 0,-1 0,1 0,0 0,-1 0,1 0,-1 0,1 0,-1 0,0 0,1-1,-1 1,0 0,1 0,-1-1,0 1,-1 0,-37 34,17-18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42:25.149"/>
    </inkml:context>
    <inkml:brush xml:id="br0">
      <inkml:brushProperty name="width" value="0.1" units="cm"/>
      <inkml:brushProperty name="height" value="0.6" units="cm"/>
      <inkml:brushProperty name="color" value="#E71224"/>
      <inkml:brushProperty name="ignorePressure" value="1"/>
      <inkml:brushProperty name="inkEffects" value="pencil"/>
    </inkml:brush>
    <inkml:brush xml:id="br1">
      <inkml:brushProperty name="width" value="0.1" units="cm"/>
      <inkml:brushProperty name="height" value="0.6" units="cm"/>
      <inkml:brushProperty name="color" value="#008C3A"/>
      <inkml:brushProperty name="ignorePressure" value="1"/>
      <inkml:brushProperty name="inkEffects" value="pencil"/>
    </inkml:brush>
    <inkml:brush xml:id="br2">
      <inkml:brushProperty name="width" value="0.1" units="cm"/>
      <inkml:brushProperty name="height" value="0.6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2154 1782,'0'0</inkml:trace>
  <inkml:trace contextRef="#ctx0" brushRef="#br0" timeOffset="3421.31">1414 1659,'0'-3,"0"-4,0-4,0-3,0-2,0-2,3 3,1 1,3-7,3-2,0-1,-2 2,-2 0,-3 2,-1-5,-1-1,2 0,4 0,1-3,1-8,6-3,0 1,1-1,-3 3,0-2,0 1,-1 0,-1 4,-1 5,0-2,1 1,-1 3,-2 3,-3 3,2 1,-2 2,3 4,-1-2,-2-2,2 4,0-1,-2 1,1 2,0 0,2 2,3 3,2 0,2 0,-1 0,-1-4,-2-4,0-1,4 3,3 1,1 1,0 4,0 3,0 1,-1 2,1 1,2 1,1-1,-1 1,0-1,1 0,1 1,-1-1,-1 0,-1 0,-1 0,-1 0,0 0,-1 0,1 0,-1 0,6 0,3 0,-1 0,-1 0,1 0,-1 0,2 0,-1 0,-4 6,-3 2,-2-1,0 2,0 3,0-2,1-1,3 0,-2 1,-1 3,0-2,0 1,0 2,0 3,0 3,1 0,-4 0,3 0,1-3,-3-3,0-2,-3-2,-1 2,-2 4,0 3,3-2,-3-1,-1-1,0-2,3 0,-2 0,4 1,0 1,-2 4,-3 2,0-3,-1-1,-3 0,-1-1,-1 0,2-2,0-1,0 0,2 2,0 0,-1 1,1 1,0 1,-1 0,-1-1,-2 7,2 2,1 0,-1-3,2 2,0 3,2 5,-1 0,-1-3,-2-3,5-3,0-3,-1-2,2 2,-2 0,-2 0,-2-1,2-1,-1 0,2 5,0 2,-1-1,-3-2,0-1,1-2,1-1,-1 0,-1 1,-1 2,2-4,0-2,0 0,2 0,0 0,-1 0,2 1,-1 3,-1 2,-1-1,-2 0,5-4,2-2,-2 0,2-1,-1 5,-2 1,2 1,-1-1,-2 0,1-1,0-1,-1 0,1-3,0 2,-1 0,2-2,2-3,0 1,-2 3,4 0,0 2,-1 0,0-3,-2 2,2 1,1 1,2-1,-1 1,0-1,-1 0,-1-3,2-4,-1 2,3-2,-1 2,1-3,1-2,-3 0,1-1,-3 1,0-1,-1 2,1-1,1-2,2-2,5-1,2-2,1-1,0 0,-1 0,-1 0,0-1,-1 1,0 0,-1 0,1 0,0 0,-1 0,1 0,-1 0,1 0,2 0,2-3,-1-1,0-3,-1 0,-1 1,-1-1,0 0,3 1,-3-4,-1 0,-3-2,-1 2,0 1,-2 1,0-2,1-3,2-1,-2-5,3 1,2-2,2 1,-1-1,1 3,0-2,-1-1,0-3,0-3,3-1,-3 2,0 1,-4 3,-1 4,-4 3,-2 0,-3-1,2 3,-2-3,3-1,0-2,1 2,3 2,2-4,-1-4,4 1,-1-1,-1 0,-2 0,-3 1,0 2,-2 0,-2 1,-1 0,-3-2,3 1,0 2,3 0,3 1,2-1,0 0,-2 0,-1 2,3-1,-2-2,-3 0,-1-1,0 4,2 0,0 1,2 2,-1 1,1-2,1-1,0-1,-3-1,1 2,-1 0,0 0,0-1,-3 0,5 1,1-2,-2 2</inkml:trace>
  <inkml:trace contextRef="#ctx0" brushRef="#br0" timeOffset="6174.809">1184 1588,'3'0,"4"0,4 0,3 0,2 0,2 0,3 0,1 0,0 0,-3 3,-3 1,0 0,-4 2,0 0,0-1,2-1,4-2,2-1,1 0,-1-1,0 0,-1-1,3 1,3 0,4 0,-1 0,-1 0,-3 0,-2 0,4 0,0 0,0 0,-3 0,-2 0,-1 0,2 0,6 0,1 0,2 0,5 0,5-3,-2-1,-1 0,-4 1,1-2,-2 0,5 0,2 2,-3 1,5 0,-3 2,2-3,0-1,-1 0,1 1,3-2,-3 0,1 1,-2 1,3 0,-4 2,-2 1,1 0,-3 0,-1 0,-3 0,-4 0,-4 1,-2-1,0 0,1 0,-1 0,-2 0,1 0,1 0,1 0,3 0,2 0,1 0,-3-3,-1-1,-3 0,-1 1,4 0,8 2,3 0,3 1,1 0,2 0,-2 0,1 0,-4 1,5-1,-2 0,1 0,3 0,-3 0,-1 0,-6 0,-2 0,-2 0,-2 0,2 0,-2 0,-2-3,-2-1,-3 0,-1 1,5-2,2 0,-1 0,-2 2,1 1,0 0,2 2,2 0,0 0,0 0,0 0,-3 0,0 1,3-1,2 0,-2 0,-1 0,-3 0,-3 0,-1 0,-2 0,0 0,-1 0,0 0,0 0,0 0,10 0,2 0,6 3,3 1,7 0,-2-1,2-1,-4-1,2 3,1 0,-2 0,-4-1,-3-1,4-1,-1-1,2 1,-3-2,7 1,-1-3,5-4,2-1,6-2,-1 1,-2-1,-2 1,-6-1,-3 1,-6-4,-6 1,-9-1,-4 1,1 4,0 2,0 3,-3 1</inkml:trace>
  <inkml:trace contextRef="#ctx0" brushRef="#br0" timeOffset="8595.227">1625 1835,'0'-3,"-2"-1,-5 0,-1-2,-2 0,1-3,-2 2,-1-2,-2 0,-4 3,0-2,1 2,0 0,3 0,1 0,-1-2,0 0,-2 3,0 0,-4 3,-1 1,-1 0,2 1,-1 0,2 1,1-1,3 3,-2 4,2 4,4 3,3 2,4 1,2 1,1 1,1-1,1 1,3-1,1 0,-1-1,2 4,4-2,2-2,2-3,0-1,-1-3,1 0,1-2,1-2,1-2,1-2,-1-1,1-1,0-1,-3-2,-5-4,0-2,-2-4,-2-3,-3-2,-1-1,-2 0,0-1,0 2,0-1,-1 1,1 0,0 1,-1-1,1 1,3 2,1 1,0 4</inkml:trace>
  <inkml:trace contextRef="#ctx0" brushRef="#br0" timeOffset="10774.335">1325 1,'0'3,"0"3,0 5,0 6,0 3,0 1,-2 3,-2 1,0-2,1-1,1-1,1 1,-3 1,0 1,0 1,-2-2,-1-1,2-2,2-1,-3 0,1 1,1 2,1-1,1-1,-2 0,-1-1,1-1,1 0,1 3,1 0,1 0,0 0,0-1,0-1,0-1,0 0,0 2,0 2,0-1,0 0,0 1,0 1,0 5,3-2,2 1,-2-2,1 1,-2-1,2-1,1-2,-1-2,2-1,0-1,-1 2,-2 5,3 6,-1 4,0-1,-2-3,-1-4,-1-4,-1-2,0 1,3-1,1 3,-1 0,0-1,-1 2,5 5,2 1,-1-3,-2 2,-1-3,-3-3,0 1,-2 0,0-3,0-1,-1-1,1-2,0 0,0 0,-1 2,1 1,3 0,1 3,0 0,-1-2,-1 0,-1 1,0 3,-1 0,0-2,0 2,0-1,0 4,0 4,3 4,1 0,-1 8,1-1,-2-1,-1-2,0 0,-1-3,0-2,0-2,0-3,0-3,0-2,-1 2,1-2,0-1,0 0,0 0,0 0,0 0,0-1,0-2,0-2,0 2,0 0,0-1,0 0,0 1,0 1,0 2,0-1,0 3,0 2,0-1,0 1,0-2,0 1,0 5,0-1,0-2,0-4,0-3,0-2,0-2,0 1,0 2,0-5</inkml:trace>
  <inkml:trace contextRef="#ctx0" brushRef="#br0" timeOffset="16027.673">1449 1588,'-3'0,"-4"0,-3 3,-4 1,-2 0,-2-1,0-1,0-1,-1 0,1-1,0 0,0 0,3 3,1 1,0-1,0 0,-5-1,-1-1,0 0,-1-1,1 0,1 0,1 0,0 0,-3 0,-1 0,1 3,0 1,2 3,0 0,0-1,-1-1,-2-2,1-2,0 0,1-1,2 0,-4 0,-2-1,-2 1,2 0,1 0,2 0,1 0,2 0,0 0,-3 3,-3 0,-7 1,-4-1,-6-1,3-1,-3 0,4-1,1 0,-2 0,3 0,4-3,4-1,4 0,3 1,2 1,0 1,2 0,-1 1,0 0,0 0,5 0,6 0</inkml:trace>
  <inkml:trace contextRef="#ctx0" brushRef="#br1" timeOffset="23092.557">2 1994,'3'0,"5"0,2 0,4 0,2 0,2 0,3 0,1 0,1 0,-2 0,-1 0,0 0,-2 0,3 0,-2 0</inkml:trace>
  <inkml:trace contextRef="#ctx0" brushRef="#br1" timeOffset="24098.162">496 1835,'-2'0,"-2"3,-3 4,0 4,-2 2,-3 1,2-1,-2-2,-1 1,-1 3,1 3,0 1,0-3,1-1,0-3,0-3,0-1,1-1,-2-2,-1 1,2 2,2 4,7-1,6-2,6 3,5 0,2-3,2-2,1 1,-1-2,1-1,0-2,-1-1,0 2,0 0,0-1,-1 0,1-1,0-1,-1-1,1 0,-1 0,4 0,-3-3,-3-7,-5-5,-5 1</inkml:trace>
  <inkml:trace contextRef="#ctx0" brushRef="#br1" timeOffset="24671.887">532 1923,'0'3,"0"4,0 4,0 3,0 2,0 1,0 1,0 0,0 1,-3-1,-1 0,0 0,1 0,-2 0,0 2,-3 2,1-1,1 0,2-1,-2-4,0-2,-1-3,0 0,4-3,3-4,1-8,1-1</inkml:trace>
  <inkml:trace contextRef="#ctx0" brushRef="#br1" timeOffset="25926.794">796 1923,'-2'0,"-5"0,-4 0,-3 0,-2 0,-1 0,-2 0,-2 0,-1 0,3 3,4 4,6 4,4 3,2 2,3 1,0 1,1 0,0 1,0-1,0 0,-1 0,6-3,2-1,3-3,2-3,-1-1,1 5,0 1,-1 0,-3 2,0-2,2-3,-2-1,2-1,0-2,3-3,-1-4,-4-5,-2-8,-3-4,-3-2,0-1,-1 0,-1 1,1 1,-1 0,1 1,0 0,-4 1,0-1,0 1,-2 2,0 2,-2-1,-3-1,1 3</inkml:trace>
  <inkml:trace contextRef="#ctx0" brushRef="#br1" timeOffset="33449.408">443 1694,'-2'0,"-5"3,-4 1,-3 0,1-4,3-5,2-5,4-3,5-3,5 2,1 0,4 2,-1 0,0 3,0-4,0 1,-1-1,-2-1,0 2,3 0,2 1,-1 1,1-2,1-1,-1-2,-3-5,-4-1,-1 0,-2 0,-2-2,0 0,-1 0,1 2,-1 1,1 1,0 1,-1 0,7 1,2-1,0 1,-2 0,-2-1,-1 1,-2-1,3 0,0-2,0-2,-2 0,0 2,-1 0,3 4,3 1,4 1,0 0,1 2,-2-3,1-2,-2-1,1-1,-1 1,0-1,0 1,0 3,-1 1,-2 0,1-1,3 3,-1 0,1-1,-1-1,-2-2,1 0,2 2,-1 0,-2-3,1-2,-1 0,5 2,-1 2,-1 0,0 3,2 3,-1 0,0 2,-2-1,-2-2,1 0,-2-3,2-1,0 1,1 1,-1 0,1 2,-1 0,4 1,1 0,0 1,1 2,2 2,0 1,1 2,1 1,-3 3,2 4,1 2,-3 1,0-1,-3 5,-1-1,1 1,-1 1,-3 1,0 0,-1 1,1-2,-1-1,2-3,-1-1,4 5,4-1,1 1,1-3,-2 0,-2-2,-2 0,-1-1,-2 0,1-1,1 1,5 2,2 0,2-3,0-3,0-1,-1 0,0 1,-3 5,-2 0,0 0,0-3,-2 0,0 0,-2 1,-3 2,-2 3,-2 2,-2 1,-1 5,0 1,-1-1,0 1,1-2,0-1,3-4,1 0,-1-2,3-1,0 2,0 2,0 2,4 0,-1 1,-1-1,0-3,-1-1,5-2,3-2,2-1,-2 3,-1 0,1-3,-3 1,0 2,-2 1,1-1,-3 0,1-2,-1 1,4 1,3 7,2 4,1-2,1 2,-3-1,-2-1,-2-1,-1 0,-2 1,0 1,5-3,0-2,-3-2,1 1,-3 0,-2 0,-3 1,-1 0,-2 1,-1-1,-1 1,1 0,-1 0,4-4,0 0,1 0,-1 0,2-1,0-1,0 1,-2 1,3-1,-1-1,-1 2,0 0,-2 5,2 1,0 1,3 0,0-1,-1-1,1 0,0-1,-2-1,-1 1,-2 0,2-1,1 1,-2-1,0 1,-1-1,2-2,0 2,3-3,0 1,2-3,-1-1,2-2,-2 1,-1 1,1-1,-2 1,-1 1,2 2,-1 5,-1 1,-2 1,2-3,0-2,6-3,0-2,-2 1,1-1,-1 0,1-2,-2 0,1 0,0 0,-3 2,1 2,-1 2,-1 2,2-3,-1 0,2-3,-1 0,2-2,-1 0,5-1,-1 4,1 3,-1 2,-1 1,2-2,1-5,2-3,0 0,1-3,1 0,0-3,-1 0,1-2,0 0,0 0,0 0,-1-1,4 1,1 0,-1 0,0 0,-4-3,-2-1,-1-3,1 0,-3-2,1 1,2 1,1-4,-1 0,-3-1,1 1,3 0,-1-1,0 1,-3 0,0-2,1 2,-2-1,0 3,2-2,4-3,2-4,1 3,0 2,-3 2,-2-1,0 1,0 0,1 2,3-3,5-10,4-3,-2 0,-4 0,2 2,-1 5,-1 2,-5 1,-2 4,-3-1,-1 3,-3-3,1-3,2 1,-1 0,0 0,5-2,6-3,3-2,-1 3,0 4,-2-4,-4-2,-2-1,6-3,1 0,1 1,-1 2,-4 0,-2 5,-1 2,-2 0,-5-1,-2 0,-1 2,1 1,3 1,2 1,1 1,2 3,-2-1,0 1,-1-2,-3-3,0-1,-2-3,2 1,-1 1,2 2,2 3,-1 0,4-2,3-5,-2-3,-3-2,-1 4,-2 0,-3 1,1-1,2-6,2-6,3-4,8-2,3-5,0 5,-1 1,-4 5,-7 2,-1 7,-3 10,-4 11,-2 9,-4 3,-3 2,0-2</inkml:trace>
  <inkml:trace contextRef="#ctx0" brushRef="#br2" timeOffset="52285.92">1996 1553,'0'3,"0"3,0 5,0 3,0 2,0 2,-3 3,-1 1,0 0,1 0,1-2,1-7,0-8,-2-6,-1-5,0-8,1-4,1-2,1-1,0 0,-2 4,-1 7,0 10,2 6,0 3</inkml:trace>
  <inkml:trace contextRef="#ctx0" brushRef="#br2" timeOffset="53305.898">1731 1923,'0'3,"0"4,0 4,0 3,0 2,0 1,0 4,0 1,0 1,0-2,0-1,0 0,0-2,0-6,0-8,0-8,0-3</inkml:trace>
  <inkml:trace contextRef="#ctx0" brushRef="#br2" timeOffset="58351.861">1625 2064,'3'0,"4"0,4 0,3 0,2 0,2 0,0 0,0 0,1 0,-1 0,-3-3,-1-1,0 0,-2-2,-4-3,-2 0</inkml:trace>
  <inkml:trace contextRef="#ctx0" brushRef="#br2" timeOffset="61429.511">1625 2400,'0'-3,"0"-4,0-4,0-3,0-2,3 1,4 1,1-1,2-3,5-2,4 2,3 5,6 4,-1 4,0 2,-3 3,-3 0,-1 1,-4 6,1 4,-2 5,-4 1,-4 1,-3 1,-2 0,-1 0,-2-1,-2 1,-2-2,0 1,2 0,-3-4,1 0,-3-3,-2-1,-3 5,-2 2,-2 2,-3 3,-2-2,-3-2,-3 0,3-1,0 3,1-1,1-5,3-2,0-2,2-3,-3-3,0-2,-3-2,-1 0,2 0,1-1,2-5,4-6,7 0,9 2,7 3,9 2,4 2,2 2,0 0,-1 2,0-1,-2 1,0-1,-1 0,0 1,-1-1,1 0,-4 0</inkml:trace>
  <inkml:trace contextRef="#ctx0" brushRef="#br2" timeOffset="61430.511">1678 2364,'0'-3,"3"-4,2-4,1 0,1-4,2-12,3-3,1-1,3 6,1 6,3 7,-1 9,-1 4,-1 3,1 5,-4 6,-4 2,-3 2,-4 0,-1 1,-2-1,-1-1,1 1,-1 2,0 0,-2-2,-2-3,1 0,-2-3,0-1,1 4,1 2,-5-2,0-1,-2 0,1 1,2 0,3 1,-2-3,2 0,-3-4,-2-2,1 3,-2-1,-2-1,-1-3,-2-2,-1-2,0-1,-1-1,0-1,0 1,-2-3,-2-5,3-3,5-3,5-2,7 2,4 3</inkml:trace>
  <inkml:trace contextRef="#ctx0" brushRef="#br2" timeOffset="63463.448">1713 2311,'0'-3,"0"-4,0-4,3 0,2-1,1 2,5-1,2 1,2 3,2 3,3 1,2 2,0 1,-3 3,-3 4,-4 4,-3 4,-4 1,-3 2,-1 0,-1 1,-1-1,0 0,1 0,-1 0,1 3,-1 1,1-1,-3-3,-4-6,0-3</inkml:trace>
  <inkml:trace contextRef="#ctx0" brushRef="#br2" timeOffset="63464.448">1625 2664,'3'0,"4"0,4 0,3 0,2 0,2 0,0 0,3 0,-1 3,-2 1,-1 0,0 2,0 0,-3 2,-1 0,1-2,3-2,0-1</inkml:trace>
  <inkml:trace contextRef="#ctx0" brushRef="#br2" timeOffset="63465.448">2260 2452,'0'-3,"0"-4,0-4,0-2,0-3,-2 1,-5 1,-4 2,-3 4,-2 3,-4 5,-2 6,-1 7,2 3,3 0,3-2,0-3,3-1,1-2,1 1,4 1,-2 3,2 2,1 4,2 5,1 1,1 0,1-2,0-1,3-5,2-2,2-4,0 0,3-3,1-2,0 0,0 0,2-1,2-2,0-1,2-4,-3-8,-3-5,-4-3,-3-1,-2-4,-1-1,-2 1,1 1,-1 2,0 4</inkml:trace>
  <inkml:trace contextRef="#ctx0" brushRef="#br2" timeOffset="63479.404">1572 2999,'0'-3,"0"-4,0-4,3 0,2-1,1 2,5 2,2-1,2 2,1 2,2 1,0 2,0 1,1 1,-1 0,0 1,-3 2,-1 1,-3 3,-4 4,-2 2,0-1,0 1,-1 1,-2 1,0 1,-2 1,0 0,0 4,0 0,0 1,0-1,0-1,-1-1,1 0,-3-1,0 2,-4 2,-3-4,0-2,-1-3,-2-4,-2-3,-1-1,-1 0,3 2,0-1,0-1,-1-1,5-2,7-1,8 0,5-1,5 0,2-1,1 1,1 0,0 0,0 0,0 0,2 0,1 0,-1 0,0 0,-1 0,-4 0</inkml:trace>
  <inkml:trace contextRef="#ctx0" brushRef="#br2" timeOffset="64167.784">1978 1676,'0'-3,"0"-4,0-4,0-3,0-2,0-1,0-1,0-4,0 0,3 3,2 2,-2 1,3-1,1 1,1 0,-1-1,0-1,-3 1,-1-1,-2 1,3-1,0 0,0 1,-1-1,-2-3,1 0,-2-1,0 1,3 5,4 1,0 0,6 0,0 0,-2-4,0 1,-1-2,-1 2,3-1,-2-2,-2 1,-3 1,-1-6,0 1,1 0,1 2,1 4,1 3,3 0,6-2,-1-4,-2 0,-2-1,1 1,-1 1,-4 1,0 3,2 2,-1 0,2 3,-2-3,0-3,3 3,5 3,2 3,-2 9,-4 8,-4 5,-3 3,-4 2,-1-2</inkml:trace>
  <inkml:trace contextRef="#ctx0" brushRef="#br2" timeOffset="67475.218">2331 759,'0'-3,"0"-4,0-4,0-3,0-2,3 2,1 0,3 2,0 1,2-5,-1-1,-1-2,1 3,-1 0,1 1,0 0,1 2,-1 0,-2 0,2-4,4 1,1 0,1 2,1 5,1 2,-2 1,3-2,1 0,6-2,3-1,2-6,0 1,-3-7,1-1,1 2,0 3,-6 1,-3 4,-2 4,-1 3,0 4,0 2,-2 4,-1 2,-3 3,3 2,0 7,0 0,-2-1,-3 1,1-2,-2-2,-2 1,-2 1,-1 0,2-2,0 0,3 4,2-1,4-1,-1 1,1-3,-3 0,4 0,2-2,-1 1,-4 0,0-1,1-3,1-2,1-3,-1 5,0 3,-2 4,-4 1,4-1,3-1,2-2,-2-1,0-1,0-4,1-1,-1 0,-2 3,1 2,5 4,1-2,2 1,-4 1,-1-2,-1 0,0 1,-1 1,-2 5,1-1,-2-1,4-4,-2 0,1-3,-3 1,1-3,-3 1,1-1,-2 1,2-1,-2 1,1 2,-1 5,1 0,2 1,3-1,-2 1,0-3,-1 0,-1-3,-1-1,1 2,1 4,0 3,-3 1,0-3,-1-2,2 1,-2-1,-1 1,1-2,0-1,-2 3,4 0,1-1,2 1,1 0,-1 1,1 0,-3 0,1 1,-2 2,0-1,0-1,-3-1,-2 0,-2-1,2 1,0 0,3-2,0 1,4 5,4 2,-1-1,1-1,-3 0,0-1,-2 4,0-1,-2-2,-2-1,-2-1,1-1,0 0,-1-1,2-3,3-4,6 6,0 3,1 0,0 2,-2-1,0-1,-1 0,2 5,-2 2,-1-3,-2-4,1-1,-3 0,5-5,-1 0,1-3,1-3,-2 0,0 6,-1 2,-4 3,1 0,2 2,2-4,2-2,4 1,0 0,0 4,-1 1,-3 0,-4 1,0-4,-3-2,2-1,1 1,3-2,-2-1,1 4,4 0,0-1,-1-3,-2 0,0-2,-3 0,0-2,2 2,1 1,-1 2,0-2,-2 2,4 0,1-1,3 0,0-3,0-1,1-1,-1 0,0 1,3-1,1-1,-1-2,0-1,-1-2,-1-1,-1-3,0-1,-3-4,1 1,-1-2,-1-3,-2-2,-4-1,0 1,-1 0,1 3,2 0,0-1,0 2,3 2,-2-1,0 2,5-4,0-4,-1-1,1-2,0-3,1-2,3-2,2-4,2 1,1 5,-1 1,-5 0,-3-2,0 4,-1-4,-2-2,-1 2,-2 1,0 2,-2 1,4 2,1 0,-1-3,2-3,-1-1,-1-2,1 3,-1 3,-1 2,2-4,1-5,-2-1,-2 2,2 0,0 1,0 5,-1 3,-3 2,0 0,-1 0,-1 0,-3-1,-1 1,-1-2,-1-2,3-2,0 1,4 0,3 4,-1 2,-1 0,1 0,-1 0,-2-4,-2-2,1 3,0 1,5 4,1 7,-1 11,-3 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47:16.4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8C3A"/>
      <inkml:brushProperty name="ignorePressure" value="1"/>
    </inkml:brush>
    <inkml:brush xml:id="br2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1517 2030,'0'3,"0"0</inkml:trace>
  <inkml:trace contextRef="#ctx0" brushRef="#br0" timeOffset="2754.634">1393 1765,'17'-111,"22"-12,-25 91,0 1,3 1,0 1,2 0,14-16,22-34,129-207,-178 275,-4 7,1 0,-1 0,1 0,-1 0,1 0,0 0,1 1,-1-1,0 1,1 0,0 0,0 1,0-1,0 1,0-1,5 0,17-8,1 0,-1-2,-1-1,0 0,-1-2,-1-1,1-2,-10 11,2 0,-1 2,1 0,-1 1,2 0,-1 1,0 1,1 1,0 0,-1 1,1 1,0 1,15 2,2-3,-19 1,-1 0,1 1,-1 1,1 0,-1 1,0 1,0 0,8 5,95 81,-100-83,0 1,-1 0,0 2,-1 0,0 0,0 1,8 11,134 117,-87-54,23 88,-15-34,-68-123,-2 2,-1-1,0 1,-1 0,-1 0,-1 0,2 16,7 30,28 113,4-65,29 143,-12-79,-55-165,13 16,-2 2,-1 0,-1 0,-2 2,-1 0,-1 1,-1 5,40 62,-23-56,52 79,-64-92,18 14,-19-39,1 0,0-1,0-1,0 0,0-1,0-1,1-1,0 0,-1-1,1-1,13-2,27 1,-12 3,-26 0,-1-1,0 0,1-1,-1-1,0-1,0 0,8-4,203-89,-94 12,125-117,-194 152,-29 23,-1-2,-1-1,-2-2,-1-1,-1-1,13-21,92-159,-97 50,89-55,-110 154,-14 53</inkml:trace>
  <inkml:trace contextRef="#ctx0" brushRef="#br0" timeOffset="5686.84">1517 1,'-35'177,"-2"18,38 682,0-64,17-253,-19 168,1-728</inkml:trace>
  <inkml:trace contextRef="#ctx0" brushRef="#br0" timeOffset="7332.326">1252 1853,'2'5,"0"1,0 0,0-1,1 1,0-1,0 0,0 0,0 0,1 0,0 0,0-1,0 0,1 0,0 1,6 2,0 0,1-1,0 0,0-1,0 0,1-1,-1 0,1-1,0 0,0-1,0-1,1 0,-1-1,0 0,0-1,6-1,15 1,652 0,-363-36,107 27,-33 2,-247 10,526-2,-262-33,-91 12,230 22,-416-22,-126 16</inkml:trace>
  <inkml:trace contextRef="#ctx0" brushRef="#br0" timeOffset="9480.255">0 1924,'37'-14,"203"10,226 4,-319 18,13 17,26-17,-32-1,-15 0,-121-16</inkml:trace>
  <inkml:trace contextRef="#ctx0" brushRef="#br1" timeOffset="17696.866">547 1836,'2'-2,"0"1,-1-1,1 0,-1 0,0 0,0 0,0 0,1 0,-2 0,1 0,0 0,0 0,-1 0,1-1,-1 1,0 0,1 0,-1-1,0 1,-1 0,1 0,0-1,0-1,11-140,35-31,19-25,14 82,-52 65,-26 48,0 1,1 0,-1 0,1 0,0 0,-1 1,2-1,-1 0,0 1,1 0,0-1,-1 1,1 0,1 0,-1 1,0-1,1 1,-1-1,4 0,0 0,-1-1,1 1,-1-1,0 0,0-1,0 1,-1-1,0-1,0 1,0 0,0-1,-1 0,0 0,0-1,1-3,1 3,1-1,-1 2,1-1,1 1,-1 0,1 0,0 1,0 0,1 0,-1 1,1 0,0 1,1 0,42-22,91-65,-134 87,0 0,0 0,0 0,0 1,1 1,-1 0,0 0,1 1,-1 0,1 0,-1 1,5 1,20 0,-14-2,-15 0,1-1,-1 1,1 0,-1 0,1 1,0-1,-1 1,1 1,-1-1,0 1,0 0,1 0,-1 0,0 1,-1 0,1 0,0 0,1 2,14 14,0-2,1 0,1-1,0-1,2-1,6 2,54 69,-73-74,0-1,0 1,0 0,-1 1,-1 0,0 1,-1 0,0 0,-1 1,56 86,-51-83,-1 1,-1 0,-1 1,-1 0,0 0,-1 1,-1 0,-1 0,0 5,40 115,28 2,-62-104,-6-18,1 0,1 0,1 0,0-1,1 0,2 0,-1-1,14 16,61 114,-25-33,-4-21,-53-87,0 0,0 0,0-1,0 1,1-1,0 0,1 0,0-1,-1 1,2-1,-1 0,0 0,1-1,2 2,9 8,-3 0,0 0,0 1,-2 0,0 1,0 1,-2 0,5 11,83 132,-45-81,24 66,62 26,-62-118,48 16,-113-65,1-1,-1 0,1-1,0 0,0-1,0 0,0-1,0-1,8-1,20 0,-18 0,0-1,-1-1,0-1,0-1,0-1,-1 0,0-2,0-1,-1 0,0-2,7-5,186-130,-95 44,-19 34,58-70,-121 103,-1-3,-2 0,-2-2,9-17,63-67,-41 8,35-9,-75 15,-22 92</inkml:trace>
  <inkml:trace contextRef="#ctx0" brushRef="#br2" timeOffset="31800.063">2469 1889,'33'-117,"9"9,-7-25,-5 87,77-91,-22 93,16-15,29-12,-27-2,-15 28,9-10,-72 36,-17 13,1 0,0 1,0-1,0 2,0-1,1 2,-1-1,1 1,0 0,0 1,1 0,113-31,91-17,-150 33,33-1,-95 17,0 1,0 0,1 0,-1 0,0 0,0 1,0-1,0 1,0 0,0 0,0 0,0 0,0 0,0 1,-1-1,1 1,0 0,-1 0,1 0,-1 0,0 0,0 0,0 1,0-1,0 1,0-1,-1 1,1 0,-1 0,0 0,0 0,0 0,0 0,0 0,-1 0,1 0,-1 0,2 10,0 0,1-1,0 1,1-1,0 0,1 0,0 0,1-1,1 0,-1 0,2 0,1 1,8 14,55 139,30 1,-9 5,8-30,40 73,-13 15,-9-33,-51-73,-49-93,-2 0,-1 2,-1 0,10 32,12 37,58 56,-86-134,20 24,5-26,-15-7,0-2,1 0,1-2,0 0,0-1,13 3,-8-5,1-2,0 0,0-2,0-1,1-1,-1-2,0 0,0-2,12-3,-28 4,1 0,-1-1,0 0,0-1,0 0,0-1,0 0,-1-1,0 0,3-3,76-49,-64 45,-1-2,-1-1,0-1,-1-1,-1 0,6-9,130-154,37-46,-57 81,-48 38,-32 30,136-156,-107 87,71-39,-76 97,-75 83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48:28.6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223 1,'117'32,"-18"2,-83-26,1-2,1 1,-1-2,1 0,0-2,0 1,17-1,123-3,-156 1,-1 0,1 0,-1 1,1-1,-1 1,0-1,0 1,0 0,0 0,0-1,0 1,0 0,0 0,-1 0,1 0,-1 0,1 0,-1 0,0 0,0 0,0 0,0 0,0 0,0 0,-1 0,1 0,-1 0,1-1,-1 1,0 0,1 0,-1 0,0 0,0-1,-1 1,1 0,0-1,0 1,-1-1,1 0,-1 1,1-1,-1 0,-1 1,-2 7,-8 9,0-1,-1 0,0-1,-2 0,0-1,0-1,-7 4,11-12,0 0,0 0,0-1,-1-1,0 0,0 0,0-2,0 1,0-2,-1 0,-3 0,7 0,-5 0,0 1,0 0,0 2,1-1,-1 2,1 0,0 1,0 0,0 1,1 1,-6 4,-165 94,180-104,-1-1,1 0,-1 0,0 0,1 1,-1 0,1 0,0 0,-1 1,1-1,0 1,0 0,1 0,-1 1,1-1,-1 1,1-1,0 1,1 0,-1 0,1 1,-1-1,1 0,-1 4,4-6,0 0,1 0,-1 0,1 0,-1 0,1 0,-1-1,1 1,0 0,0-1,0 0,0 1,0-1,0 0,0 0,0 0,1 0,-1-1,0 1,0-1,1 1,-1-1,1 0,-1 0,0 0,1 0,-1 0,0 0,1-1,-1 1,1-1,3 1,254-22,68 23,-287 7,-37-6,-1 0,1 0,-1-1,1 1,0-1,0 0,0 0,-1 0,1-1,0 0,0 1,0-1,0-1,0 1,0 0,0-1,0 0,0 0,-1 0,1 0,0-1,-1 0,1 1,-1-1,1-1,-1 1,0 0,0-1,0 1,0-1,0-1,0-25,-6 15</inkml:trace>
  <inkml:trace contextRef="#ctx0" brushRef="#br0" timeOffset="894.872">1105 266,'252'0,"-199"10,-39-7</inkml:trace>
  <inkml:trace contextRef="#ctx0" brushRef="#br0" timeOffset="3157.989">1123 442,'111'-34,"62"33,-158 1</inkml:trace>
  <inkml:trace contextRef="#ctx0" brushRef="#br0" timeOffset="4828.216">2517 283,'-55'-42,"44"38,0 1,1 0,-1 1,0 0,0 1,-1 0,1 0,0 1,-9 2,-57-5,-104-7,178 10,0 1,-1 0,1 0,0 0,0 1,0-1,0 1,0 0,0 0,0 0,0 0,1 0,-1 0,1 1,-1-1,1 1,0 0,0 0,0 0,1 0,-1 0,1 0,-1 0,1 0,0 0,0 1,1-1,-1 1,1-1,0 2,-2 2,1 0,1 0,0 1,0-1,0 0,1 0,0 1,0-1,1 0,0 0,0 0,0-1,1 1,2 2,12 13,1-1,0 0,2-1,1-2,0 0,2 0,-17-13,-2-2,0 0,0 0,1 0,-1 0,1-1,-1 0,1 0,0 0,0 0,0-1,0 0,0 0,0 0,0-1,1 0,-1 1,0-2,0 1,0-1,0 0,0 0,0 0,0-1,0 1,0-1,0 0,-1-1,1 1,-1-1,1 0,-1 0,0 0,0-1,1-1,14-18,-12 16,-1-1,1 0,-1 0,0 0,-1-1,0 1,-1-1,1 0,-2-1,1 1,-1-1,0-4,16-113,-20 125,1 0,1-1,-1 1,0 0,0-1,1 1,0 0,-1-1,1 1,0 0,0 0,0 0,0 0,1 0,-1 0,0 0,1 0,0 0,-1 0,1 1,0-1,0 1,0-1,0 1,0 0,0 0,0 0,0 0,0 0,1 0,11 54,-14-47,-1 325,1-328,0 1,1-1,-1 1,1-1,0 0,-1 1,2-1,-1 0,0 0,1 0,-1 0,1 0,0 0,0 0,0-1,0 1,1-1,0 2,0-42,-7 17,1 2</inkml:trace>
  <inkml:trace contextRef="#ctx0" brushRef="#br0" timeOffset="5628.242">2976 142,'17'155,"20"43,-38-120,1-82</inkml:trace>
  <inkml:trace contextRef="#ctx0" brushRef="#br0" timeOffset="6131.003">2852 371,'3'0,"4"0,4 0,2 0,4 0,0 0,1 0,0-3,1-1,-1 0,0 1,-3-2,-1 0,0 0,0-1,5 0,-2-2,-3 0</inkml:trace>
  <inkml:trace contextRef="#ctx0" brushRef="#br0" timeOffset="7146.429">3646 248,'-2'-1,"-1"1,1 0,0 0,0 0,0 0,0 1,0-1,0 0,0 1,0 0,0-1,1 1,-1 0,0 0,0 0,0 0,1 0,-1 0,1 1,-1-1,1 1,-1-1,1 1,0-1,-1 1,1 0,0-1,0 1,1 0,-1 0,0 0,0 0,1 0,-1 0,1 0,0 0,0 0,0 0,0 0,0 2,1 157,-1-156,0-1,0 1,1-1,-1 1,1-1,0 1,1-1,-1 0,1 0,-1 1,1-1,1 0,-1-1,0 1,1 0,0-1,0 1,0-1,0 0,1 0,-1 0,1 0,-1-1,1 0,0 1,0-1,0-1,1 1,-1 0,0-1,1 0,1 0,115-3,-118 0,1 1,0-1,-1 0,1 0,-1 0,0 0,0-1,0 1,0-1,0 0,0 0,-1 0,1 0,-1 0,0 0,0-1,0 1,-1-1,1 0,-1 1,0-1,0 0,0 0,0 0,-1 0,1 0,-1 0,0 1,0-1,-1 0,1 0,-1-1,1-10</inkml:trace>
  <inkml:trace contextRef="#ctx0" brushRef="#br0" timeOffset="7708.005">3628 89,'-3'0,"-4"0,-4 0,-3 0,-2-3,2-1</inkml:trace>
  <inkml:trace contextRef="#ctx0" brushRef="#br0" timeOffset="10202.512">4017 72,'2'0,"1"0,0 0,-1 0,1 0,-1 1,1-1,0 1,-1 0,1 0,-1 0,0 0,1 0,-1 1,0-1,0 1,1-1,-1 1,0 0,-1 0,1 0,0 0,0 0,-1 0,0 0,1 1,-1-1,0 0,0 1,0-1,0 1,-1-1,1 2,25 122,-10 52,-16-37,-1-166,0 19,0 0,0 0,1 0,0 0,0 0,1 0,-1 0,1 0,1 0,-1 1,1-1,0 0,0 1,0-1,1 1,0 0,0 0,1 0,2-3,60-78,-64 83,0 0,0 0,0 0,0 0,1 1,-1-1,1 1,0-1,-1 1,1 0,0 0,0 1,1-1,-1 0,0 1,0 0,1 0,-1 0,1 0,-1 0,1 1,-1 0,1-1,-1 1,1 1,-1-1,1 0,-1 1,1 0,-1 0,1 0,-1 0,0 0,1 1,-1-1,0 1,0 0,0 0,0 0,-1 1,1-1,-1 1,1-1,-1 1,0 0,0 0,0 0,0 0,0 0,-1 0,1 0,-1 1,0-1,0 0,0 1,-1-1,1 2,-1 171,0-174,0 0,0 1,0-1,-1 0,1 1,0-1,-1 0,1 0,-1 1,0-1,0 0,0 0,0 0,0 0,0 0,-1 0,1 0,-1 0,1-1,-1 1,1-1,-1 1,0-1,0 1,0-1,0 0,0 0,0 0,0 0,0 0,-1-1,1 1,0 0,0-1,-1 0,1 0,0 0,-1 0,1 0,0 0,-1 0,0-1,-4 2,-1-1,0 1,1-2,-1 1,0-1,1 0,-1-1,1 0,0 0,-1 0,1-1,0 0,1-1,-1 1,0-1,1-1,0 1,0-1,0 0,-2-3,-5-23,10 15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49:44.71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16 111,'0'3,"0"4,0 4,0 2,0-3,0-6,0-8,0-5,0-5,0-2,0-2,-3-1,-1 0,0 0,1-3,1 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50:17.12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445 230,'1'-7,"-1"1,1 0,-1-1,-1 1,1-1,-1 1,0 0,0-1,-1 1,0 0,0 0,0 0,-1 0,0 0,0 1,0-1,-1 1,0 0,0 0,0 0,-1 1,0-1,1 1,-1 0,-1 1,-4-4,-2 2,-15-9,0 2,-1 0,0 2,-1 1,0 2,-15-2,37 9,1 1,-1 0,1 0,0 0,-1 1,1 0,0 0,0 1,0-1,0 1,0 1,1-1,-1 1,1 0,0 0,0 0,1 1,-1 0,1 0,0 0,0 0,1 1,-1 0,1-1,0 1,1 0,0 0,0 1,0-1,0 0,1 1,0-1,1 1,-1-1,2 7,2 189,-3-200,0 0,1 0,-1 1,0-1,1 0,0 0,-1 0,1 0,0 0,0 0,0 0,0 0,0 0,0-1,1 1,-1 0,1-1,-1 1,1-1,0 1,-1-1,1 0,0 0,0 0,0 0,0 0,0 0,0 0,0-1,0 1,0-1,0 1,0-1,1 0,-1 0,0 0,0 0,0 0,0-1,1 1,81-35,-57 12,-16 15,1-2,-1 1,-1-1,0-1,0 0,-1-1,-1 1,0-2,0 1,0-3,50-156,-58 171,0 0,0 1,0-1,0 1,0-1,0 1,0-1,0 1,0-1,0 0,0 1,0-1,0 1,0-1,0 1,1-1,-1 0,0 1,0-1,1 0,-1 1,0-1,0 0,1 1,-1-1,0 0,1 1,-1-1,0 0,1 0,-1 1,1-1,-1 0,0 0,1 0,-1 0,1 0,-1 1,1-1,-1 0,0 0,1 0,-1 0,1 0,-1 0,1 0,-1-1,0 1,1 0,-1 0,1 0,-1 0,1 0,-1-1,0 1,1 0,-1 0,3 44,-4 159,2-190,1 1,0 0,1 0,0-1,1 1,1-1,0 0,1-1,5 10,-11-23,0 1,0-1,1 1,-1-1,0 1,0-1,1 1,-1-1,0 1,1 0,-1-1,0 1,1 0,-1-1,1 1,-1 0,1-1,-1 1,1 0,-1 0,0 0,1-1,-1 1,1 0,0 0,-1 0,1 0,-1 0,1 0,-1 0,1 0,-1 0,1 0,-1 0,1 0,-1 0,1 1,-1-1,1 0,-1 0,1 0,-1 1,0-1,1 0,-1 1,1-1,-1 0,0 1,1-1,-1 1,0-1,1 0,-1 1,0-1,0 1,1-1,-1 1,0-1,0 1,0-1,0 1,0-1,0 1,0-1,1 1,-2-1,1 1,0-1,0 1,0 0,0-40,-3 17,-1 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49:04.91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1113 4429,'36'-45,"-16"27,11-30,-30-178,-3 215,0-1,0 1,-1 0,-1 0,1 0,-2 0,0 1,0 0,-7-10,-7-17,1-8,-33-49,-134-113,73 136,20 24,-7 14,-244 34,297 6,47-3,5-1</inkml:trace>
  <inkml:trace contextRef="#ctx0" brushRef="#br0" timeOffset="1463.851">601 3265,'-133'37,"-10"45,111-61,28-20,0 1,0 0,0 1,0-1,1 1,-1 0,1 0,-1 0,1 0,0 0,1 1,-1-1,0 1,1 0,0 0,0 0,0 0,1 0,-1 0,0 3,0 2,1-1,0 0,0 0,1 1,0-1,0 0,1 1,0-1,1 0,0 0,0 0,0 0,1 0,1 0,-1-1,1 1,0-1,1 0,0 0,2 2,65 99,-62-105,-9-11</inkml:trace>
  <inkml:trace contextRef="#ctx0" brushRef="#br0" timeOffset="5663.327">142 3918,'534'0,"-430"-16,-101 18,0-1,0 1,-1 0,1 0,0 1,-1-1,1 0,-1 1,0 0,0-1,0 1,0 0,-1 0,1 0,-1 0,1 0,-1 1,0-1,0 0,-1 0,1 1,-1-1,1 1,-1-1,0 0,-1 1,1-1,0 1,-1-1,0 0,0 1,0-1,0 0,-1 1,1 13,0 313,-3-307,1-18</inkml:trace>
  <inkml:trace contextRef="#ctx0" brushRef="#br0" timeOffset="29381.232">4852 4429,'0'-3,"0"-4,0-4,0 0</inkml:trace>
  <inkml:trace contextRef="#ctx0" brushRef="#br0" timeOffset="33441.947">4887 4341,'0'-37,"-2"1,-1 0,-2 0,-9-33,5 29,1 0,2 0,2-1,1-30,4-579,35 297,-36-140,0-648,-3 1144,-1 8</inkml:trace>
  <inkml:trace contextRef="#ctx0" brushRef="#br0" timeOffset="37473.998">1 4341,'3'-1,"0"-1,0 1,1-1,-1 1,0-1,0 0,-1 0,1-1,0 1,-1 0,1-1,-1 1,0-1,0 0,0 0,0 0,0 0,-1 0,1-2,7-8,12-12,2 1,0 1,2 1,0 1,1 1,2 1,0 2,8-3,55-38,174-131,123-125,-230 172,61-26,-150 94,-2 14,187-91,-68 18,-157 119,-1 0,-1-2,0-1,-1-2,13-12,86-58,213-169,-109 85,-66 64,49-53,-43 14,-69 74,78-33,38-42,-42 9,-52 53,-8-2,88-73,10-1,-27 40,-140 85,-37 70,-10 377,1-400,0 1,-1-1,0 0,-1 0,0 0,0 0,-1 0,0-1,0 0,-3 4,-11 23,16-31,1-5</inkml:trace>
  <inkml:trace contextRef="#ctx0" brushRef="#br0" timeOffset="43736.583">1307 2489,'-1'-2,"1"1,-1 0,1-1,-1 1,1 0,-1 0,0 0,1-1,-1 1,0 0,0 0,0 0,0 0,0 0,0 1,0-1,0 0,-1 0,1 1,0-1,0 1,-1-1,1 1,0-1,-1 1,1 0,0-1,-1 1,1 0,-1 0,1 0,0 0,-1 1,1-1,0 0,-1 0,1 1,0-1,-1 1,1-1,0 1,0 0,-1-1,1 1,0 0,0 0,0 0,0 0,0 0,0 0,0 0,1 0,-1 0,0 0,1 1,-1-1,0 0,1 0,-1 1,1-1,0 0,-1 2,-5 13,0 0,1 1,1 0,1 0,0 0,1 0,1 0,0 1,2-1,0 0,2 7,-3-18,1-1,0 0,0 1,1-1,0 0,0 0,0 0,1 0,-1 0,1-1,0 1,0-1,1 0,-1 0,1 0,0 0,0-1,0 1,1-1,-1 0,1 0,0-1,0 0,0 1,0-2,0 1,1 0,10 2,0 0,0-1,0-1,1 0,-1-2,1 0,-1 0,8-2,-22 1,-1 1,1 0,-1-1,1 1,0-1,-1 0,0 0,1 1,-1-1,1 0,-1 0,0 0,0 0,1 0,-1-1,0 1,0 0,0-1,0 1,0 0,-1-1,1 1,0-1,-1 1,1-1,-1 1,1-1,-1 0,0 1,0-1,0 0,0 1,0-1,0 0,0 1,0-1,-1 1,1-1,-1 0,1 1,-1-1,1 1,-1-1,-1 0,1-5,-2-9</inkml:trace>
  <inkml:trace contextRef="#ctx0" brushRef="#br0" timeOffset="45214.038">1571 2506,'0'119,"7"-366,-7 244,0 1,0 0,0-1,0 1,0-1,1 1,-1 0,1-1,-1 1,1 0,0 0,0-1,0 1,0 0,0 0,1 0,-1 0,1 0,-1 0,1 1,0-1,-1 0,1 1,0 0,0-1,0 1,0 0,1 0,-1 0,0 0,0 0,1 0,-1 1,0-1,1 1,-1 0,0 0,1 0,-1 0,1 0,-1 0,0 0,1 1,-1-1,0 1,1 0,-1 0,0 0,0 0,2 1,28 26,-27-24,1 0,-1 0,0 1,0 0,0 0,-1 0,0 0,0 1,0-1,-1 1,0 0,0 0,0 1,1 4,5 70,-10-304,12 186,-5 54,-4 12,-3-24,0 0,0-1,1 1,-1-1,1 1,0 0,1-1,-1 1,1 0,0-1,0 1,0-1,1 1,-1-1,1 0,0 0,0 0,1 0,-1 0,1 0,0 0,0-1,0 1,1-1,-1 0,1 0,0 0,-1-1,1 1,1-1,-1 0,0 0,0-1,1 1,2 0,12 0,-1-1</inkml:trace>
  <inkml:trace contextRef="#ctx0" brushRef="#br0" timeOffset="46466.444">2206 2171,'-2'-3,"1"1,-1 0,0 0,0 0,0 0,0 0,0 0,-1 0,1 1,0-1,-1 1,1-1,-1 1,1 0,-1 0,0 0,1 1,-1-1,0 1,-2-1,1 0,0-1,0 1,0 1,0-1,-1 0,1 1,0 0,0 0,-1 0,1 1,0-1,0 1,0 0,0 0,0 1,0-1,0 1,0 0,0 0,1 0,-1 0,1 1,-1-1,1 1,0 0,0 0,0 0,1 1,-1-1,1 0,-1 1,1 0,0 0,1-1,-1 1,1 0,-1 1,5 115,-3-117,0-1,1 1,0-1,-1 1,1-1,0 0,0 1,0-1,0 0,0 0,1 1,-1-1,1 0,-1 0,1-1,0 1,0 0,0-1,0 1,0-1,0 1,0-1,1 0,-1 0,0 0,1 0,-1 0,0-1,1 1,-1-1,1 0,-1 1,1-1,-1 0,1 0,-1-1,1 1,-1 0,1-1,-1 0,1 1,-1-1,0 0,1 0,-1-1,0 1,0 0,0-1,0 1,0-1,0 0,0 0,-1 1,1-1,0 0,-1 0,0-1,1 1,0-2,4-10,-1 0,0 0,-1-1,-1 0,0 1,-1-1,0 0,-1 0,-1-11,-9 6,4 37,64 126,-37-105,-21-37,-1 0,0-1,1 1,-1 0,1-1,-1 1,1 0,-1-1,1 1,-1-1,1 1,-1-1,1 0,0 1,-1-1,1 0,0 1,0-1,-1 0,1 0,0 1,-1-1,1 0,0 0,0 0,-1 0,1 0,0 0,0 0,0 0,-1 0,1-1,0 1,-1 0,1 0,0-1,0 1,-1 0,1-1,-1 1,1-1,0 1,-1-1,1 1,-1-1,1 1,-1-1,1 1,-1-1,0 0,1 1,-1-1,0 0,1 0,3-9</inkml:trace>
  <inkml:trace contextRef="#ctx0" brushRef="#br0" timeOffset="47932.616">2488 2154,'-126'-27,"124"25,1 1,-1 0,0 1,1-1,-1 0,0 0,0 1,0-1,0 1,0-1,0 1,0 0,0 0,0 0,0 0,0 0,0 1,1-1,-1 0,0 1,0-1,0 1,0 0,0 0,1 0,-1 0,0 0,1 0,-1 0,1 0,-1 1,1-1,-1 1,1-1,0 1,0-1,0 1,0 0,0-1,0 1,0 0,1 0,-1 0,1 0,-1 0,1-1,0 1,-1 0,1 0,0 0,1 2,-1 1,0 1,1-1,0 0,0 1,0-1,1 0,0 0,0 0,0 0,0-1,1 1,0 0,0-1,0 0,0 0,1 0,0 0,0 0,0-1,0 1,0-1,1 0,-1-1,1 1,0-1,3 2,-5-5,0-1,0 1,-1 0,1-1,-1 0,1 1,-1-1,1 0,-1 0,0 0,0-1,0 1,0 0,0-1,-1 0,1 1,-1-1,0 0,1 0,-1 1,0-1,-1 0,1 0,0-1,5-11,41-68,-36 57,-11 24,-1 0,1 1,0-1,0 0,0 0,0 1,0-1,1 0,-1 0,1 1,-1-1,1 0,-1 1,1-1,0 1,0-1,0 1,0-1,0 1,0-1,0 1,0 0,0 0,1-1,-1 1,1 0,-1 0,1 0,-1 1,1-1,-1 0,1 1,0-1,-1 1,1-1,0 1,-1 0,1-1,0 1,0 0,-1 0,1 0,0 1,0-1,-1 0,1 1,0-1,-1 1,1-1,0 1,-1 0,2 1,2 3,0 0,0 1,0 0,-1 0,0 0,0 1,-1 0,1-1,-2 1,1 0,-1 0,0 1,0-1,-1 0,0 1,0-1,-1 0,0 3,55 111,-51-106,1 0,-2 0,0 1,-1-1,-1 1,0 0,-1-1,-1 1,0 0,-3 8,-47 66,43-81</inkml:trace>
  <inkml:trace contextRef="#ctx0" brushRef="#br0" timeOffset="49046.954">2577 1836,'-8'-39,"7"37,-1 0,1 0,0 0,0 0,0-1,0 1,0 0,1 0,-1-1,0 1,1 0,0-1,0 1,0-1,0 1,0 0,0-1,0 1,1 0,-1-1,1 1,0 0,0-1,-1 1,2 0,-1 0,0 0,0 0,1 0,-1 0,1 0,-1 1,1-1,0 0,0 1,0-1,-1 1,2 0,-1 0,0 0,2-1,5 2,-1 0,1 1,0 0,-1 1,1 0,-1 0,0 1,0 0,0 0,0 1,0 0,0 0,-1 1,0 0,0 0,-1 1,1 0,-1 0,0 0,2 4,32 25,-5-9,-26-21,0 1,0 1,-1 0,1 0,-1 0,-1 1,0 0,0 1,0 0,-1 0,2 6,-1 3,-2 0,0 0,-2 1,0 0,-1 0,0 0,-2 0,0 0,-3 15,2 25,-3-21,1-23</inkml:trace>
  <inkml:trace contextRef="#ctx0" brushRef="#br0" timeOffset="55839.08">1465 3194,'25'27,"12"75,-35-92,0 1,0-2,1 1,0 0,1 0,0-1,1 0,-1 0,2 0,-1 0,4 2,29 35,-2 2,-2 1,19 37,26 10,2 64,9 8,-41-29,-42-119,-1 1,0-1,-2 2,0-1,-1 0,-1 1,-2-1,0 1,-1-1,-1 2,2-9,0-13</inkml:trace>
  <inkml:trace contextRef="#ctx0" brushRef="#br0" timeOffset="60267.611">372 4359,'49'-156,"-48"151,-1 1,1-1,1 1,-1-1,1 1,-1 0,1-1,1 1,-1 0,0 0,1 1,0-1,0 0,0 1,0 0,1 0,-1 0,1 0,0 0,3-1,95-103,28-20,-123 119,-1 0,1 1,0 0,1 0,0 0,0 1,0 1,1-1,0 1,0 1,0-1,0 2,1-1,0 1,5 0,-13 3,1 1,-1 0,1 0,-1 0,0 0,1 1,-1-1,0 1,0-1,0 1,0 0,0 0,0 0,-1 0,1 0,0 0,-1 0,0 0,1 1,-1-1,0 1,0-1,-1 1,1-1,0 1,-1-1,1 1,-1 0,0-1,0 1,0 0,0-1,-1 1,1-1,-1 1,0 0,1-1,-1 1,-1 0,2 8,1 29,-1-1,-3 0,-1 0,-2 0,-1-1,-2 1,-12 29,-73 58,53-45,40-82,0 0,-1 0,1 0,0-1,0 1,0 0,0-1,0 1,0-1,0 1,0-1,1 1,-1-1,1 1,-1-1,1 0,-1 1,1-1,0 0,0 0,0 1,0-1,0 0,0 1,0-1,1 0,-1 1,1-1,34-113,-21 82,0 1,3 0,0 1,2 1,1 1,2 1,1 0,17-15,97-124,-1 10,-38 17,2 24,14 3,-102 100,17-17,1 1,1 1,1 2,30-19,-61 45,0-1,-1 0,1 1,0-1,0 1,0-1,0 1,0-1,0 1,0 0,0-1,-1 1,1 0,0 0,0 0,0 0,1 0,-1 0,0 0,0 0,0 0,0 0,0 0,-1 1,1-1,0 0,0 1,0-1,0 1,0-1,0 1,0-1,-1 1,1-1,0 1,0 0,-1 0,1-1,0 1,-1 0,1 0,-1 0,1 0,-1 0,0 0,1 0,-1 0,0 0,1 0,-1 0,0 0,0 0,0 0,0 0,-1 60,-2-46,0 0,-2-1,0 1,0-1,-2 0,1-1,-2 1,0-1,0-1,-3 3,-50 128,33-61,-35 58,1-64,55-71,0 1,0 1,1-1,0 1,0 0,1 1,0-1,0 1,1 0,0 0,-2 7,-64 134,-17 121,17-179,68-85,15-12,20-14,55-94,29-60,-27 64,-54 72,123-90,-138 111,7-8,1 2,1 0,2 2,0 2,0 1,2 1,-31 15,-1 0,1 1,0-1,-1 1,1-1,0 1,0 0,0 0,0 0,0 1,0-1,0 1,0 0,0 0,0 0,0 0,0 0,0 0,0 1,0 0,0-1,0 1,0 0,0 1,0-1,-1 0,1 1,0-1,-1 1,1 0,-1 0,0 0,0 0,0 1,0-1,0 0,0 1,0 0,-1-1,1 2,1 27,-2 1,-1 0,-2-1,0 1,-3-1,-5 25,0-28,0 0,-2-1,-1 0,-1 0,-1-2,-2 0,0 0,-7 5,12-14,-28 34,-2-3,-1-1,-23 15,-69 29,110-75,25-15,0 0,0-1,0 1,0 0,0-1,0 1,1 0,-1-1,0 1,0 0,0-1,0 1,0-1,0 1,-1 0,1-1,0 1,0 0,0-1,0 1,0 0,0-1,-1 1,1 0,0-1,0 1,0 0,-1 0,1-1,0 1,0 0,-1 0,1 0,0-1,-1 1,1 0,0 0,-1 0,1 0,0-1,-1 1,1 0,0 0,-1 0,1 0,0 0,-1 0,1 0,0 0,-1 0,1 0,-1 0,1 0,0 1,-1-1,1 0,0 0,-1 0,1 0,0 1,0-1,-1 0,1 0,0 0,-1 1,1-1,0 0,3-6,1 1,-1-1,1 1,0 0,1 0,-1 0,1 0,0 1,0 0,1 0,-1 0,1 1,0 0,0 0,0 0,0 1,4-1,37-22,84-76,-112 92,0 0,1 1,0 1,0 1,1 1,-1 0,1 2,0 1,0 0,1 1,0 2,-32-1,-1 0</inkml:trace>
  <inkml:trace contextRef="#ctx0" brushRef="#br0" timeOffset="74762.496">5275 1942,'0'412,"-17"-273,9-108,2-7,22-40,-5 2,2-4,0 0,1 0,1 1,1 1,0 1,1 0,18-12,-28 23,1-2,-1 1,1 1,0-1,0 1,1 1,-1-1,1 2,0-1,0 1,-1 0,1 1,1 0,106 7,-62 67,-52-68,0 1,0-1,-1 1,1 0,-1 0,0-1,-1 1,1 0,-1 0,0 0,-1 0,0 0,1 0,-2-1,1 1,-1 0,0-1,0 1,0-1,-1 0,0 0,0 0,0 0,-1 0,1 0,-1-1,0 0,-1 0,1 0,-1 0,0-1,1 0,-1 0,-1 0,1 0,-5 1,-4-1,0-1,-1 0,1-1,-1-1,1 0,-1-1,1 0,0-1,-1-1,1-1,0 0,1 0,-1-1,6 2,4 2,-1 0,1 1,0-2,0 1,0 0,0-1,0 0,0 0,0 0,1 0,-1-1,1 0,-1 1,1-1,0 0,0-1,0 1,1 0,-1-1,1 0,0 1,0-1,0 0,0 0,1 0,-1 0,1-1,0-2,1-42,1 42,0 0,-1-1,0 1,0 0,0 0,-1 0,0 0,-1 0,0 0,0 0,0 0,-2-2,-3-1</inkml:trace>
  <inkml:trace contextRef="#ctx0" brushRef="#br0" timeOffset="76461.424">1571 1166,'0'14,"-17"230,9-186,1-1,4 1,3 48,-36 358,33-347,0-114,0-1,-1 0,1 0,0 0,-1 0,1-1,-1 1,1-1,-1 0,0 0,0 0,1-1,-1 1,0-1,0 0,0 0,0 0,1 0,-1-1,0 0,0 0,1 0,-1 0,0 0,1-1,-1 0,-2-1,2 0,-1-1,0 0,1 1,0-2,-1 1,2 0,-1-1,0 0,1 0,0 0,0 0,1 0,-1-1,1 1,0-1,1 0,-1 1,1-1,0 0,1 0,0 0,-1 0,2 0,-1 0,1-2,-10-61,-44-29,44 84</inkml:trace>
  <inkml:trace contextRef="#ctx0" brushRef="#br0" timeOffset="77773.741">2100 1466,'-18'1,"1"2,0 0,0 1,0 1,1 1,-1 0,1 1,1 0,-10 7,20-10,0-1,1 1,0 0,0 0,0 0,0 1,1 0,-1-1,1 1,1 0,-1 0,1 1,-1-1,1 1,1-1,-1 1,1 1,-13 32,12-37,0 0,1 0,-1 0,1 0,-1 0,1 0,0 1,0-1,0 1,0-1,0 0,0 1,1-1,-1 1,1 0,0-1,0 1,0-1,0 1,0-1,1 1,-1 0,1-1,-1 1,1-1,0 0,0 1,0-1,0 0,1 1,-1-1,1 0,-1 0,1 0,0 0,0 0,-1-1,1 1,1 0,-1-1,0 0,0 1,0-1,1 0,-1 0,1 0,-1-1,1 1,-1 0,1-1,138-1,-133-1,0-1,0 0,0 0,0-1,-1 0,0 0,1-1,-2 0,1 0,0 0,-1-1,0 0,-1-1,1 1,-1-1,0 0,-1 0,3-5,-4 5,0 0,0 0,-1-1,1 1,-2-1,1 1,-1-1,0 0,-1 0,0 1,0-1,0 0,-1 0,0 1,-2-5,3 12,0 1,0-1,0 0,-1 0,1 1,0-1,0 0,0 0,0 0,-1 1,1-1,0 0,0 0,-1 0,1 0,0 1,0-1,-1 0,1 0,0 0,0 0,-1 0,1 0,0 0,0 0,-1 0,1 0,0 0,-1 0,1 0,0 0,0 0,-1 0,1 0,0 0,0 0,-1 0,1-1,0 1,0 0,-1 0,1 0,0 0,0-1,-1 1,1 0,0 0,0 0,0-1,-1 1,-3 28,2-9,2 0,0 1,1-1,0 0,2 0,0 0,1 0,1-1,1 0,4 9,-6-18,-4-7,0 0,1 1,-1-1,1 0,-1 0,1 0,0 0,0 0,0 0,0 0,0 0,0 0,1-1,-1 1,0 0,1-1,0 1,-1-1,1 1,0-1,0 0,0 0,0 0,0 0,0 0,0 0,0 0,2 0,9-35,-11 19</inkml:trace>
  <inkml:trace contextRef="#ctx0" brushRef="#br0" timeOffset="78855.804">2189 1166,'17'-122,"-16"119,0 0,0 0,0 0,0 0,1 1,-1-1,1 0,-1 1,1-1,0 1,0 0,0-1,0 1,1 0,-1 0,1 1,-1-1,1 0,-1 1,1 0,0-1,0 1,0 0,0 0,0 1,-1-1,1 1,1-1,-1 1,0 0,0 0,0 0,0 1,0-1,0 1,0 0,0-1,0 2,2 1,-1 0,1 1,-1 0,0 0,-1 0,1 0,-1 0,0 1,0 0,0-1,0 1,-1 0,0 0,0 1,0-1,-1 0,0 1,0-1,0 1,-1-1,1 1,-1-1,-1 1,1-1,-1 1,0-1,0 1,0-1,-1 1,0 0,1 0,-1 0,0 0,0 0,-1-1,1 1,-1-1,-1 1,1-1,-1 0,0 0,0-1,0 1,-1-1,1 0,-1 0,0 0,0-1,-1 0,1 0,-1 0,1-1,-1 1,0-2,0 1,0 0,0-1,-3 0,6-1,1 0,0-1,-1 1,1 0,-1 0,1 0,0 0,-1 0,1 0,-1 1,1-1,0 1,-1 0,1 0,0 0,0 0,-1 0,1 0,0 0,0 1,0-1,1 1,-1 0,0-1,0 1,1 0,-1 0,1 0,0 0,-1 1,3-1,1-1,-1 1,0-1,0 1,1-1,-1 1,1-1,0 0,-1 0,1 1,0-1,0-1,-1 1,1 0,0 0,0-1,0 1,0-1,0 1,0-1,0 0,0 0,0 0,0 0,0 0,0 0,0-1,0 1,0-1,2 0,88-51,-77 44</inkml:trace>
  <inkml:trace contextRef="#ctx0" brushRef="#br0" timeOffset="79591.707">2700 989,'0'10,"-1"37,2 0,2 0,2 0,7 25,-5-36,-6-28,0-1,0 1,0 0,1-1,0 0,1 1,-1-1,2 0,-1 0,1-1,0 1,0-1,0 1,4 1,-1-4,-2-4</inkml:trace>
  <inkml:trace contextRef="#ctx0" brushRef="#br0" timeOffset="79986.006">2665 1360,'1'-6,"1"0,0 0,0 0,1 1,0-1,0 1,0 0,1 0,-1 0,1 0,0 0,1 1,-1 0,1 0,1-1,13-15,153-176,-133 152,-30 32</inkml:trace>
  <inkml:trace contextRef="#ctx0" brushRef="#br0" timeOffset="81195.995">2965 778,'0'277,"32"-146,-23-113,-2-27,-1-33,-6 40,0-4,0 1,0 0,0 0,1-1,0 1,0 0,0 0,1 0,0 0,-1 0,2 0,-1 1,1-1,-1 1,1-1,0 1,1 0,-1 0,1 1,0-1,0 1,0-1,0 1,0 0,1 1,0-1,-1 1,1 0,0 0,0 1,0-1,4 0,-7 1,1 0,-1 1,0-1,1 0,-1 1,0 0,1-1,-1 1,1 0,-1 0,0 0,1 1,-1-1,1 1,-1-1,0 1,1 0,-1 0,0-1,0 2,0-1,0 0,0 0,0 1,0-1,0 1,0 0,-1-1,1 1,-1 0,1 0,-1 0,0 0,1 0,-1 0,0 1,-1-1,1 0,0 3,-5 157,3-158,-1 0,1-1,0 1,-1 0,0-1,0 1,0-1,0 0,0 0,-1 0,1 0,-1 0,0 0,0-1,0 1,0-1,0 0,-1 0,1 0,-1 0,1-1,-1 1,0-1,0 0,1 0,-1 0,0-1,0 1,0-1,-2 0,-18-13,17 0</inkml:trace>
  <inkml:trace contextRef="#ctx0" brushRef="#br0" timeOffset="82469.786">3264 725,'-15'-69,"16"63,1-1,0 0,1 1,-1 0,1-1,1 1,-1 0,1 0,0 1,0-1,0 1,1 0,0 0,0 1,0-1,1 1,0 0,-1 0,1 1,1 0,-1 0,0 0,1 1,-1 0,3 0,-7 1,0 1,0 0,-1 0,1-1,0 1,0 1,0-1,0 0,0 0,-1 1,1-1,0 1,0-1,0 1,-1 0,1 0,0 0,-1 0,1 0,-1 0,1 0,-1 1,0-1,1 0,-1 1,0-1,0 1,0-1,0 1,0 0,0-1,-1 1,1 0,-1 0,1 0,-1-1,1 1,-1 2,3 80,-4-69,-11 130,9-128,0-3,9-26,57-66,-19 60,-27 12</inkml:trace>
  <inkml:trace contextRef="#ctx0" brushRef="#br0" timeOffset="84780.955">1677 1078,'-1'0,"1"0,-1 0,1 1,-1-1,1 0,-1 0,1 0,-1 0,0 0,1 0,-1 0,1 0,-1 0,1 0,-1 0,1 0,-1 0,0 0,1 0,-1 0,1-1,-1 1,1 0,-1 0,1-1,0 1,-1 0,1-1,-1 1,1-1,0 1,-1 0,1-1,0 1,-1-1,1 1,0-1,-1 1,1-1,0 1,0-1,0 1,0-1,0 1,0-1,-1 0,1 1,0-1,0 1,1-1,-1 1,0-1,0 1,0-1,0 0,0 1,1-1,-1 1,0-1,0 1,1 0,-1-1,0 1,1-1,-1 1,1-1,29-28,106-50,273-144,-110 56,-52 63,-113 21,2 1,-110 70,-1 0,0-1,-1-2,-1 0,21-19,-32 24,2 1,-1 1,1-1,1 2,0 0,-1 1,2 0,11-2,73-33,-59 15,-33 20,-1 0,1 1,-1 0,1 0,1 1,-1 0,1 1,-1 0,1 0,0 1,0 0,0 1,1-1,5 1,-10 3,-1 0,0 0,1 0,-1 1,0-1,0 1,-1 0,1 0,0 1,-1-1,0 1,0-1,0 1,0 0,-1 0,1 0,-1 1,0-1,0 1,-1-1,1 1,-1-1,1 5,8 16,10 42,-19-60,0 0,1 0,-1 0,1 0,0 0,1 0,0-1,0 1,0-1,1 0,0 0,0 0,0 0,1-1,0 0,0 0,1 0,-1 0,17 7,-12-7</inkml:trace>
  <inkml:trace contextRef="#ctx0" brushRef="#br0" timeOffset="89294.152">2312 3335,'-19'284,"18"-254,0-19,0-1,0 0,1 1,1-1,-1 0,2 1,-1-1,1 0,1 0,0 0,0 0,1-1,0 1,1-1,0 0,6 7,-11-15,1 0,0 0,0 0,-1 0,1 0,0 0,0 0,0 0,0-1,0 1,0 0,0-1,0 1,1 0,-1-1,0 0,0 1,0-1,1 0,-1 1,0-1,0 0,1 0,-1 0,0 0,0 0,1-1,-1 1,0 0,0-1,1 1,-1 0,0-1,0 1,0-1,0 0,0 1,0-1,0 0,0 0,0 0,0 0,0 1,0-2,27-58,-20 37,55-110,42-114,-87 211,-16 34,0 0,1 0,-1-1,0 1,0-1,0 0,-1 1,1-1,-1 0,1 0,-1 0,0 0,0 0,0 0,-1-1,1 1,-1 0,0 0,0 0,0-1,0 1,0 0,-1 0,1-1,-1 1,0 0,0 0,0 0,0 0,-1 0,1 0,-1 1,0-1,0 0,0 1,0-1,-2-1,-6 1,-1 0,1 1,-1 1,1-1,-1 1,0 1,1 0,-1 1,0 0,-6 2,12-3,-1 1,0 0,0 1,1-1,-1 1,1 0,-1 1,1 0,0-1,0 2,0-1,0 0,0 1,1 0,0 0,0 1,0-1,0 1,1-1,-1 1,1 1,1-1,-1 0,1 0,0 1,0 0,0-1,1 1,0 0,0 0,0 0,1 0,0 0,0-1,0 1,1 0,0 0,0 0,1 0,-1 0,1-2,0 1,0-1,0 1,1-1,-1 0,1 0,0 0,0 0,0 0,1-1,-1 0,1 1,0-1,0-1,0 1,0 0,1-1,-1 0,1 0,-1 0,1-1,0 1,0-1,-1-1,1 1,0 0,0-1,0 0,0 0,0-1,0 1,0-1,0 0,-4 1,4 0,1 1,-1-1,1 0,-1 0,1 0,-1-1,1 0,-1 0,1 0,-1-1,0 0,0 0,0 0,0-1,0 0,0 0,0 0,-1 0,0-1,0 1,0-1,2-2,36-47,-34 46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51:06.47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72 36,'-26'-5,"25"4,0 0,0 1,0-1,0 1,0-1,0 1,0 0,-1-1,1 1,0 0,0 0,0 0,-1-1,1 1,0 1,0-1,-1 0,1 0,0 0,0 1,0-1,-1 0,1 1,0-1,0 1,0 0,0-1,0 1,0 0,0 0,0-1,0 1,1 0,-1 0,0 0,0 0,1 0,-1 0,0 0,1 0,-1 1,1-1,0 0,-1 0,1 0,0 1,0-1,0 1,-2 114,3-113,0 0,0-1,0 1,0-1,0 1,0-1,1 1,0-1,-1 0,1 0,0 0,0 0,0 0,0 0,0 0,1 0,-1-1,0 0,1 1,-1-1,1 0,0 0,-1 0,1 0,0-1,-1 1,1-1,0 0,0 1,0-1,-1-1,1 1,0 0,0-1,-1 1,1-1,0 0,-1 0,1 0,0 0,-1 0,0-1,1 1,-1-1,1 0,37-6,101 10,-137 1,-1 0,1 1,-1-1,1 1,-1-1,0 1,-1 0,1 0,-1 1,1-1,-1 1,-1-1,1 1,-1-1,1 1,-1 0,-1 0,1-1,-1 1,1 0,-1 0,-1 0,1 0,-1 0,0-1,0 1,0 0,-1 1,0 17,2-20,0 0,0 1,0-1,-1 0,1 0,-1 0,0 0,0 0,0-1,0 1,0 0,-1 0,1-1,-1 1,0-1,0 1,0-1,0 0,0 1,0-1,0 0,-1-1,1 1,-1 0,0-1,1 1,-1-1,0 0,0 0,0 0,0 0,0-1,0 1,0-1,0 1,0-1,-1 0,-120 0,99-10,17 2</inkml:trace>
  <inkml:trace contextRef="#ctx0" brushRef="#br0" timeOffset="923.93">54 36,'214'-29,"-39"22,-161 18,-17-4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51:12.39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1 249,'70'48,"-61"-44,0 1,-1 0,0 0,0 1,0 0,0 1,-1 0,0 0,0 0,-1 2,1 0,0 0,-1 1,0 0,-1 1,0-1,0 1,-1 0,-1 0,0 1,-1-1,0 1,0-1,-1 1,-1 4,0 23,-15 127,3-167,8-7</inkml:trace>
  <inkml:trace contextRef="#ctx0" brushRef="#br0" timeOffset="1816.713">389 179,'11'100,"17"5,-18-65,-10-37,0 0,1 1,-1-1,0 0,1 0,0 0,0 0,0 0,0 0,0 0,0 0,1 0,-1-1,1 1,0 0,0-1,0 0,0 1,1-1,-1 0,0 0,1 0,0 0,-1-1,1 1,0-1,0 1,0-1,0-1,0 1,0 0,0-1,0 1,0-1,0 0,0 0,0 0,0-1,0 1,0-1,0 0,-1 1,1-1,0 0,0-1,0 1,-1 0,1-1,-1 0,1 1,-1-1,0 0,1 0,-1-1,0 1,0 0,-1-1,1 1,0-1,-1 1,0-1,1 0,-1 0,0 1,0-1,-1 0,1-3,7-19,-2 0,-1 0,-1 0,-1-1,-1 1,-1-1,-1 0,-3-16,0 32,0 1,-1 0,1-1,-2 1,1 1,-1-1,-1 1,1 0,-2 0,-4-5,-81-52,90 62,0 1,0 0,0 0,0 0,0 0,-1 0,1 1,0-1,-1 1,1-1,-1 1,0 0,1 0,-1 0,0 0,0 1,0-1,1 1,-1-1,0 1,0 0,0 0,0 1,0-1,0 0,1 1,-1 0,0 0,0 0,1 0,-1 0,0 0,1 1,-1-1,1 1,0-1,-1 1,1 0,0 0,0 0,0 1,1-1,-1 0,0 1,1-1,-1 1,1-1,0 1,0 0,0 1,0 2,0 1,0-1,1 0,0 0,0 1,1-1,0 0,0 0,0 1,1-1,0 0,0-1,0 1,1 0,0-1,0 1,0-1,1 0,0 0,0 0,0 0,0-1,1 0,0 0,0 0,0 0,2 0,0-1,1 0,-1 0,1-1,0 0,0 0,0-1,0 0,0 0,0-1,0 0,0-1,0 0,1 0,40 0,-48 1,0 0,0-1,0 1,0 0,0 1,0-1,0 0,0 0,0 0,0 0,0 1,-1-1,1 0,0 1,0-1,0 1,0-1,-1 1,1-1,0 1,-1 0,1-1,0 1,-1 0,1 0,-1-1,1 1,-1 0,1 0,-1 0,0 0,1-1,-1 1,0 0,0 0,1 0,-1 0,0 0,0 0,0 0,0 0,-4 10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51:16.28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42 414,'-5'6,"0"1,0 1,1-1,1 0,-1 1,1 0,0 0,1 0,0 0,0 0,1 1,0-1,0 0,1 1,0-1,0 1,1-1,0 0,1 1,1 3,-2-8,0 0,0 0,0 0,1 0,-1 0,1 0,0-1,0 1,0-1,1 0,-1 1,1-1,0 0,0 0,0-1,0 1,0-1,1 1,-1-1,1 0,0 0,-1-1,1 1,0-1,0 0,0 0,0 0,0 0,0-1,0 0,0 1,0-2,3 1,1-1,0 0,0-1,-1 0,1 0,-1 0,0-1,0-1,0 1,0-1,0 0,-1 0,1-1,-1 0,0 0,-1 0,1-1,-1 0,0 0,-1 0,0-1,0 0,0 0,0 0,-1 0,0 0,1-7,3-9,-1-1,-1 1,-1-1,-1-1,-1 1,-1 0,-1-1,-2 1,-1-4,1-44,1 62,0 0,0 1,-1-1,-1 0,1 1,-2-1,1 1,-1 0,-1 0,1 1,-2-1,1 1,-1 0,0 0,-1 1,0 0,0 0,0 0,-1 1,0 0,0 1,-1-1,1 2,-1-1,-7-1,14 4,-1 1,1-1,-1 1,0 0,1 0,-1 0,0 0,0 0,0 0,1 1,-1 0,0-1,0 1,0 0,0 1,0-1,0 0,1 1,-1 0,0-1,0 1,0 0,1 0,-1 1,1-1,-1 1,1-1,-1 1,1 0,0 0,0 0,0 0,0 0,0 0,0 0,1 1,-1-1,1 1,-1-1,1 1,0 1,2 165,15-39,-16-127,1 0,1 0,-1 0,0 0,1 0,-1 0,1-1,0 1,0 0,0-1,0 1,0-1,1 0,-1 0,1 0,-1 0,1 0,0-1,0 1,0-1,0 0,0 1,0-1,0-1,0 1,0 0,0-1,1 0,-1 1,1-1,99-12,-101 12,1-1,-1 0,0 0,0 0,0-1,0 1,0 0,0-1,-1 1,1-1,0 0,-1 1,1-1,-1 0,1 0,-1 0,0 0,0 0,0-1,0 1,0 0,-1 0,1-1,-1 1,1-1,1-11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51:16.92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1 759,'3'0,"4"0,3 0,4 0,2 0,1 0,5 0,0 0,0 0,-1 0,0 0,-2 0,0 0,-1 3,-4 4,-3 1</inkml:trace>
  <inkml:trace contextRef="#ctx0" brushRef="#br0" timeOffset="347.072">36 900,'3'0,"4"0,4 0,2 0,3 0,2 0,3 0,1 0,0 0,0 0,-2 0,-3 0</inkml:trace>
  <inkml:trace contextRef="#ctx0" brushRef="#br0" timeOffset="1134.536">618 495,'0'470,"-4"-432,1-25</inkml:trace>
  <inkml:trace contextRef="#ctx0" brushRef="#br0" timeOffset="1626.088">389 795,'193'-4,"-172"-1,-1-2,0 0,0-2,-1 0,0-1,0-1,11-9,-20 14,4-3</inkml:trace>
  <inkml:trace contextRef="#ctx0" brushRef="#br0" timeOffset="2883.144">1324 689,'-10'0,"5"-1,0 1,0 0,0 0,0 0,1 1,-1-1,0 1,0 1,0-1,1 1,-1-1,1 1,-1 0,1 1,0-1,-3 3,-2 1,-1 1,0-2,0 1,0-1,-1-1,1 0,-1 0,-1-1,1-1,0 0,0 0,-1-1,-8 0,8-1,1 1,-1 0,0 0,1 2,-1-1,1 1,0 1,-1 0,2 1,-1 0,1 1,-8 4,16-9,0 0,0 0,0 1,0-1,0 0,0 1,0-1,1 1,-1-1,1 1,-1 0,1 0,-1-1,1 1,0 0,0 0,0 1,0-1,0 0,1 0,-1 0,1 1,-1-1,1 0,0 0,0 1,0-1,0 0,0 1,0-1,1 0,-1 0,1 1,0-1,-1 0,1 0,0 0,0 0,1 0,-1 0,0 0,1 0,-1 0,1-1,-1 1,1-1,0 1,0-1,-1 1,3 0,7 2,0 0,1 0,-1-2,1 1,0-1,-1-1,1 0,0 0,0-2,0 1,-1-1,4-2,29 1,-36 2,0-1,-1 0,1 0,-1-1,1 0,-1 0,0-1,1 0,-2 0,1 0,0-1,-1 0,1-1,-1 1,0-1,-1 0,1-1,-1 0,0 1,0-1,-1-1,0 1,0-1,0 0,-1 0,0 0,0 0,-1 0,0-1,0 1,-1-5,4-95,-6 313,1-126,0-61</inkml:trace>
  <inkml:trace contextRef="#ctx0" brushRef="#br0" timeOffset="3828.83">1482 777,'0'164,"14"-260,-7-103,-7 195,0 1,1-1,-1 1,1-1,-1 1,1-1,0 1,0-1,1 1,-1 0,1 0,-1 0,1 0,0 0,0 0,0 0,1 0,-1 1,1-1,-1 1,1 0,0 0,0 0,0 0,0 0,0 1,1-1,-1 1,0 0,1 0,-1 0,1 0,-1 0,1 1,-1-1,1 1,0-1,-1 1,1 0,0 1,-1-1,1 1,-1-1,1 1,0 0,-1 0,0 1,1-1,-1 1,0-1,0 1,0 0,0 1,0-1,0 0,0 1,-1-1,1 1,-1 0,0 0,0 0,0 0,0 0,0 3,6 19,-2 1,-1 0,-1 0,-1 1,-1-1,-1 1,-2-1,-1 7,1 30,1-62,1 1,-1-1,1 0,-1 1,1-1,-1 1,0-1,0 1,0-1,0 1,0-1,0 0,0 1,0-1,-1 1,1-1,0 1,-1-1,1 0,-1 1,0-1,1 0,-1 0,0 1,0-1,0 0,0 0,0 0,0 0,0 0,0 0,0 0,-1-1,1 1,0 0,0-1,-1 1,1 0,-1-1,1 0,0 1,-1-1,1 0,-1 0,1 0,-1 0,1 0,0 0,-1 0,1 0,-1 0,1-1,-1 1,1-1,-1 0,-9-5</inkml:trace>
  <inkml:trace contextRef="#ctx0" brushRef="#br0" timeOffset="4855.759">1659 230,'0'3,"3"1,4 0,3-1,1-4,1-2,2 0,1-3,4 0,2 1,0 1,0 2,-1 0,0 2,-5-1</inkml:trace>
  <inkml:trace contextRef="#ctx0" brushRef="#br0" timeOffset="5395.362">2047 1,'3'0,"0"6,1 5,-1 6,-1 10,0 3,-2 3,0-2,-2-6,-2-1,-3-2,0 2,0-1,3-1,-2-4,-3-3,1-3</inkml:trace>
  <inkml:trace contextRef="#ctx0" brushRef="#br0" timeOffset="6393.73">2329 336,'-32'40,"-163"164,58-87,133-111,0 1,1 0,0-1,0 1,1 0,0 0,0 0,0 1,1-1,0 0,0 1,1-1,0 1,-1 10,-13 236,14 134,0-358,1 72,4 0,4-1,18 73,-27-170,1-1,0 1,-1-1,1 0,1 1,-1-1,0 0,1 1,-1-1,1 0,0 0,0 0,0-1,1 1,-1 0,1-1,-1 0,1 1,0-1,0 0,0 0,0-1,0 1,0-1,1 1,-1-1,1 0,-1 0,3 0,77 21,-73-25</inkml:trace>
  <inkml:trace contextRef="#ctx0" brushRef="#br0" timeOffset="7595.745">2523 671,'-5'0,"0"1,0 0,0 0,0 0,0 1,1 0,-1-1,1 2,-1-1,1 0,0 1,0 0,0 0,0 0,0 1,1-1,-1 1,1 0,0 0,0 0,-1 3,-5 4,-20 16,25-25,0 1,0-1,1 1,-1 0,1 0,0 1,0-1,0 1,0 0,1-1,0 1,-1 0,1 0,1 1,-2 1,5-4,-1 0,0 0,0-1,1 1,-1 0,1 0,0-1,-1 1,1-1,0 1,0-1,0 0,0 0,0 0,0 0,0 0,0 0,1 0,-1-1,0 1,0-1,1 0,-1 0,0 1,1-2,-1 1,0 0,1 0,-1-1,1 0,0 1,58-1,-46-1,0 1,0 1,0 0,1 1,-1 1,0 0,0 1,0 1,12 5,11 14,-27-18</inkml:trace>
  <inkml:trace contextRef="#ctx0" brushRef="#br0" timeOffset="8094.345">2629 689,'0'3,"0"3,0 5,0 3,0 2,0 2,0 3,0 1,0 0,-3 0,-1-2,0-1,-2 0,-3 2,-4 0,2 1,1-2,4-3</inkml:trace>
  <inkml:trace contextRef="#ctx0" brushRef="#br0" timeOffset="8692.922">2347 1077,'3'0,"4"0,3 0,4 0,2 0,1 0,4 0,2 0,-1 0,-1 0,0 0,-2 0,0 0,-1 0,2 0,2 0,-4 0</inkml:trace>
  <inkml:trace contextRef="#ctx0" brushRef="#br0" timeOffset="10173.779">2417 1271,'32'-7,"-31"5,1 1,0 0,-1 0,1 0,0-1,0 2,-1-1,1 0,0 0,0 0,0 1,0-1,0 1,0 0,0 0,0-1,0 1,0 0,0 1,0-1,1 0,-1 1,0-1,-1 1,1-1,0 1,0 0,0 0,0 0,0 0,-1 0,1 0,0 1,-1-1,1 1,-1-1,0 1,1-1,-1 1,0 0,0-1,0 1,0 0,0 0,-1 0,1 0,0 1,-2 2,0 0,0 0,0 1,-1-1,1 0,-1-1,0 1,-1 0,1 0,-1-1,0 0,0 1,-1-1,1 0,-1 0,0-1,0 1,0-1,0 0,-1 0,1 0,-1-1,0 0,1 1,-1-2,0 1,0-1,-1 1,1-1,0-1,0 1,-1-1,1 0,0 0,8 0,8-2,0 0,0 1,0 1,0-1,0 2,1 0,-1 0,0 1,0 0,-1 1,1 0,0 1,-1 0,0 1,1 0,-8-1,1 0,-1 1,0-1,0 1,-1 0,1 0,-1 0,0 0,0 0,0 0,-1 0,0 1,0-1,-1 1,1-1,-1 1,0-1,0 1,-1-1,0 0,0 1,0-1,-1 0,1 1,-1-1,0 0,-1 0,1-1,-1 1,0 0,0-1,-1 0,1 1,-4 2,0 2,1 0,-1 0,-1-1,1 0,-1 0,-1-1,0 0,0 0,0-1,0 0,-1-1,0 0,-1 0,1-1,-1-1,1 0,-1 0,0-1,-8 1,15-3,1 1,1 0,0-1,-1 1,1 0,-1-1,0 0,1 1,-1-1,1 0,-1 0,1-1,-1 1,1 0,-1-1,1 0,-1 1,1-1,-1 0,1 0,0 0,-1-1,1 1,0 0,0-1,0 0,0 1,0-1,1 0,-1 0,0 0,1 0,-1 0,1-1,0 1,0 0,0-1,0 1,0-1,0 1,1-1,-1 1,1-1,0 1,0-1,0-2,28-93,-19 74</inkml:trace>
  <inkml:trace contextRef="#ctx0" brushRef="#br0" timeOffset="12702.16">2770 318,'3'2,"1"0,-1 0,0 0,0 1,0-1,0 1,0 0,0 0,-1 0,0 0,1 1,-1-1,0 1,-1-1,1 1,-1-1,1 1,-1 1,3 12,-1 0,-1 0,0 1,-1-1,-1 0,-1 1,-1 4,0 29,2 270,52-66,-51-232,2-1,1 1,0 0,2-1,0 0,1 0,3 1,0 8,-1 0,-1 1,-2 0,-1 0,-1 1,-2-1,-1 2,-1-34,21 498,-22-469,-1 0,-2 0,-1 0,-1 0,-1-1,-1 0,-2-1,-1 0,-11 20,17-41,-1-1,1 0,-1 0,0 0,-1 0,1-1,-1 0,1-1,-1 1,-1-1,1-1,0 1,-1-1,1-1,-1 1,1-1,-1 0,0-1,1 0,-1 0,0-1,1 0,-1 0,1-1,-1 0,0 0,1 1,0-1,-1 1,1-1,0 0,0-1,0 0,1 0,-1-1,1 1,-1-1,1-1,0 1,1-1,-1 0,1 0,0-1,0 0,1 0,0 0,0 0,0-1,-2-6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47:21.5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525 1,'-30'198,"6"-80,-26 160,50-275,-1-1,0 1,0 0,0-1,0 1,-1-1,1 1,-1-1,1 1,-1-1,0 0,0 0,0 0,0 0,0 0,0 0,-1-1,1 1,-1-1,1 0,-1 1,1-1,-1 0,0 0,0-1,1 1,-1-1,0 1,0-1,0 0,0 0,1 0,-1 0,0-1,-1 1,-2-2,0 1,0-1,0 0,0 0,0 0,0-1,1 0,-1 0,1-1,0 1,0-1,0 0,0-1,1 1,-3-4,-85-91,69 79,1-1,1-1,1-1,1-1,1 0,-10-19,27 42,0 0,0 0,0 0,0 0,1-1,-1 1,0 0,1 0,-1 0,1-1,-1 1,1 0,-1-1,1 1,0 0,0-1,0 1,0 0,0-1,0 1,0 0,0-1,0 1,1 0,-1-1,0 1,1 0,-1-1,1 1,0 0,-1 0,1 0,0 0,0 0,-1 0,1 0,0 0,0 0,0 0,1 0,-1 0,0 0,0 1,0-1,0 1,1-1,-1 1,0-1,1 1,-1 0,0-1,1 1,-1 0,0 0,1 0,0 0,68-5,-49 1</inkml:trace>
  <inkml:trace contextRef="#ctx0" brushRef="#br0" timeOffset="1064.455">415 45,'26'-1,"22"1,0 1,0 2,0 2,24 7,140 43,-85-42,-167-5,19-3</inkml:trace>
  <inkml:trace contextRef="#ctx0" brushRef="#br0" timeOffset="2181.223">569 331,'1'-3,"0"0,1 0,0 0,0 0,0 0,0 0,0 1,0-1,1 1,-1 0,1-1,0 1,0 0,0 0,0 1,0-1,0 1,0-1,1 1,11-7,0-3,1 1,0 1,1 1,0 0,0 1,0 1,1 1,0 0,0 1,0 1,1 1,3 0,-17 3,0 1,0-1,0 1,-1 0,1 0,-1 0,1 1,-1-1,0 1,0 0,0 1,0-1,-1 1,1-1,-1 1,0 0,0 0,0 1,-1-1,0 0,1 1,-1 0,-1-1,1 1,-1 0,0 0,0 0,0 0,-1 0,0 0,0 0,0 0,0 0,-1 0,0 0,0 0,0 0,-2 4,0-3,1 0,-1-1,0 1,0-1,0 0,-1 0,0 0,0-1,0 1,0-1,-1 0,0 0,0 0,0-1,0 0,0 0,-3 1,-31 23,37-25,-7 7,-1-1,0 0,0 0,-1-1,0-1,0 0,0 0,-1-1,-1 0,-29 10,-67 10,109-26,-1 1,0 0,1 0,-1 0,0-1,1 1,-1 0,0-1,1 1,-1 0,1-1,-1 1,0-1,1 1,-1-1,1 1,0-1,-1 0,1 1,-1-1,1 0,0 1,0-1,-1 0,1 1,0-1,0 0,0 1,0-1,0 0,-1 0,2 1,-1-1,0 0,0 1,0-1,0 0,0 0,0 1,1-1,-1 0,0 1,1-1,-1 1,0-1,1 0,-1 1,1-1,-1 1,1-1,-1 1,1-1,-1 1,1-1,28-32,-15 25,0 1,0 0,1 1,0 1,0 0,1 1,-1 1,1 0,0 2,0-1,-1 2,1 0,0 1,0 0,9 3,40-1,70-4,-127-7,-12 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52:13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2329,'1'-2,"1"0,-1 1,1-1,0 1,-1 0,1-1,0 1,0 0,0 0,0 0,0 0,0 1,1-1,-1 1,0-1,0 1,0 0,1-1,-1 1,0 0,0 1,1-1,-1 0,1 0,149 10,-39-2,-97-8</inkml:trace>
  <inkml:trace contextRef="#ctx0" brushRef="#br0" timeOffset="-13939.998">5399 1553,'1'-4,"0"1,1 0,-1 0,1 0,0 0,0 0,0 0,0 1,1-1,-1 1,1-1,0 1,-1 0,1 0,0 0,0 0,3-1,0 0,4-5,0 2,1-1,0 1,1 1,-1 0,1 1,0 0,0 1,0 0,1 1,-1 0,0 1,1 0,0 1,-1 1,1 0,-1 1,12 2,-19 0,-1-1,0 1,0 0,0 0,-1 0,1 1,-1-1,0 1,-1 0,1 0,-1 0,0 0,0 0,0 0,-1 1,1-1,-2 0,1 1,0-1,-1 1,0-1,0 1,-1-1,0 1,0-1,0 1,0-1,-1 0,0 0,0 1,0-1,-1-1,-1 3,-2 0,-1 0,0-1,-1 0,1 0,-1 0,-1-1,1-1,0 1,-1-1,0-1,0 0,0 0,0-1,-1 0,1 0,-1-1,1 0,-8-1,-1 1,12 0,1 0,-1-1,0 0,0 0,0 0,1-1,-1 1,0-1,0-1,1 1,-1-1,1 0,-1 0,-2-2,8 3,0 0,0 0,0 0,0 0,0 0,0 0,0 1,0-1,0 0,0 0,1 0,-1 0,0 0,1 0,-1 1,1-1,-1 0,1 0,-1 1,1-1,-1 0,1 1,0-1,-1 0,1 1,0-1,0 1,-1-1,1 1,0 0,0-1,0 1,0 0,-1-1,1 1,0 0,0 0,0 0,0 0,0 0,0 0,0 0,0 0,-1 0,1 0,0 1,0-1,1 1,12-1,0 1,0 0,1 1,-2 1,1 0,0 1,0 1,-1 0,0 0,0 2,-1-1,0 2,7 4,51 25,-58-31,-1 0,0 1,0 0,0 1,-1 0,0 0,-1 1,0 1,0-1,7 11,-13-15,1 0,-1 0,-1 0,1 0,-1 0,0 1,0-1,0 0,-1 1,1 0,-2-1,1 1,0 0,-1 0,0-1,-1 1,1 0,-1 0,0-1,-1 1,1-1,-1 1,0-1,0 1,-1-1,0 0,-2 0,-1 0,0 0,0-1,0 1,-1-1,1-1,-1 1,0-1,0-1,0 1,-1-1,1 0,-1-1,1 1,-1-2,1 1,-1-1,1 0,-1-1,0 1,1-2,-4 0,-11 1,-5 0,0-1,0-2,0-1,0-1,1-1,0-1,-21-11,-86-35,132 53,0 0,0 0,0 1,0-1,0 0,1 0,-1 0,0 0,1 0,-1 0,0 0,1 0,0 0,-1 0,1 0,-1-1,1 1,0 0,0 0,0 0,0 0,0-1,0 1,0 0,0 0,0 0,0-1,1 1,-1 0,1 0,-1 0,1 0,-1 0,1 0,-1 0,1 0,0 0,-1 0,1 0,0 0,0 1,0-2,10-9</inkml:trace>
  <inkml:trace contextRef="#ctx0" brushRef="#br0" timeOffset="-12245.918">6422 1,'-29'78,"21"143,10-133,-3 340,-35-17,36-410,0 44,1-70,2-16,1 23</inkml:trace>
  <inkml:trace contextRef="#ctx0" brushRef="#br0" timeOffset="-11277.08">6828 124,'-2'12,"0"1,-1 0,0-1,-1 1,-1-1,0 0,0-1,-1 1,-1 0,-66 107,18-69,49-47,0 1,1 0,-1 0,1 0,0 1,0 0,1 0,-1 0,1 0,0 1,1-1,-1 1,1 0,0 0,0 1,1-1,3-4,0 1,1-1,-1 0,1 0,-1 0,1 0,0 0,0 0,0 0,0 0,0-1,0 1,0-1,0 0,1 1,-1-1,1 0,-1 0,1-1,-1 1,1 0,-1-1,1 0,0 1,-1-1,1 0,-1 0,1-1,0 1,-1 0,1-1,-1 0,1 0,0 0,6 1,381-2,-389 2,0 1,0-1,1 0,-1 1,0-1,1 0,-1 0,1 0,-1 0,0 0,1 0,-1 0,0 0,1 0,-1-1,0 1,1-1,-1 1,0-1,0 1,1-1,-1 0,0 0,0 1,0-1,0 0,0 0,0 0,0 0,0 0,0 0,-1-1,1 1,0 0,-1 0,1-1,-1 1,1 0,-1 0,0-1,1 1,-1-1,0 1,0 0,-6-13</inkml:trace>
  <inkml:trace contextRef="#ctx0" brushRef="#br0" timeOffset="-10814.392">6951 212,'0'19,"1"97,-6-1,-4 1,-7 13,9-47,7-89</inkml:trace>
  <inkml:trace contextRef="#ctx0" brushRef="#br0" timeOffset="-8145.113">6369 1482,'-2429'0,"2406"-3,1-1,-1-1,1-1,0 0,1-2,0-1,0 0,0-2,-7-5,2 2,9 3,28 18,101 33,-103-33</inkml:trace>
  <inkml:trace contextRef="#ctx0" brushRef="#br0" timeOffset="-5415.425">3547 1447,'-38'14,"-131"-3,-1 6,-234 26,124-40,78 15,157-18,23-2,-1 2,1 1,-1 0,1 2,0 0,-11 4,-4 2,-1-2,0-2,0-1,0-2,0-2,-25-4,-27 3,-50-13,-160 10,142 3,145-3,1-1,0 0,1 0,-1-2,1 1,0-2,1 1,0-1,0-1,-2-2,80 16,-52-4</inkml:trace>
  <inkml:trace contextRef="#ctx0" brushRef="#br0" timeOffset="-4422.388">1659 988,'393'0,"-341"-10,-42 2</inkml:trace>
  <inkml:trace contextRef="#ctx0" brushRef="#br0" timeOffset="-3333.922">2206 688,'0'-5,"1"1,0-1,1 1,-1-1,1 1,0 0,0-1,0 1,1 0,0 0,-1 1,1-1,0 1,1-1,-1 1,1 0,-1 0,1 1,0-1,0 1,0-1,0 1,1 1,-1-1,0 0,1 1,-1 0,1 0,0 1,-1-1,1 1,0 0,-1 0,1 0,0 1,-1 0,1 0,-1 0,1 0,-1 1,0-1,1 1,-1 0,1 1,1 2,0 0,0 0,-1 1,0-1,0 1,0 0,-1 1,0-1,0 1,-1-1,0 1,0 0,0 1,1 5,-4-10,1 0,0-1,-1 1,0 0,0 0,0 0,0 0,0 0,0 0,-1 0,0 0,1 0,-1 0,0 0,-1-1,1 1,0 0,-1-1,1 1,-1-1,0 0,0 1,0-1,0 0,0 0,0 0,-1 0,1-1,-1 1,1 0,-1-1,0 0,1 0,-1 0,0 0,0 0,0 0,0-1,0 0,0 1,0-1,0 0,-2-1,-5 2,9-2,-1 0,0 0,1 1,-1-1,0 1,0-1,1 1,-1 0,0 0,0-1,1 1,-1 0,0 1,0-1,1 0,-1 0,0 1,0-1,1 1,-1 0,0-1,1 1,-1 0,1 0,-1 0,1 0,-1 0,1 0,0 1,0-1,-1 0,1 1,0-1,0 1,0-1,1 1,-1-1,0 1,0 0,1-1,-1 1,1 0,0 0,-1-1,1 1,0 2,4 1,0 0,0 0,1 0,-1-1,1 1,0-1,0 0,1 0,-1-1,1 0,0 0,0 0,0 0,0-1,3 0,65 42,-64-33,-4-6,0 0,-1 1,1-1,-1 1,-1 0,1 1,-1-1,0 1,-1 0,0 0,0 0,0 0,-1 0,0 1,1 6,-5-10,0-1,-1 0,1 0,-1 0,0 0,0 0,0-1,0 1,0-1,-1 0,1 0,-1 0,1 0,-1-1,0 1,0-1,0 0,1 0,-1-1,0 1,0-1,0 1,0-1,0-1,0 1,0 0,0-1,0 0,0 0,-3-1,-5 1,9 1,-1 0,1 1,0-2,-1 1,1 0,0-1,-1 0,1 1,0-1,0-1,0 1,0 0,0-1,0 1,0-1,0 0,0 0,1 0,-1 0,1-1,-5-8</inkml:trace>
  <inkml:trace contextRef="#ctx0" brushRef="#br0" timeOffset="-2596.174">936 1482,'3'0,"4"0,4 0,2 0,1 0</inkml:trace>
  <inkml:trace contextRef="#ctx0" brushRef="#br0" timeOffset="-936.705">1483 1394,'1'33,"0"-17,0 0,-1-1,-1 1,0 0,-1-1,-1 1,0-1,-4 11,-44 143,43 20,10-121,-13 85,-7 36,11-92,7-78</inkml:trace>
  <inkml:trace contextRef="#ctx0" brushRef="#br0" timeOffset="1023.055">813 2064,'-2'23,"-1"1,0-1,-2 1,-1-1,0-1,-5 9,-4 15,14-42,0 0,-1 0,0 0,0 0,0-1,0 1,-1 0,1-1,-1 0,0 0,0 0,0 0,0 0,-1 0,1-1,-1 0,0 0,0 0,1 0,-1 0,0-1,0 0,-1 1,1-2,0 1,0 0,0-1,-1 0,1 0,0 0,-1 0,1-1,-1 0,378-1,-210 1,-138-8,-18 1</inkml:trace>
  <inkml:trace contextRef="#ctx0" brushRef="#br0" timeOffset="1533.94">1060 2117,'-2'1,"0"1,1-1,-1 1,1 0,-1 0,1-1,0 1,0 0,0 0,0 0,0 0,1 1,-1-1,0 0,1 0,0 0,-1 0,1 1,0-1,0 0,0 0,1 1,-1 0,0 0,-2 97,4-68,-3 0,0 1,-2-1,-2 0,-1-1,-3 8,-9 17,14-58,0-4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52:51.7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2688 2107,'-1'-6,"0"0,0 1,-1-1,0 0,0 1,-1 0,1-1,-1 1,0 0,-1 1,1-1,-1 0,0 1,0 0,0 0,-1 0,0 1,1-1,-1 1,0 0,-1 0,1 1,0 0,-1 0,1 0,-1 0,0 1,1 0,-1 0,-4 0,3-1,1-1,0 0,0 0,0 0,0-1,1 0,0 0,-1-1,2 1,-1-1,0 0,1-1,-1 0,1 1,0-1,-1 1,0 0,-1 0,1 0,-1 0,0 1,0 0,0 1,0-1,-7-2,-17-6,0-1,2-1,0-2,0-1,1-2,-13-12,-23-14,-85-86,32 48,-7-9,4-1,0-11,49 70,-3-29,6 22,35 26,1-1,0-1,2-2,0-1,-13-12,-44-45,6 22,-36-29,12-2,41 57,56 28,1-1,0 0,0 0,0-1,1 1,-1-1,1 0,-1-1,1 0,0 1,0-1,1-1,-2 0,-127-140,-154-149,263 273,8 5,-1 1,-1 1,0 1,0 0,-2 1,-7-3,29 17,0-1,0 1,0-1,0 1,-1 0,1 0,0 0,-1-1,1 2,-1-1,0 0,0 0,0 0,0 1,0-1,0 0,0 1,-1-1,1 1,-1-1,0 1,0-1,0 1,0-1,0 1,0-1,-1 1,1-1,-1 0,0 1,0-1,0 0,0 1,0-1,-1 2,1-3,1-1,0 0,0 1,-1-1,1 1,0-1,-1 0,1 1,0-1,-1 0,1 1,-1-1,1 0,0 1,-1-1,1 0,-1 0,1 0,-1 0,1 1,-1-1,1 0,-1 0,1 0,-1 0,1 0,-1 0,1 0,-1 0,1 0,-1 0,1-1,-1 1,1 0,-1 0,1 0,-1-1,1 1,0 0,-1 0,1-1,-1 1,1 0,0-1,-1 1,1-1,0 1,-1 0,1-1,0 1,0-1,-1 1,1-1,0 1,0-1,0 1,0-1,0 1,0-1,0 1,0-1,0 1,0-1,0 1,0-1,0 1,0-1,0 1,4-38,57-15,-60 53</inkml:trace>
  <inkml:trace contextRef="#ctx0" brushRef="#br0" timeOffset="2568.508">3640 2054,'3'-2,"0"0,0 0,0 0,0-1,0 1,-1-1,1 1,-1-1,0 0,0 0,0 0,0 0,-1 0,1 0,-1-1,0 1,0 0,0-1,0 1,0-1,-1 1,0-1,1 0,-1 1,-1-1,1 1,0-1,-1 1,0-1,0 1,-1-3,2-8,-20-138,10 122,-2 1,-1 0,-2 1,0 0,-12-15,14 28,-1 1,0 0,-1 1,0 1,-1 0,0 1,-13-6,-25-18,-138-79,73 47,75 48,19 7,0 1,-1 1,0 1,-1 2,1 0,-1 2,-1 1,-8 1,-151-15,-294 19,340 27,78-9,58-18,0 0,1 0,-1 1,1 0,-1 0,1 0,0 0,0 1,0-1,0 1,0 0,0 0,1 1,0-1,-1 1,1 0,1 0,-1 0,1 0,-1 0,1 0,0 1,-5 12</inkml:trace>
  <inkml:trace contextRef="#ctx0" brushRef="#br0" timeOffset="32403.223">2247 325,'0'3,"0"4,0 4,0 6,0 9,0 3,0 0,0-2,0-3,0-2,0-3,0 0,0 1,0 2,0-10,0-10,0-5</inkml:trace>
  <inkml:trace contextRef="#ctx0" brushRef="#br0" timeOffset="32904.66">2211 502,'3'0,"5"0,2 0,4 0,2 0,2 0,0 0,0 0,1 0,-1 0,0 0,0 0,-3 0</inkml:trace>
  <inkml:trace contextRef="#ctx0" brushRef="#br0" timeOffset="33590.75">2652 273,'0'435,"0"-417</inkml:trace>
  <inkml:trace contextRef="#ctx0" brushRef="#br0" timeOffset="34804.763">2864 431,'4'-126,"-3"124,-1 0,1 1,-1-1,1 0,0 1,0-1,0 1,0-1,0 1,0-1,1 1,-1 0,0 0,1-1,-1 1,0 0,1 0,0 0,-1 1,1-1,-1 0,1 1,0-1,0 1,-1-1,1 1,0 0,0-1,0 1,-1 0,1 1,0-1,0 0,0 0,-1 1,1-1,0 1,0-1,-1 1,1 0,-1 0,2 0,67 41,-42-22,-22-17,0 0,0 1,-1 0,1 0,-1 0,0 0,-1 1,1 0,-1 0,0 1,0-1,0 1,-1 0,0 0,0 0,0 0,-1 0,0 2,1-3,-2 0,1 0,-1 0,1 0,-2 1,1-1,0 0,-1 0,0 1,0-1,-1 0,1 1,-1-1,0 0,-1 0,1 0,-1 0,0 0,0 0,-1 0,0-1,1 1,-1-1,-1 0,1 0,-1 0,1 0,-1 0,0-1,-1 0,1 0,-1 1,-8 2,0 0,0 2,1-1,0 2,0-1,1 2,0 0,1 0,0 0,0 2,1-1,1 1,-7 11,-5 45,20-67,0 1,0-1,0 0,0 0,0 0,1 1,-1-1,0 0,1 0,-1 0,0 0,1 0,-1 1,1-1,0 0,-1 0,1 0,0 0,-1-1,1 1,0 0,0 0,0 0,0-1,0 1,0 0,0-1,0 1,0-1,0 1,0-1,1 0,-1 1,0-1,0 0,0 0,1 0,-1 0,0 0,0 0,0 0,1 0,-1 0,0 0,0-1,0 1,0-1,0 1,0-1,1 1,-1-1,0 0,0 1,-1-1,2 0,110-43,-59 28,-43 10</inkml:trace>
  <inkml:trace contextRef="#ctx0" brushRef="#br0" timeOffset="35801.145">3428 467,'1'-3,"-1"1,0-1,0 1,0-1,0 1,-1-1,1 1,-1 0,1-1,-1 1,0 0,0-1,0 1,0 0,0 0,-1 0,1 0,-1 0,1 0,-1 0,0 0,0 1,1-1,-1 1,0-1,-1 1,1 0,0-1,0 1,0 0,-1 1,1-1,-1 0,1 1,0-1,-1 1,1 2,0 1,0-1,0 1,0 0,0-1,1 1,-1 0,1 0,0 0,0 0,0 0,0 0,1 1,-1-1,1 0,0 0,0 0,0 1,0-1,0 1,0 0,-10 129,0-86,7-38,0 0,1 0,0 1,1-1,0 1,0 0,1-1,0 1,1-1,0 4,1-11,-1 0,0 0,1 0,-1 0,1 0,0 0,0-1,0 1,-1-1,2 1,-1-1,0 0,0 0,0 0,0 0,1 0,-1 0,0-1,1 1,-1-1,1 0,-1 0,0 1,1-1,-1-1,1 1,-1 0,1-1,-1 1,0-1,1 0,-1 0,0 0,0 0,0 0,1 0,-1 0,0-1,-1 1,1-1,0 0,0 1,-1-1,1 0,-1 0,1 0,-1 0,0 0,73-116,-72 113,1 1,-1 0,0-1,0 0,-1 1,1-1,-1 0,0 0,0 0,-1 0,1 0,-1 0,0 0,0 1,-1-1,0 0,1 0,-2 0,1 0,-1 0,1 1,-1-1,0 1,-1-1,1 1,-1 0,0 0,0 0,0 0,-1 0,1 1,-1 0,0-1,0 1,0 1,0-1,-1 1,-3-3,-6 2</inkml:trace>
  <inkml:trace contextRef="#ctx0" brushRef="#br0" timeOffset="37067.821">3764 149,'-68'-35,"66"35,0-1,0 1,1 0,-1-1,0 1,0 0,0 0,0 0,0 0,1 1,-1-1,0 0,0 1,0-1,0 1,1 0,-1-1,0 1,1 0,-1 0,1 0,-1 0,1 1,-1-1,1 0,0 0,-1 1,1-1,0 1,0-1,0 1,0 0,1-1,-1 1,0 0,1 0,-1-1,1 2,-3 11,2 0,0-1,0 1,2 0,-1 0,2-1,0 1,3 9,-5-21,0-1,1 1,-1-1,1 1,-1-1,1 1,0-1,0 1,0-1,0 0,0 1,0-1,0 0,0 0,0 0,0 0,1 0,-1 0,0 0,1 0,-1 0,1-1,-1 1,1 0,-1-1,1 0,0 1,-1-1,1 0,-1 0,1 0,0 0,-1 0,1 0,0 0,-1 0,1-1,-1 1,1-1,-1 1,1-1,-1 0,1 1,0-1,53-49,-52 47,0-1,0 0,0-1,-1 1,0 0,0-1,0 1,0-1,-1 0,1 1,-1-1,0 0,-1 0,1 0,-1 0,0 0,0 0,-1 0,1 0,-1 0,0 1,-1-1,1 0,-1 1,0-1,0 0,0 1,-1 0,1 0,-1 0,0 0,-1-1,-6-1</inkml:trace>
  <inkml:trace contextRef="#ctx0" brushRef="#br0" timeOffset="61282.187">2741 2266,'2'19,"-2"0,-1 0,0 0,-1 0,-1 0,-1-1,-1 1,0-1,-1 0,-1 0,-1-1,0 0,-8 10,-84 126,83-115,-1 0,-3-1,0-1,-2-1,-2-1,-1-1,-2-1,-2-1,-60 62,4 4,4 4,-3 13,-20 47,7 4,5 9,16-32,64-117,4-4,-1 0,-1-1,-1 0,0 0,-2-1,0-1,-1 0,-1-1,-1-1,0-1,-1 0,0-1,-1-1,-14 7,32-19,-1 0,1-1,-1 1,1-1,-1 1,0-1,1 1,-1-1,1 0,-1 0,0 0,1 0,-1 0,0 0,1 0,-1-1,0 1,1 0,-1-1,1 0,-1 1,1-1,-1 0,1 0,-1 1,1-1,0 0,0-1,-1 1,1 0,0 0,0 0,0-1,0 1,0 0,0-1,1 1,-1-1,0 1,1-1,-1 0,1 1,0-1,-1 1,1-1,0 0,0 1,0-1,0 0,0 1,1-1,-1 0,1-1,2-22,2 0,0 0,2 0,1 1,0 0,2 0,5-7,0 2</inkml:trace>
  <inkml:trace contextRef="#ctx0" brushRef="#br0" timeOffset="62599.401">2688 2230,'28'51,"142"138,211 232,-142-164,-172-153,33-3,-66-74,0 2,-2 2,-1 1,22 28,25 28,48 24,-68-82,-44-27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53:15.4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3105 2190,'11'-175,"-7"147,-1 0,-2 0,0 0,-2-1,-1 1,-1 0,-1 0,-2 1,-1-1,-8-19,-97-236,106 274,0 0,-1 0,0 1,-1 0,0 0,0 0,0 1,-1 1,0 0,-1 0,1 0,-1 1,0 1,-1 0,-24-15,-307-157,146 73,5 70,154 21,31 10</inkml:trace>
  <inkml:trace contextRef="#ctx0" brushRef="#br0" timeOffset="1544.749">2153 938,'0'309,"-1"-635,1 323,1 1,-1-1,0 0,-1 0,1 1,0-1,-1 0,0 1,1-1,-1 0,0 1,0-1,-1 1,1 0,0-1,-1 1,0 0,1 0,-1 0,0 0,0 0,0 0,0 0,0 1,-1-1,1 1,0-1,-1 1,1 0,-1 0,0 0,0 0,2 2,0-1,0 0,0 0,0 1,1-1,-1 0,0 1,0-1,0 1,0-1,1 1,-1 0,0-1,1 1,-1 0,0-1,1 1,-1 0,1 0,-1 0,1 0,-1-1,1 1,0 0,-1 0,1 0,0 0,0 0,0 0,0 0,0 0,0 0,0 0,0 0,0 0,0 0,0 0,1-1,-1 1,0 0,1 0,-1 0,0 0,1 0,-1 0,1-1,0 1,-1 0,1-1,0 1,-1 0,1-1,0 1,0 0,-1-1,1 0,0 1,0 0,6 0,-1 1,0-1,0 0,0 0,1-1,-1 0,0 0,1 0,-1-1,0 0,1 0,-1-1,0 0,0 0,0 0,-1-1,2 0,32-9,-2 4,1 2,0 1,0 2,28 2,-32-2,-22-1</inkml:trace>
  <inkml:trace contextRef="#ctx0" brushRef="#br0" timeOffset="19448.621">3687 2579,'0'459,"0"-454,0 0,-1 0,1 0,-1 0,0 0,-1 0,1 0,-1-1,0 1,0 0,0-1,0 1,-1-1,0 0,0 0,0 0,0 0,-1-1,0 1,-3 2,-93 105,19-44,-32-2,98-48,13-14,0 1,-1-1,1 0,0 0,-1 0,0 0,0 0,0-1,0 1,0-1,0 0,-1 0,1 0,-1 0,1-1,-1 1,0-1,0 0,1 0,-1 0,0-1,0 1,0-1,0 0,0 0,-3-1,6 1,1-1,-1 1,0-1,1 1,-1-1,1 1,-1-1,1 1,-1-1,1 0,-1 1,1-1,-1 0,1 1,0-1,-1 0,1 0,0 1,0-1,0 0,0 0,0 1,-1-1,1 0,0 0,1 0,-1 1,0-1,0 0,0 0,0 0,1 1,-1-1,0 0,1 1,-1-1,0 0,1 1,-1-1,1 0,-1 1,1-1,0 1,-1-1,1 1,0-1,6-8</inkml:trace>
  <inkml:trace contextRef="#ctx0" brushRef="#br0" timeOffset="20437.504">3317 3161,'-2'11,"1"1,-2-1,0 0,0 0,-1 0,0 0,-1-1,0 1,-5 7,-19 45,28-62,-13 64,14-63,0-1,0 1,1-1,-1 1,0-1,0 1,1-1,-1 1,1-1,0 0,-1 1,1-1,0 0,0 0,-1 1,1-1,0 0,0 0,0 0,1 0,-1 0,0 0,0 0,1-1,-1 1,0 0,1-1,-1 1,0-1,1 1,-1-1,1 0,-1 1,1-1,-1 0,1 0,-1 0,1 0,-1 0,1-1,-1 1,1 0,-1-1,144-33,-113 34,-28 1,-1 0,1 0,0-1,0 1,0-1,0 0,0 0,-1 0,1 0,0-1,0 0,0 0,-1 0,1 0,0 0,-1-1,1 1,-1-1,1 0,-1 0,0-1,0 1,0-1,0 1,-1-1,1 0,0 0,-1 0,0 0,0-1,0 1,0 0,0-2,0-10</inkml:trace>
  <inkml:trace contextRef="#ctx0" brushRef="#br0" timeOffset="24013.081">1447 2896,'23'45,"-18"-41,0-1,0 1,0-1,0 0,1-1,-1 1,1-1,0 0,0 0,0-1,0 1,0-2,0 1,0 0,0-1,0 0,0-1,0 1,0-1,0-1,1 1,19-1,36 2,-37 1,0 0,0-2,1-1,-2-1,1-1,0-1,-1-1,0-1,19-9,62-18,-103 32,0 1,1-1,-1 0,0 0,0 0,0 0,0 0,0 0,0 0,0-1,-1 1,1-1,-1 1,0-1,0 1,0-1,0 0,0 0,-1 1,1-1,-1 0,1 0,-1 0,0 0,-1 0,1 0,0 1,-1-2,-19-81,-28-76,36 101,-21-164,48 409,-18-122,-1-52</inkml:trace>
  <inkml:trace contextRef="#ctx0" brushRef="#br0" timeOffset="26431.357">900 3178,'47'39,"-38"-31,-1 1,1-1,0-1,0 1,1-2,0 1,0-1,1-1,10 4,63 42,-80-49,1 0,-1 0,1-1,0 1,-1-1,1-1,0 1,0-1,-1 1,1-1,0-1,0 1,0-1,-1 0,1 0,0 0,-1 0,1-1,-1 0,1 0,-1 0,1-2,41-11,48-14,-87 21</inkml:trace>
  <inkml:trace contextRef="#ctx0" brushRef="#br0" timeOffset="50024.902">3758 2314,'3'-6,"-1"1,1-1,-1 0,0 0,0 0,0 0,-1 0,0-1,-1 1,1 0,-1 0,0-1,-1 1,0-2,1-7,1-12,-1 0,-1 0,-2 0,0 0,-2 0,-5-12,-41-144,9 22,-22 21,-147-458,201 574,-1 1,-1 0,-2 1,0 1,-1 0,0 1,-2 1,-8-7,-99-114,-85-2,0 6,-50-25,226 142,-1 1,-1 2,0 2,-2 0,1 3,-1 1,-1 2,-25-3,-125-5,0 9,-29 8,76 0,90 0,0 3,0 2,1 2,0 3,1 1,0 3,-1 2,-1 0,38-14,0 0,1 1,0 1,0 0,0 0,0 1,1 1,0 0,0 1,0 1,-113 107,46-30,-63 88,75-88,56-76,0 0,1 1,0 0,1 1,0 0,1 0,0 1,1 0,0 0,1 0,-2 12,5-15,0 1,-1-2,0 1,0 0,-1-1,0 1,-1-1,0 0,-6 8,0 3,2 1,0 1,1-1,1 1,1 1,1-1,1 1,1 7,-5 213,10-146,1 22,6 0,11 38,49 146,-8-81,74 189,-124-379,1-1,2-1,1 0,1 0,2-2,0 0,5 2,68 131,-88-157,-1-1,1 0,0 0,-1 0,1-1,1 1,-1-1,0 1,0-1,1 0,0 0,-1-1,1 1,0-1,0 1,0-1,-1-1,1 1,0 0,0-1,0 0,3 0,3-3</inkml:trace>
  <inkml:trace contextRef="#ctx0" brushRef="#br0" timeOffset="51290.2">1 1644,'22'44,"8"9,-25-43,0 0,0 0,1-1,0 0,0 0,1 0,1-1,-1 0,5 3,6 4,-16-12,-1-1,1 1,-1-1,1 0,0 0,0 0,0 0,0 0,0 0,0-1,0 1,1-1,-1 1,1-1,-1 0,1 0,0 0,-1 0,1 0,0-1,-1 1,1-1,0 0,0 0,-1 0,1 0,0 0,0-1,0 1,-1-1,1 0,0 0,-1 0,1 0,-1 0,1 0,-1-1,3-1,68-148,-13 35,-56 103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53:45.3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759 884,'794'0,"-691"-31,-88 28</inkml:trace>
  <inkml:trace contextRef="#ctx0" brushRef="#br0" timeOffset="1203.878">777 1043,'918'0,"-876"-10,-35 2</inkml:trace>
  <inkml:trace contextRef="#ctx0" brushRef="#br0" timeOffset="28259.146">1 1925,'12'1,"1"0,0 1,0 1,-1 0,1 1,-1 0,0 0,0 2,-1 0,7 4,12 5,130 0,-158-13,1 1,-1-1,0 1,0-1,0 1,0 0,0 0,0 0,-1 0,1 0,-1 1,0-1,0 0,0 1,-1-1,1 0,-1 1,0-1,0 1,0-1,0 0,-1 1,1-1,-1 3,0 3,1 7,-1 1,-1-1,0 1,-1-1,-1 0,-1 0,0 0,-1 0,0-1,-2 0,0 0,-5 7,-77 130,58-86,31-60,-1 0,0-1,0 1,0 0,-1-1,0 0,0 1,0-1,-1 0,1-1,-1 1,0-1,-1 1,-51 41,37-43,16-10</inkml:trace>
  <inkml:trace contextRef="#ctx0" brushRef="#br0" timeOffset="29713.098">953 1625,'-22'71,"10"-26,-44 110,-25-53,7 24,1-53,7 64,61-126,1 1,0-1,0 1,1 0,1 1,0-1,1 0,0 1,1-1,0 0,1 1,1-1,1 9,-1-19,1 1,-1-1,0 1,1-1,0 0,-1 0,1 0,0 0,0-1,0 1,0-1,0 0,0 0,0 0,1 0,-1 0,0-1,1 1,-1-1,0 0,1 0,-1 0,1 0,-1-1,0 0,0 1,1-1,-1 0,0-1,0 1,0 0,0-1,0 0,0 0,0 1,-1-2,3-1,20-5,208-42,-106 33,21 8,-146 10,-1-1,1 1,0-1,0 0,0 0,-1 1,1-1,0 0,-1-1,1 1,-1 0,0 0,1-1,-1 1,0-1,0 1,0-1,1 1,-2-1,1 0,0 1,0-1,-1 0,1 0,-1 0,1 0,-1 1,0-1,1 0,-1 0,0 0,0 0,-1 0,1 0,0 0,-1 0,1 1,-1-2,-2-14</inkml:trace>
  <inkml:trace contextRef="#ctx0" brushRef="#br0" timeOffset="30508.528">1412 1696,'-14'181,"9"29,-1-187,2-20</inkml:trace>
  <inkml:trace contextRef="#ctx0" brushRef="#br0" timeOffset="30936.974">1218 1890,'50'-1,"-19"0,0 1,0 1,0 1,0 2,-1 2,11 3,75 7,-97-16</inkml:trace>
  <inkml:trace contextRef="#ctx0" brushRef="#br0" timeOffset="32153.796">1888 1748,'-7'-7,"4"6,1 1,0-1,0 0,0 0,0 0,0 0,0-1,1 1,-1 0,0-1,1 0,-1 1,1-1,-1 0,1 1,0-1,0 0,0 0,0 0,0 0,0 0,0-1,1 1,-1 0,1 0,0 0,-1-1,1 1,0 0,0 0,1-1,-1 1,0 0,1 0,-1 0,1 0,0-1,0 1,-1 0,1 0,1 0,-1 0,0 1,0-1,1 0,-1 0,3-1,5 0,1 0,0 0,-1 1,1 0,1 1,-1 0,0 1,0 0,0 0,0 1,8 2,-17-3,8 2,0 1,0 0,-1 0,1 1,-1 0,0 0,0 1,-1 0,1 1,-1-1,0 1,4 6,-6-4,-2-1,1 1,-1 0,0 0,-1 0,0 0,0 0,-1 0,0 1,0-1,-1 0,0 1,0-1,-1 0,0 1,-2 3,1 25,3-30,-1 0,0 0,-1-1,1 1,-1 0,0 0,-1-1,0 1,0-1,0 1,-1-1,0 0,0 0,0 0,-1 0,0-1,0 1,-1-1,1 0,-1-1,0 1,0-1,-1 0,-3 2,0 0,-1-1,-1 0,1-1,0-1,-1 1,0-2,0 1,0-1,0-1,0 0,0-1,-1 0,-70-1,442 1,-324-7,-23 0</inkml:trace>
  <inkml:trace contextRef="#ctx0" brushRef="#br0" timeOffset="33042.049">2488 1643,'0'0,"0"0,0 1,0-1,0 0,0 1,0-1,0 0,0 1,0-1,0 0,0 0,0 1,0-1,0 0,1 1,-1-1,0 0,0 0,0 1,1-1,-1 0,0 0,0 0,0 1,1-1,-1 0,0 0,1 0,-1 0,0 1,0-1,1 0,-1 0,0 0,1 0,-1 0,0 0,1 0,-1 0,0 0,1 0,-1 0,0 0,0 0,1 0,-1 0,0 0,1-1,-1 1,0 0,1 0,-1 0,0 0,0-1,1 1,-1 0,0 0,0 0,0-1,1 1,-1 0,1 9,0-1,-1 1,0 0,-1 0,1 0,-2 0,1-1,-1 1,0 0,-1-1,0 0,-1 1,0-1,0-1,0 1,-1-1,0 1,-1-1,1-1,-1 1,-1-1,1 0,-1 0,0-1,0 0,-1 0,0-1,-4 3,-12-3,5 0,34-2,16-3,-20 0,1 0,-1 1,1 0,0 1,-1 0,1 1,-1 1,1-1,-1 2,0 0,0 0,1 1,189 99,-183-94,1 0,0-1,0-1,0-1,1-1,0-1,1 0,-1-2,1 0,-1-1,21-1,-37-3,-1 1,0-1,0 0,1 0,-2 0,1-1,0 1,0-1,-1 1,1-1,-1 0,0 0,0 0,0 0,0 0,-1-1,1 1,-1-1,0 1,0-1,0 1,0-1,-1 1,1-1,-1 0,0 1,0-1,0 0,-1 1,1-1,-1 0,0 1,0-1,0 1,0-1,-1 0,-1-21,-5-26,4 39</inkml:trace>
  <inkml:trace contextRef="#ctx0" brushRef="#br0" timeOffset="33672.938">2752 1572,'-6'15,"2"1,0 1,1-1,1 0,0 1,1 0,1-1,0 1,3 9,-2 18,-1 189,-36-55,36-165,0-28,0 1</inkml:trace>
  <inkml:trace contextRef="#ctx0" brushRef="#br0" timeOffset="34674.498">3458 1837,'-32'-36,"29"31,-1-1,0 1,0 0,-1 0,1 0,-1 1,0-1,-1 1,1 1,-1-1,0 1,1 0,-1 0,-1 0,1 1,0 0,-1 0,-3 0,1 0,0 1,0-1,0 2,0-1,0 1,0 1,0 0,0 0,0 0,1 1,-1 1,0 0,1 0,-1 0,1 1,0 0,0 1,1 0,-1 0,1 0,0 1,1 0,-1 1,0 1,3 2,1 1,0-1,1 1,0 0,0 0,1-1,1 1,0 0,0 0,1 0,2 8,-2-8,-1-5,1 1,0-1,0 1,1-1,-1 1,1-1,1 0,-1 0,1 0,0 0,1-1,-1 1,1-1,0 0,0 0,1 0,0 0,4 3,26 29,-32-32,0 1,1-1,0 0,0 0,0 0,1-1,-1 1,1-1,0 0,0 0,0-1,1 0,0 0,-1 0,1 0,0-1,0 0,0 0,1-1,-1 0,0 0,0 0,1-1,-1 0,1 0,-1 0,3-1,-2-4,0 0,-1 0,0-1,1 0,-2 0,1-1,-1 1,0-1,0 0,-1 0,0-1,0 1,0-3,1 1,-1-1,-1 0,0 0,-1 0,0 0,-1-1,0 1,0-1,-1 1,-1 0,1-1,-2-1,1-21,1 24,1-1,-1 1,-1 0,0-1,0 1,0 0,-1 0,-1 0,0 0,0 0,0 0,-1 1,-1 0,1 0,-1 0,-1 0,1 1,-7-7,11 14,1-1,-1 1,1-1,-1 1,0-1,1 1,-1 0,0-1,1 1,-1 0,0 0,1 0,-1-1,0 1,1 0,-1 0,0 0,0 0,1 0,-1 0,0 0,1 1,-1-1,0 0,0 0,1 0,-1 1,0-1,1 0,-1 1,1-1,-1 0,0 1,1-1,-1 1,1-1,-1 1,1-1,0 1,-1 0,1-1,-1 1,1 0,0-1,-1 1,-3 10</inkml:trace>
  <inkml:trace contextRef="#ctx0" brushRef="#br0" timeOffset="35604.119">3740 1643,'-19'-1,"17"0,-1 0,0 0,1 1,-1-1,0 1,0-1,1 1,-1 0,0 0,0 0,0 0,1 1,-1-1,0 1,0-1,1 1,-1 0,1 0,-1 0,0 1,1-1,0 1,-1-1,1 1,0 0,0 0,0-1,0 2,0-1,1 0,-1 0,0 1,1-1,0 0,0 1,-1 0,1-1,1 1,-1 0,0-1,1 3,0-3,0 0,1 0,-1 0,1 0,0 0,0 0,-1 0,1 0,1 0,-1-1,0 1,0 0,1-1,-1 1,1-1,-1 1,1-1,-1 0,1 1,0-1,0 0,0 0,0-1,0 1,0 0,0 0,0-1,0 1,0-1,0 0,0 0,0 0,0 0,0 0,2 0,77-10,-78 8,0 1,0 0,0-1,0 0,-1 0,1 0,-1 0,1 0,-1 0,0-1,0 1,0-1,0 1,0-1,-1 0,1 0,-1 0,1 1,-1-2,0 1,-1 0,1 0,0 0,-1 0,0-1,1 1,-1 0,0 0,-1 0,1-1,-1 1,1 0,-1 0,0 0,-1-3,0-1,0 0,0 1,0-1,-1 0,1 1,-2 0,1-1,-1 1,0 1,0-1,-1 0,1 1,-1 0,0 0,-1 1,1-1,-1 1,0 0,-2-1,-11 12,14 2</inkml:trace>
  <inkml:trace contextRef="#ctx0" brushRef="#br0" timeOffset="36756.981">3475 690,'33'113,"-19"-82,16 22,-28-52,-1 0,0 0,1-1,-1 1,0 0,1-1,-1 1,1-1,-1 1,1-1,-1 0,1 1,-1-1,1 0,0 0,-1 0,1 0,-1 0,1-1,-1 1,1 0,-1-1,1 1,-1-1,1 0,-1 1,1-1,-1 0,0 0,0 0,1 0,-1 0,0 0,0 0,0 0,0 0,0-1,150-137,356-250,-187 99,-239 229,-91 72,-1-2</inkml:trace>
  <inkml:trace contextRef="#ctx0" brushRef="#br0" timeOffset="37913.59">4110 1819,'0'2,"-1"10,1 0,0 1,1-1,0 0,1 0,1 1,0-1,0-1,6 12,10 111,-19-133,0 0,0 0,0 0,0-1,0 1,0 0,0 0,0 0,1-1,-1 1,0 0,1 0,-1 0,0-1,1 1,-1 0,1 0,-1-1,1 1,-1-1,1 1,-1 0,1-1,0 1,-1-1,1 1,0-1,0 0,-1 1,1-1,0 0,0 1,-1-1,1 0,0 0,0 0,0 0,0 0,-1 0,1 0,0 0,0 0,0 0,0 0,-1 0,1-1,0 1,0 0,0 0,-1-1,1 1,0-1,-1 1,1-1,0 1,-1-1,1 0,35-42,-30 35,100-141,42 13,155-109,-142 120,136-98,-177 141,-120 81,-5 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54:44.5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92,'580'-1,"-209"-17,632 19,-784-18,222-2,-123 3,-166 2,0 6,86 10,-67 0,136 11,623 134,-745-128,-165-17,-4 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54:58.4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231 304,'-1'-2,"-1"1,1-1,-1 0,1 1,0-1,-1 0,1 0,0 0,0 0,1 0,-1 0,0 0,1 0,-1 0,1-1,-1 1,1 0,0 0,0 0,0-1,0 1,1-2,-1 1,0-173,21 116,-21 59,1-1,0 1,0 0,-1 0,1 0,0 0,0 0,0 1,0-1,0 0,0 0,0 0,0 1,0-1,0 1,0-1,1 1,-1-1,0 1,0 0,1-1,-1 1,0 0,0 0,1 0,-1 0,0 0,1 0,-1 1,0-1,0 0,1 1,-1-1,0 0,0 1,0 0,0-1,0 1,0 0,0-1,0 1,0 0,0 0,0 0,0 0,0 0,3 6,-1 0,0-1,-1 1,1 0,-2 0,1 1,-1-1,1 0,-2 1,1-1,-1 0,-1 1,1-1,-1 1,0-1,-1 0,0 0,0 0,-1 2,1-5,1 1,-1-1,0 0,-1 1,1-1,-1 0,0 0,0-1,0 1,0-1,-1 1,1-1,-1 0,0 0,0-1,0 1,0-1,-1 0,1 0,0 0,-1-1,0 1,1-1,-1 0,0-1,0 1,1-1,-1 0,0 0,0 0,1-1,-1 1,0-1,0-1,1 1,-1 0,1-1,-1 0,1 0,1-4,0 1,0 0,1-1,0 0,0 1,0-1,1 0,0 0,0 0,0 0,1 0,0 0,0 0,1 0,-1 0,1 0,1-1,-1-16,-1 21,0 0,0 0,0 0,0 0,0 0,0 0,1-1,-1 1,1 0,-1 0,1 0,0 0,0 0,0 1,0-1,0 0,0 0,0 0,1 1,-1-1,0 1,1-1,0 1,-1 0,1-1,0 1,0 0,0 0,-1 0,1 1,0-1,0 0,0 1,1-1,-1 1,0-1,0 1,0 0,0 0,0 0,0 0,0 1,0-1,1 0,-1 1,0 0,1 0,2 2,1 1,0 0,-1 0,0 0,0 0,0 1,0 0,-1 0,0 1,0-1,0 1,0 0,-1 0,0 0,-1 0,1 0,-1 1,0-1,-1 1,0 0,0-1,0 1,-1 0,0 0,0-1,0 1,-1 0,0 0,-2 3,3-8,-1 1,1 0,-1-1,0 1,0-1,0 1,-1-1,1 0,0 1,-1-1,1 0,-1 0,0 0,0 0,0 0,0-1,0 1,0 0,-1-1,1 0,0 1,-1-1,1 0,-1 0,1 0,-1-1,1 1,-1-1,-2 1,-87 2,70-4,17 1,2 1,0-1,0 1,-1-1,1 1,0-1,0 0,0 0,0-1,-1 1,1 0,0-1,0 0,0 0,0 0,0 0,0 0,0-1,1 0,-1 1,0-1,1 0,-1 0,1 0,0 0,0-1,-1 1,2-1,-1 1,0-1,0 0,1 1,-1-1,1 0,0 0,-1-3,7-99,-1 102,0 0,0 0,0 0,0 1,1 0,-1 0,1 0,-1 0,1 0,0 1,0 0,0 0,-1 0,1 1,0 0,0 0,0 0,0 0,0 1,0 0,0 0,4 1,-4-1,-1-1,1 1,0-1,0 1,-1 0,1 0,-1 1,1 0,-1-1,0 1,1 1,-1-1,0 1,0-1,-1 1,1 1,-1-1,1 0,-1 1,0-1,0 1,0 0,0 3,2 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55:03.4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72 157,'0'-19,"6"-72,-5 88,-1 1,1 0,-1-1,1 1,0 0,0 0,0 0,0 0,0 0,1 0,-1 0,1 0,-1 0,1 1,0-1,-1 1,1-1,0 1,0-1,0 1,0 0,0 0,0 0,1 0,-1 1,0-1,0 0,1 1,-1 0,0-1,1 1,-1 0,0 0,2 1,2 1,0 1,0-1,-1 2,1-1,-1 1,0-1,0 1,0 1,-1-1,1 1,-1-1,0 1,0 1,-1-1,0 0,0 1,0 0,0 0,-1 0,0 0,0 0,-1 0,0 0,0 1,0-1,-1 0,0 6,-2 158,2-167,0-1,0 1,0 0,-1-1,1 1,-1-1,0 1,0-1,0 1,0-1,0 0,0 0,-1 1,1-1,-1 0,0 0,1 0,-1 0,0-1,0 1,0 0,-1-1,1 0,0 1,0-1,-1 0,1 0,-1 0,1 0,-1-1,1 1,-1-1,1 0,-1 1,0-1,1 0,-1 0,1-1,-1 1,1 0,-1-1,0 0,1 0,0 1,-3-2,-4-4,0 0,0-1,0 0,1 0,0-1,1 0,0 0,0-1,1 0,0 0,0-1,1 1,-2-6,1 4,-28-86,33 94,1 1,0-1,0 0,0 1,0-1,0 0,0 1,1-1,-1 0,1 1,0-1,0 1,0-1,0 1,0-1,1 1,-1 0,1 0,-1-1,1 1,0 0,0 1,0-1,0 0,0 0,0 1,0-1,1 1,-1 0,0 0,1 0,-1 0,1 0,0 0,1 0,2 0,0-1,0 1,0 1,0-1,0 1,1 0,-1 0,0 1,0 0,0 0,0 0,0 1,-1-1,1 2,0-1,-1 1,1-1,-1 1,0 1,0-1,0 1,-1 0,1 0,-1 0,0 1,0 0,0-1,-1 2,1-1,-1 0,-1 0,1 1,-1 0,0-1,0 1,0 0,-1 0,0 0,0 2,0-3,0 0,-1 1,1-1,-1 0,0 1,0-1,-1 0,0 0,0 1,0-1,0 0,-1 0,0 0,0 0,0 0,-1-1,0 1,0-1,0 1,0-1,-1 0,1 0,-1 0,0-1,0 0,0 1,-1-1,1-1,-1 1,0-1,-1 1,2-2,0 0,0-1,0 0,0 0,0 0,0 0,-1-1,1 1,0-1,0 0,0 0,0 0,1-1,-1 0,0 1,0-1,1-1,0 1,-1 0,1-1,0 0,0 1,0-1,0 0,1-1,-1 1,1 0,-1-3,-2-3,0 1,0-1,1 0,1 0,0-1,0 1,1-1,0 1,0-1,1 0,0-4,2 10,0 1,0 0,1 0,-1 0,1 0,0 0,0 0,0 0,0 0,0 1,0-1,1 1,0-1,-1 1,1 0,0 0,0 1,0-1,0 0,0 1,0 0,0 0,1 0,-1 0,0 0,1 0,-1 1,1 0,-1 0,1 0,-1 0,0 0,1 1,-1 0,1-1,-1 1,0 0,0 1,1-1,-1 0,0 1,2 1,-3-1,1 1,-1-1,0 0,0 1,0 0,0-1,-1 1,1 0,-1 0,1 0,-1 0,0 0,0 0,-1 0,1 0,0 0,-1 1,0-1,0 0,0 0,0 0,-1 1,1-1,-1 0,1 0,-1 0,0 0,-1 0,1 0,0 0,-1 0,0 0,1-1,-1 1,0-1,0 1,-3 1,4-4,0 1,0-1,0 0,0 1,0-1,0 0,0 0,0 0,0 0,0 0,0 0,0 0,0 0,0-1,0 1,0 0,0-1,0 1,0-1,0 1,0-1,0 1,0-1,0 1,1-1,-1 0,0 0,0 1,1-1,-1 0,0 0,1 0,-1 0,1 0,-1 0,1 0,0 0,-1 0,1 0,0 0,0 0,0 0,-1 0,1 0,0 0,0 0,1 0,-1 0,0 0,0 0,0 0,1 0,-1 0,1-1,1-9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55:10.3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499 174,'-30'-42,"10"10,16 25,-1-1,1 0,-1 1,-1 0,0 0,0 0,0 1,-1 0,1 0,-2 1,1 0,-2-1,4 4,1-1,0 2,0-1,-1 0,1 1,-1 0,1 0,-1 0,0 1,1-1,-1 1,1 0,-1 1,0-1,1 1,-1 0,0 0,1 0,0 1,-1-1,1 1,0 0,0 0,0 1,0-1,0 1,0 0,1 0,-1 0,-1 3,-71 26,-8 8,75-28,0 1,1 0,0 0,1 1,1 0,0 1,1-1,1 1,0 0,1 0,1 0,0 0,1 1,0-1,1 1,1-1,3 13,-4-5,-1 65,10 125,-4-197,0 0,1 0,0 0,2-1,0 0,0-1,1 0,1 0,0-1,1 0,1 0,-6-10,0 0,0 0,-1-1,2 0,-1 0,0 0,0-1,0 0,1 0,-1-1,1 1,-1-1,0-1,1 1,-1-1,0 0,1-1,-1 1,0-1,0-1,3-1,0-2,0 0,0-1,-1 0,1 0,-2-1,1 0,-1-1,-1 1,1-2,-2 1,1 0,3-11,13-16,-3 4,-2-1,0 0,-3-1,0 0,1-13,57-162,-67 193,-1-1,-1 0,0-1,-1 1,-1 0,-1-1,-1 1,0 0,-2-6,2 18,0 1,0-1,0 1,-1-1,0 1,0 0,0 0,0 0,-1 0,1 0,-1 1,0-1,0 1,-1-1,1 1,-1 0,1 1,-1-1,0 1,0-1,0 1,-1 0,1 0,-1 1,-9-3</inkml:trace>
  <inkml:trace contextRef="#ctx0" brushRef="#br0" timeOffset="2131.986">1010 968,'808'0,"-833"3,10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55:07.8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619 373,'0'0,"1"-4,0 0,0 0,-1 0,0 0,0 0,0 0,0 0,0 0,-1 0,0 0,0 0,0 0,0 0,-1 1,1-1,-1 0,0 1,0 0,0-1,-1 1,1 0,-1 0,0 0,1 0,-2 1,1-1,0 1,0 0,-1-1,1 2,-1-1,-14-4,0 1,0 1,-1 1,1 1,-1 1,0 0,1 1,-1 1,-5 1,-31 1,9-4,36-1,-1 1,1 0,-1 1,1 0,-1 1,1 0,-1 0,1 1,0 1,0-1,0 2,0-1,0 2,1-1,-1 1,1 1,1-1,-6 6,-2 4,10-10,0 0,1 0,0 0,-1 1,2 0,-1 0,1 0,0 0,0 1,1 0,0-1,0 1,0 0,1 1,0-1,-1 7,5 250,1-251,-1 0,2-1,-1 1,2-1,0 1,0-1,1-1,0 1,1-1,1 0,3 3,-1 2,-4-11,1 0,-1-1,1 0,-1-1,1 1,0-1,0 0,1-1,-1 0,1 0,-1-1,1 0,-1 0,1 0,0-1,-1 0,1-1,0 0,-1 0,1-1,6-1,-8 2,98-31,-94 29,-1-1,1 0,-1-1,0 0,0 0,0-1,-1 0,1 0,-2-1,1 0,0-1,24-20,-21 19,0 0,-1 0,0-1,0-1,-1 0,-1 0,0 0,0-1,-1 0,-1-1,0 0,4-13,-2 5,-1 0,-1-1,-1 0,-1 0,-1-1,-1 1,-1-1,-1 1,-1-1,-3-21,-8 11,5 22</inkml:trace>
  <inkml:trace contextRef="#ctx0" brushRef="#br0" timeOffset="9053.698">1025 1079,'1'4,"0"1,0-1,1 1,-1-1,1 0,0 1,0-1,0 0,1 0,-1-1,1 1,0 0,0-1,0 0,1 1,-1-1,1-1,-1 1,1 0,0-1,0 0,0 0,1 0,-1 0,0-1,1 0,-1 0,1 0,3 0,36 17,93 35,22-19,-152-33,1 0,0-1,0 0,0 0,0-1,-1 1,1-2,0 1,0-1,-1-1,1 1,-1-1,0 0,0-1,0 0,0 0,-1 0,0-1,0 0,0 0,0-1,-1 0,1 0,196-245,-117 111,-75 127,0-1,-1-1,-1 0,-1 0,0 0,-1-1,0 0,-1 0,-1-1,-1 0,-1 1,0-1,-1 0,0 0,-3-16,3-5,0 29,0 0,0 0,-1 1,0-1,-1 0,1 0,-2 1,1-1,-1 1,-1-1,0 1,0 0,0 0,-1 0,0 0,-1 0,0 1,0 0,-3-3,-109-98,-34 10,41 27,100 63,-1 0,-1 1,0 1,0-1,0 2,0 0,-1 0,0 1,0 1,0 0,-1 1,1 0,-1 1,1 0,-1 1,1 1,-1 0,1 1,-12 3,17-1,0 0,0 0,1 1,-1-1,1 2,1-1,-1 1,1 0,0 0,0 1,1 0,-1 0,2 0,-1 1,-33 38,-38 28,71-68,0 0,1 1,0 0,1 0,-1 0,1 0,1 0,-1 0,1 1,1 0,-1-1,1 1,1 2,-12 44,-37 61,44-103,0 1,1-1,0 1,0-1,2 1,-1 0,2 0,0 0,0 0,1 0,1 1,0-1,1 1,0 36,-2-44,0 0,0 1,1-1,0 1,0-1,0 0,1 0,0 0,0 0,1 0,-1 0,1-1,1 1,-1-1,1 1,0-1,0-1,23 31,-23-29,0 0,0 0,0 0,1 0,0-1,0 0,1 0,-1-1,1 1,0-1,0 0,0-1,1 1,0-1,-1-1,1 1,2 0,10-1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56:35.5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514 1,'0'8,"-1"-1,0 1,0 0,0-1,-1 1,0 0,0-1,-1 0,0 1,0-1,-1 0,0-1,0 1,-1-1,-3 5,-60 81,54-77,0 1,1 0,1 1,0 1,1 0,1 0,1 1,-1 6,-64 133,12 23,40-99,-52 143,17-74,49-58,41-111,-11 10,0 1,0 1,1 1,0 2,0 0,0 1,0 1,0 1,0 1,7 1,32 0,299-2,-180-33,-54 5,-89 17,0 1,1 2,0 2,1 2,-1 1,1 2,-1 2,1 2,2 1,-39-3,-1 0,-1 0,1 0,0 0,0-1,-1 1,1 0,0-1,0 1,0-1,0 0,0 0,0 0,0 0,0 0,0 0,-1 0,1 0,0-1,0 1,0-1,0 1,0-1,-1 0,1 0,0 0,-1 0,1 0,-1 0,1 0,-1-1,1 1,-1 0,0-1,1 1,-1-1,0 0,0 1,0-1,-1 0,1 0,0 1,-1-1,1 0,-4-53,-1 35</inkml:trace>
  <inkml:trace contextRef="#ctx0" brushRef="#br0" timeOffset="1962.155">902 230,'-54'77,"45"-55,0 0,1 1,2-1,0 1,1 1,1-1,2 1,0 11,4 124,-1-155,0 0,0 0,1 0,-1 0,1 0,0-1,1 1,-1-1,0 1,1-1,0 0,0 0,0 0,0 0,0 0,1-1,-1 1,1-1,0 0,0 0,-1-1,1 1,0-1,1 1,-1-1,0-1,3 1,117-1,-118-1,0-1,0-1,-1 1,1-1,0 0,-1 0,0-1,0 0,0 0,0 0,0 0,-1-1,0 1,0-1,0-1,-1 1,1 0,-1-1,-1 1,1-1,-1 0,2-5,4-6,36-126,-41 137,1-1,-1 0,0 0,-1 0,0-1,0 1,0 0,-1-1,0 1,-1-1,0 1,0-1,0 0,-1 1,0-1,0 1,-1-1,0 1,-1 0,1 0,-1 0,-1 0,1 0,-1 1,0 0,-1-1,0 1,1 1,-2-1,1 1,-3-2,-3 0,1 1,-1 0,0 1,-1 0,1 1,-1 0,0 1,0 0,0 1,0 0,-1 1,1 0,0 1,-11 2,21-2,0 1,0-1,0 1,0 0,0-1,0 1,0 0,1 0,-1 1,0-1,0 0,1 1,-1-1,1 1,0-1,-1 1,1 0,0-1,0 1,0 0,0 0,0 0,0 0,0 0,1 0,-1 0,1 0,0 0,-1 0,1 0,0 0,0 0,1 1,10 72,-6-68,0-1,1 0,0-1,1 1,-1-1,1 0,0-1,0 0,0 0,1 0,-1-1,1 0,0 0,0-1,0 0,0-1,0 0,0 0,1 0,-1-1,0 0,0-1,0 0,5-1,88-18,-89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47:31.7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46,'2'-2,"0"-1,0 0,0 0,1 1,-1-1,1 1,-1 0,1-1,0 1,0 1,0-1,0 0,0 1,0-1,1 1,-1 0,0 0,1 0,-1 1,0-1,3 1,197-7,-124 9,-10 2,-53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56:33.3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253 1,'227'13,"97"-9,-322-4,0 0,-1 0,1 0,0 0,0 1,0-1,-1 0,1 1,0-1,-1 1,1 0,0-1,-1 1,1 0,-1 0,1 0,-1 0,1 0,-1 1,0-1,0 0,0 1,1-1,-1 0,-1 1,1 0,0-1,0 1,0-1,-1 1,1 0,-1 0,1-1,-1 1,0 0,0 0,0-1,0 1,0 0,0 0,0 0,-1-1,1 1,0 0,-1-1,0 2,-37 80,35-78,-80 80,33-44,39-29,-2-1,1 0,-1 0,-1-2,0 1,0-2,-1 0,0-1,-9 3,9-3,0 0,0 1,1 0,0 1,0 1,1 0,1 1,-1 0,-1 4,6-7,-39 34,-79 88,-32 73,110-175,71-41,-4 5,1 1,0 2,1 0,-1 1,1 1,16 0,171-44,74 43,-187-30,-52 11,-32 12</inkml:trace>
  <inkml:trace contextRef="#ctx0" brushRef="#br0" timeOffset="665.288">253 548,'281'0,"-130"17,-45 11,-90-25,1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56:19.6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761 1941,'0'-13,"0"10,1 0,-1 0,0 0,0-1,0 1,0 0,0 0,-1 0,1-1,-1 1,0 0,0 0,0 0,0 0,-1 0,1 0,-1 1,1-1,-1 0,0 1,0-1,-1 1,1 0,0 0,-1 0,1 0,-2 0,-71-30,-51-16,-117 43,238 5,0 1,-1 0,1 0,0 1,0 0,0 0,0 0,0 0,0 1,1-1,-1 1,1 1,0-1,0 1,-1 0,-32 23,29-22,1 0,-1 1,1 0,0 0,0 1,1 0,-1 0,2 1,-1 0,1 0,0 0,1 0,-2 6,-31 30,33-41,0 1,0-1,1 1,0 0,-1 0,1 0,0 0,1 0,-1 1,1 0,0-1,0 1,1 0,-1 0,1 0,0 0,2 185,0-180,1 0,0 0,0 0,1-1,1 1,0-1,0 1,1-1,0 0,6 7,9 20,-11-23,0-1,2 1,-1-2,1 1,1-2,0 1,0-1,8 3,11 11,-20-18,0-2,0 0,0 0,1-1,0 0,-1-1,1 0,0-1,0 0,0-1,0 0,0-1,0 0,-1-1,1-1,0 0,-1 0,0-1,0 0,3-3,6-2,0-2,-1 0,-1-1,0-1,-1-1,0 0,-1-2,0 1,-2-2,0 0,-1-1,3-4,12-15,-20 26,-1 0,-1-1,0 0,-1-1,0 1,-1-1,-1 0,2-9,11-34,-10 39,-2 0,0-1,-1 0,0 0,-2 0,0 0,-1-1,-2-15,-26-18,19 43</inkml:trace>
  <inkml:trace contextRef="#ctx0" brushRef="#br0" timeOffset="2154.755">2295 1923,'-1'-3,"1"1,0 0,0 0,-1 0,1-1,-1 1,0 0,1 0,-1 0,0 0,0 0,-1 0,1 0,0 0,-1 1,1-1,-1 0,1 1,-1-1,0 1,0-1,1 1,-1 0,0 0,0 0,0 0,0 0,-1 0,1 1,0-1,0 1,0 0,-1-1,-85-1,67 3,-257 0,266 1,0 1,1 0,-1 0,1 1,0 1,0 0,0 1,1 0,0 0,0 1,1 0,-1 1,1 0,1 0,-7 9,-6 4,-16 32,-26 121,55-150,2-1,0 1,2 1,0-1,2 1,1-1,1 9,1-26,0 0,1 0,0 0,1 0,-1 0,1-1,0 1,1-1,0 0,0 0,0 0,2 0,5 10,-3-7,1-1,1-1,0 0,0 0,0-1,1 0,-1-1,1 0,1-1,-1 0,1-1,-1 0,1 0,0-2,0 1,0-2,0 1,0-2,0 1,0-2,7-1,0 3,-9 0,0 0,0 0,-1-1,1-1,0 1,0-2,-1 1,1-1,-1 0,0-1,0 0,0-1,-1 0,1 0,-1-1,0 0,3-3,83-75,-32-13,-49 78,0-1,-1 0,-1 0,-1-2,-1 1,-1-1,-1 0,2-15,-2-121,-8 153,0 0,0 0,-1 1,0-1,1 1,-1-1,-1 1,1 0,-1-1,1 1,-1 1,0-1,-1 0,1 1,-1 0,1-1,-1 1,-1 0,-3-3</inkml:trace>
  <inkml:trace contextRef="#ctx0" brushRef="#br0" timeOffset="5729.805">620 230,'-36'76,"20"-51,-76 135,11-18,43-124,28-20</inkml:trace>
  <inkml:trace contextRef="#ctx0" brushRef="#br0" timeOffset="6260.863">320 248,'33'44,"56"5,-48-18,-1 1,-2 3,-1 1,20 26,-22-24,17 38,-52-76,0-1,0 1,0 0,0-1,0 1,0 0,1-1,-1 1,0 0,0-1,0 1,0 0,1 0,-1-1,0 1,0 0,0 0,1-1,-1 1,0 0,1 0,-1-1,0 1,0 0,1 0,-1 0,0 0,1 0,-1 0,0 0,1-1,-1 1,0 0,1 0,-1 0,1 0,-1 0,0 0,1 1,-1-1,0 0,1 0,-1 0,0 0,1 0,-1 0,0 1,0-1,1 0,-1 0,0 0,1 1,-6-34,5 33,-3-16</inkml:trace>
  <inkml:trace contextRef="#ctx0" brushRef="#br0" timeOffset="10209.519">2948 107,'37'41,"87"65,-121-103,0 1,0 0,0 0,0-1,1 1,-1-1,1 0,0 0,0 0,0-1,0 0,1 1,-1-1,1-1,-1 1,1-1,0 0,67 28,-59-26</inkml:trace>
  <inkml:trace contextRef="#ctx0" brushRef="#br0" timeOffset="11111.611">3477 89,'-1'7,"0"1,-1 0,0-1,0 1,0-1,-1 0,0 0,0 0,-1 0,0 0,0-1,-5 5,-13 25,7-11,-2 0,-1-1,0-1,-2-1,-1-1,0 0,-3 0,-34 19,51-34,0 1,0-1,1 1,0 1,1-1,-1 1,1 0,1 0,0 1,0-1,0 1,1 0,-1 5,-7 145,4-141,4-21</inkml:trace>
  <inkml:trace contextRef="#ctx0" brushRef="#br0" timeOffset="7061.711">1678 1,'-3'5,"0"0,0 0,1 0,0 0,0 1,1-1,0 1,-1-1,2 1,-1 0,1 0,0-1,0 1,0 0,1 0,-1 9,1 217,34-89,-35-143,1-1,-1 1,0-1,0 1,0 0,0-1,1 1,-1 0,0-1,0 1,1 0,-1 0,0-1,1 1,-1 0,0 0,1-1,-1 1,0 0,1 0,-1 0,0 0,1-1,-1 1,1 0,-1 0,0 0,1 0,-1 0,1 0,-1 0,0 0,1 0,-1 0,0 0,1 1,-1-1,1 0,-1 0,0 0,1 0,-1 1,0-1,1 0,-1 0,0 0,1 1,-1-1,0 0,2-42,-4 22,-2 2</inkml:trace>
  <inkml:trace contextRef="#ctx0" brushRef="#br0" timeOffset="7556.641">1501 301,'214'-11,"67"3,-234-15,-42 13</inkml:trace>
  <inkml:trace contextRef="#ctx0" brushRef="#br0" timeOffset="8506.647">2630 354,'-1'296,"-49"-131,49-157,0-1,-1 1,0 0,-1-1,1 1,-1-1,-1 0,0 0,0 0,0 0,0-1,-1 0,0 0,-1 0,1 0,-1-1,0 0,-1 0,-2 1,0 1,-69 28,70-34,0 0,0-1,0 0,0 0,1-1,-1 0,0 0,0-1,1 0,-1 0,1-1,-1 0,1 0,0-1,1 0,-1 0,0-1,-11-8,15 11,0 1,0-1,0 1,0-1,0 0,1 0,-1 0,1-1,-1 1,1-1,0 1,0-1,0 0,0 0,0 1,1-1,-1-1,1 1,0 0,0 0,0 0,1-1,-1 1,1 0,-1-1,1 1,0 0,0-2,63-114,-54 105,0 1</inkml:trace>
  <inkml:trace contextRef="#ctx0" brushRef="#br0" timeOffset="9345.864">2648 54,'3'3,"1"3,0 2</inkml:trace>
  <inkml:trace contextRef="#ctx0" brushRef="#br0" timeOffset="25180.6">1396 1659,'-24'-46,"18"34,1-3,-2 1,1-1,-2 1,0 0,-1 1,0 0,-1 1,-1 0,0 0,0 1,-1 0,-9-5,-56-66,-13 1,28 13,-33-4,-48-60,63 83,79 50,1-1,0 1,0-1,0 0,0 1,-1-1,1 1,0-1,-1 0,1 1,0-1,-1 0,1 1,0-1,-1 0,1 1,-1-1,1 0,0 0,-1 1,1-1,-1 0,1 0,-1 0,1 0,-1 0,1 0,-1 0,1 0,-1 0,1 0,0 0,-1 0,1 0,-1 0,1 0,-1 0,1-1,-1 1,1 0,-1 0,1 0,0-1,-1 1,1 0,0-1,-1 1,1 0,0-1,-1 1,1 0,0-1,-1 1,1-1,0 1,0-1,0 1,0 0,-1-1,1 1,0-1,0 1,0-1,0 1,0 47,1-35,1 258,-2-297,-14-122,7 125,1-1,2-1,0 1,2-1,1 1,0-1,2 0,2-3,-1 26,0 0,0 0,0 0,0 0,1 0,-1 1,1-1,0 1,0-1,0 1,0 0,0 0,0 1,1-1,-1 1,1-1,-1 1,1 0,-1 0,1 1,-1-1,1 1,0 0,0 0,-1 0,1 0,0 0,-1 1,1 0,-1 0,1 0,-1 0,2 1,16-1,249 1,-262-2</inkml:trace>
  <inkml:trace contextRef="#ctx0" brushRef="#br0" timeOffset="32562.148">1713 3229,'1'2,"1"1,-1-1,1 1,0-1,0 0,0 0,0 0,0 0,1 0,-1 0,0-1,1 1,0-1,-1 1,1-1,0 0,-1 0,1-1,0 1,0 0,0-1,0 0,0 1,0-1,0 0,3-1,337 1,-294-4,0-3,0-1,-1-2,0-3,0-2,-2-1,41-22,-66 28,-1-1,-1-2,1 0,-2-1,0 0,-1-2,4-4,33-28,122-96,-160 129,-1 0,0-1,-1-1,-1 0,-1-1,0 0,-1-1,3-9,-14 28,108-152,56-184,-75 129,-79 176,0-1,-3 0,0 0,-3-1,0 0,-2 1,-2-1,-1-7,31-155,-19 146,-6 27,-1 0,-1 0,-1 0,-1-1,-1 1,-1-1,-1 1,-1 0,-1 0,-1 0,-2-5,-67-232,70 245,2 7,0 0,0 0,-1 0,0 0,0 0,0 1,-1-1,0 1,-1 0,1 0,-1 0,0 1,-4-4,8 8,0-1,1 1,-1 0,0 0,0 0,1 0,-1-1,0 1,0 0,0 0,0 1,-1-1,1 0,0 0,0 0,0 1,-1-1,1 1,0-1,-1 1,1-1,0 1,-1 0,1 0,-1 0,1 0,-1 0,1 0,0 0,-1 0,1 0,-1 1,1-1,0 0,-1 1,1-1,0 1,0 0,-1-1,1 1,0 0,0 0,0 0,0 0,0 0,0 0,0 0,0 0,0 0,1 0,-1 1,0-1,1 0,-1 0,1 1,-1-1,1 0,-1 1,1-1,0 1,0-1,0 1,3 237,-3-208,0 8,0-66,-11-149,4 39,7 135,1-1,0 1,0-1,1 1,-1 0,0 0,1 0,-1 0,1 0,0 0,0 0,0 0,0 0,0 1,0-1,0 1,0 0,1 0,-1 0,0 0,1 0,-1 0,1 0,-1 1,1-1,-1 1,1 0,0 0,-1 0,1 0,-1 0,1 0,39-9,-36 6,0 0,0 1,1 0,0 0,-1 0,1 1,0 0,0 1,0-1,-1 1,1 1,0-1,0 1,0 0,-1 1,1-1,0 1,-1 1,0-1,1 1,-1 0,0 1,-1-1,1 1,0 0,-1 1,0-1,0 1,2 4,96 78,-101-86,0 1,0-1,0 0,1 0,-1 0,0 0,0 0,0 0,1 0,-1-1,1 1,-1-1,0 0,1 0,-1 0,1 0,-1 0,0 0,1 0,-1-1,1 0,-1 1,0-1,0 0,1 0,-1 0,0 0,5-7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57:30.7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2470 778,'-17'122,"5"88,-6-36,8 0,11 129,1-132,-1 1080,-31-824,15-276,-4 390,-6-71,26 174,-1-644,0 0,1 0,-1 0,1 0,-1 0,0 0,1 0,-1 0,1 0,-1 0,0 0,1 0,-1 0,1 0,-1 0,0 0,1 1,-1-1,0 0,1 0,-1 0,0 1,1-1,-1 0,0 0,1 1,-1-1,0 0,0 1,0-1,1 0,-1 1,0-1,0 0,0 1,0-1,1 1,-1-1,0 0,0 1,0-1,0 1,0-1,0 0,0 1,0-1,0 1,0-1,0 0,-1 1,1-1,0 0,0 1,0-1,0 1,-1-1,1 0,0 1,0-1,-1 0,1 0,0 1,0-1,-1 0,1 0,0 1,-1-1,1 0,10-45,-3-1,-1 0,-2 0,-2 0,-3-15,1 22,1-40</inkml:trace>
  <inkml:trace contextRef="#ctx0" brushRef="#br0" timeOffset="2230.235">1 2859,'158'48,"-113"-39,0-1,1-2,0-3,0-1,39-5,-17 2,872-11,-287 4,-210-27,49 17,9 0,480 19,-515 36,-133-25,-81 28,-140-26,-105-21,-11 4</inkml:trace>
  <inkml:trace contextRef="#ctx0" brushRef="#br0" timeOffset="3747.873">4428 2806,'-3'0,"-1"3,0 4,1 4,0 2,2 3,0 2,1 0,0 0,0 1,0-1,0 0,1 0,-1 0,0 0,0-4</inkml:trace>
  <inkml:trace contextRef="#ctx0" brushRef="#br0" timeOffset="4967.554">4287 3194,'1'-2,"1"0,-1 1,1-1,-1 1,1 0,0 0,0-1,0 1,0 0,0 0,0 1,0-1,0 0,0 1,0-1,0 1,0 0,0-1,1 1,-1 0,0 0,0 1,2-1,-1 0,0-1,-1 1,1-1,0 0,0 1,0 0,0 0,0 0,-1 0,1 0,0 1,0-1,0 1,0 0,-1 0,1 0,0 0,-1 0,1 0,-1 1,1-1,-1 1,0 0,0 0,1 0,-1 0,0 0,-1 0,1 1,0-1,-1 0,1 1,-1-1,0 1,0 0,0-1,0 1,0 0,-1 0,1 0,-1 0,0-1,0 1,0 3,-3-3,0 1,0 0,-1-1,0 0,1 0,-1 0,0 0,-1-1,1 1,0-1,-1 0,1 0,-1-1,0 0,1 1,-1-1,0-1,0 1,0-1,1 0,-1 0,0 0,0-1,-4 0,25 1,67 14,-12 39,-69-51,0 1,0-1,0 0,0 0,-1 1,1-1,-1 1,0 0,0-1,0 1,0 0,0-1,0 1,-1 0,1 0,-1 0,0 0,0 0,0 0,0-1,-1 1,1 0,-1 0,0 0,1 0,-1-1,0 1,-1 0,1-1,0 1,-1-1,0 0,1 1,-1-1,0 0,0 0,0 0,0 0,-2 1,-14 0,0 0,0-1,0-1,0-1,0 0,0-1,-11-3,26 4,0-1,0 1,-1-1,1 0,0 0,0 0,0 0,0 0,0-1,0 0,0 1,1-1,-1 0,0 0,1-1,0 1,-1 0,1-1,0 1,0-1,1 0,-1 0,0 0,1 0,0 0,0 0,0 0,0 0,0 0,1-1,-1 1,1 0,-1-12</inkml:trace>
  <inkml:trace contextRef="#ctx0" brushRef="#br0" timeOffset="6610.728">2488 1,'0'617,"17"-293,-17-119,0-187</inkml:trace>
  <inkml:trace contextRef="#ctx0" brushRef="#br0" timeOffset="7293.163">2347 760,'0'3,"0"4,3 0,3 0,5-2,3-1,2-2,1-1,4-1,2 0,-1 0,-1-1,-3 1</inkml:trace>
  <inkml:trace contextRef="#ctx0" brushRef="#br0" timeOffset="8259.824">2029 725,'-38'50,"18"8,18-49,-1 1,0-1,0-1,-1 1,0 0,0-1,-1 0,0 0,-1 0,0 0,0 0,-97 85,104-91,0-1,1 0,-1 1,0-1,1 0,-1 1,1-1,-1 0,1 0,-1 0,1 0,0-1,0 1,-1 0,1-1,0 1,0-1,0 0,-1 1,1-1,0 0,0 0,0 0,0-1,0 1,-1 0,1-1,1 1,0 0,249-3,-249 3,-1 1,1-1,-1 0,1 0,-1 0,1 0,-1 0,1 0,-1-1,1 1,-1-1,1 0,-1 0,0 0,1 0,-1 0,0 0,0 0,0-1,0 1,0-1,0 0,0 0,0 1,-1-1,1 0,-1 0,1-1,-1 1,0 0,1-2,0-9</inkml:trace>
  <inkml:trace contextRef="#ctx0" brushRef="#br0" timeOffset="8729.681">2100 725,'-19'213,"-34"47,52-242</inkml:trace>
  <inkml:trace contextRef="#ctx0" brushRef="#br0" timeOffset="11995.583">2488 2824,'1'-5,"1"0,0 0,0 0,0 0,1 0,-1 1,1-1,0 1,1 0,-1 0,1 0,0 0,0 1,0-1,0 1,0 0,1 0,0 1,1-1,27-23,160-188,-93 92,61-17,-30 47,108-128,3 5,-84 80,6-30,-24-19,-96 129,42-46,39-40,-32 34,-85 98,0 0,1 1,1 0,-1 1,1 0,1 1,-1 0,1 0,0 1,0 1,1-1,-1 2,1 0,0 0,0 1,0 1,0 0,0 0,0 1,1 1,-1 0,0 1,7 1,29 17,-47-20,0 0,0 1,0-1,0 0,-1 1,1 0,0-1,0 1,-1-1,1 1,0 0,-1-1,1 1,-1 0,1 0,-1-1,1 1,-1 0,1 0,-1 0,0 0,1 0,-1 0,0 0,0-1,0 1,0 0,0 0,0 0,0 0,0 0,0 0,0 0,0 0,-1 0,1 0,0 0,-1-1,1 1,-1 0,1 0,-1 0,1 0,-1-1,1 1,-1 0,0-1,1 1,-1 0,0-1,0 1,-4 2,-1-1,1 1,-1-1,0-1,0 1,0-1,0 0,0 0,0 0,0-1,0 0,-1 0,1-1,0 0,0 0,0 0,0 0,1-1,-1 0,0-1,1 1,-1-1,-1-1,6 3,-1 0,1 1,-1-1,1 0,0 0,-1 0,1 0,0 0,0 0,0 0,0-1,0 1,0 0,0-1,0 1,0 0,1-1,-1 1,1-1,-1 1,1-1,-1 1,1-1,0 0,0 1,0-1,0 1,0-1,0 0,0 1,0-1,1 1,-1-1,1 1,-1-1,1 1,0-1,-1 1,1-1,0 1,0 0,0 0,0-1,0 1,0 0,0 0,1 0,-1 0,0 0,0 0,1 0,-1 1,1-1,-1 0,1 1,-1-1,1 1,-1 0,1-1,0 1,-1 0,1 0,-1 0,1 0,-1 0,1 0,0 1,2 6,-22-1,15-5,0 0,0 0,0 0,0 0,0 0,0-1,0 1,0-1,0 1,0-1,0 0,0-1,0 1,0 0,0-1,0 0,0 1,0-1,0 0,1-1,-1 1,0 0,1-1,-1 0,1 0,-1 1,1-1,0-1,-1 1,1 0,0 0,1-1,-1 1,0-1,1 0,-1 1,1-1,0 0,0 0,0 0,0 0,1 0,-1-1,4-11</inkml:trace>
  <inkml:trace contextRef="#ctx0" brushRef="#br0" timeOffset="14481.899">3070 2277,'1'-2,"1"0,0 1,-1-1,1 1,0 0,0-1,0 1,0 0,0 0,0 0,0 0,1 1,-1-1,0 1,0-1,1 1,-1 0,0 0,1 0,-1 0,0 0,3 1,2-1,0 0,0 1,0 0,-1 1,1-1,0 2,0-1,-1 0,0 1,1 0,-1 1,0 0,0 0,-1 0,1 0,-1 1,0 0,0 0,-1 0,0 1,1-1,-2 1,1 0,1 3,31 94,-25 27,-9-122,1 1,-2 0,1 0,-1 0,0 0,-1 0,0 0,-1 0,0 0,0 0,-1 0,0 0,0-1,-1 1,0-1,-1 1,0-1,-1 2,-1-4</inkml:trace>
  <inkml:trace contextRef="#ctx0" brushRef="#br0" timeOffset="15767.238">3440 2189,'20'32,"-7"84,-11-41,0-75,-1 0,0 1,0-1,1 0,-1 0,0-1,0 1,1 0,-1 0,0-1,0 1,0 0,0-1,1 1,-1-1,0 0,0 1,0-1,0 0,0 0,0 1,0-1,-1 0,1 0,0 0,0 0,-1 0,1 0,0-1,-1 1,1 0,-1 0,0 0,1 0,-1-1,0 1,0-1,3-1,-1 0,0 0,1 0,0 0,0 0,0 0,0 1,0-1,0 1,1 0,-1 0,1 1,-1-1,1 0,0 1,-1 0,1 0,0 0,0 1,0-1,0 1,0 0,0 0,0 0,0 1,0-1,0 1,0 0,-1 0,1 0,3 2,-3 1,-1 0,1 0,-1 0,0 1,0-1,-1 1,1-1,-1 1,0 0,0 0,-1 0,1 1,-1-1,0 0,-1 0,1 1,-1-1,0 0,0 1,-1-1,1 0,-1 0,-1 1,0 3,0 16,2-21,0 0,0 0,0 0,-1 0,1-1,-1 1,0 0,0 0,-1-1,1 1,-1-1,1 1,-1-1,0 0,0 1,-1-1,1 0,-1-1,1 1,-1 0,0-1,0 1,0-1,-1 0,-2 2,-9 6,14-8,-1-1,0 1,0 0,0-1,0 1,0-1,0 0,0 0,0 0,-1 0,1 0,0 0,-1-1,1 1,0-1,-1 1,1-1,-1 0,1 0,-1 0,1 0,-1-1,1 1,-5-5</inkml:trace>
  <inkml:trace contextRef="#ctx0" brushRef="#br0" timeOffset="16402.706">3458 2206,'3'0,"3"0,5-3,3-1,2-3,2 0,3 1,1 2,0 1,0-2,-5-3,-5 1</inkml:trace>
  <inkml:trace contextRef="#ctx0" brushRef="#br0" timeOffset="17653.49">3864 2189,'-2'-2,"0"0,1 1,-1-1,1 0,-1 0,1 0,0 0,0 0,0-1,0 1,0 0,1 0,-1-1,0 1,1 0,0-1,0 1,0 0,0-1,0 1,0 0,1-2,-2 2,1 0,0 0,0 0,0 0,0 0,1 0,-1 1,0-1,1 0,-1 0,1 0,0 1,-1-1,1 0,0 1,0-1,0 1,0-1,1 1,-1-1,0 1,1 0,-1-1,1 1,-1 0,1 0,-1 0,1 0,0 1,-1-1,1 0,0 1,0-1,0 1,-1 0,1-1,0 1,0 0,0 0,0 0,0 0,-1 1,1-1,0 0,0 1,0-1,-1 1,1 0,0-1,0 1,-1 0,1 0,-1 0,1 0,-1 1,1-1,-1 0,0 1,0-1,1 1,-1-1,0 1,0-1,-1 1,2 1,0 5,0 1,-1-1,0 1,0 0,0-1,-1 1,-1 0,0 0,0-1,0 1,-1-1,-1 1,1-1,-1 0,-1 1,1-2,-1 1,-1 0,1 1,3-6,0-1,1 1,-1-1,1 1,0 0,-1-1,1 1,0-1,1 1,-1 0,0-1,1 1,-1-1,1 1,0-1,0 1,0-1,0 0,0 1,1-1,-1 0,1 0,-1 0,1 0,0 0,0 0,0 0,0-1,0 1,0-1,0 1,0-1,1 0,-1 0,1 0,-1 0,2 0,43 39,-46-37,1-1,0 0,-1 0,1 1,-1-1,0 1,0-1,0 1,0 0,0-1,-1 1,1 0,-1-1,0 1,0 0,0 0,0-1,0 1,0 0,-1 0,0-1,1 1,-1 0,0-1,0 1,0-1,-1 1,1-1,-1 0,1 1,-1-1,0 0,1 0,-1 0,0 0,-1 0,1-1,0 1,0-1,-1 1,1-1,-1 0,1 0,-1 0,0 0,-1 0,-126-2,116-2,2-1</inkml:trace>
  <inkml:trace contextRef="#ctx0" brushRef="#br0" timeOffset="18282.214">4181 2295,'-3'0,"-1"0</inkml:trace>
  <inkml:trace contextRef="#ctx0" brushRef="#br0" timeOffset="19133.409">4410 1959,'-1'51,"0"-16,1 0,1-1,2 1,2-1,0 1,7 16,0 73,-12-123,0-8</inkml:trace>
  <inkml:trace contextRef="#ctx0" brushRef="#br0" timeOffset="20564.271">4428 2030,'78'-114,"-78"114,1 0,0-1,-1 1,1 0,0 0,0-1,0 1,-1 0,1 0,0 0,0 0,-1 0,1 0,0 0,0 0,0 0,-1 0,1 1,0-1,0 0,-1 0,1 1,0-1,0 0,-1 1,1-1,0 1,-1-1,1 1,-1-1,1 1,-1 0,1-1,-1 1,1 0,-1-1,1 1,-1 0,0-1,0 1,1 0,-1 0,0 0,0-1,0 1,0 0,0 0,0 0,0-1,0 1,0 0,0 0,3 50,-3-47,-2 124,3-126,-1-1,1 1,-1 0,1 0,0 0,0 0,-1-1,2 1,-1 0,0-1,0 1,0-1,1 1,-1-1,1 0,-1 1,1-1,-1 0,1 0,0 0,-1 0,1-1,0 1,0 0,0-1,0 1,0-1,0 0,0 1,0-1,0 0,-1 0,1 0,1-1,-1 1,1 0,-1 0,0 0,1 0,-1 1,0-1,1 1,-1-1,0 1,0 0,0 0,1 0,-1 0,0 0,0 1,-1-1,1 0,0 1,0-1,-1 1,1 0,-1 0,1 0,-1 0,0 0,0 0,0 0,1 2,-2 132,-1-133,1 0,-1 0,0 0,0 0,0 0,-1 0,1 0,-1 0,1-1,-1 1,0 0,0-1,0 0,-1 1,1-1,0 0,-1 0,1 0,-1-1,0 1,0-1,1 1,-1-1,0 0,0 0,0 0,-1 0,1-1,0 1,0-1,0 0,0 0,-1 0,1 0,0-1,0 1,0-1,0 0,0 0,-1 0,2 0,-1-1,1 1,0-1,1 1,-1-1,0 0,0 0,1 0,-1 0,1 0,0 0,-1 0,1 0,0-1,0 1,1 0,-1-1,0 1,1 0,-1-1,1 1,0-1,0 1,0-1,0 1,0-1,0-16</inkml:trace>
  <inkml:trace contextRef="#ctx0" brushRef="#br0" timeOffset="21732.131">4887 1836,'-2'-3,"1"1,-1 0,0 0,0 0,0 0,0 0,0 0,0 1,0-1,0 0,-1 1,1 0,-1 0,1 0,-1 0,1 0,-1 0,0 0,1 1,-1 0,-1-1,2 1,1 0,-1 0,1 0,-1 0,0 0,1 0,-1 1,1-1,-1 0,1 1,-1-1,1 1,-1 0,1-1,-1 1,1 0,0 0,0 0,-1 0,1 0,0 0,0 0,0 1,0-1,0 0,0 1,1-1,-1 0,0 1,1-1,-1 1,1-1,-1 1,1-1,0 1,-1-1,1 1,0 0,0-1,0 1,0-1,1 1,-1 1,23 66,-22-67,0 0,0-1,1 0,-1 1,1-1,-1 0,1 0,-1 0,1 0,0 0,0 0,-1 0,1 0,0-1,0 1,0-1,0 1,0-1,0 0,0 0,0 0,0 0,0 0,-1 0,1-1,0 1,0-1,0 1,0-1,0 0,0 1,-1-1,1 0,0 0,-1 0,1-1,-1 1,1 0,-1-1,1 1,-1 0,0-1,0 0,0 1,0-1,0 0,0 1,0-1,-1 0,1 0,3-5,-1 1,0-1,0 0,-1-1,1 1,-2 0,1 0,-1-1,0 1,-1-1,1 0,-2 1,1-2,0 7,-1 0,1 1,-1-1,1 0,-1 0,0 0,0 0,0 1,0-1,0 0,0 1,0-1,-1 1,1-1,0 1,-1 0,0-1,1 1,-1 0,1 0,-1 0,0 0,0 1,0-1,1 0,-2 0,-10-1</inkml:trace>
  <inkml:trace contextRef="#ctx0" brushRef="#br0" timeOffset="25724.267">3370 1183,'50'113,"-19"-39,-22-58,-8-13,0-1,0 1,0-1,0 0,0 1,1-1,-1 0,1 0,0 0,-1 0,1 0,0 0,0 0,0-1,1 1,-1-1,0 1,0-1,1 0,1 0,22-55,-26 49,0 1,0-1,1 1,0-1,0 1,0-1,1 1,0 0,-1 0,1 0,1 0,-1 0,0 0,1 0,0 1,0-1,0 1,1 0,-1 0,1 0,-1 0,1 0,0 1,0 0,0 0,0 0,1 0,-1 1,0 0,1-1,-1 2,1-1,0 1,8-2,1 1,0 1,-1 0,1 1,-1 1,1 0,-1 0,10 4,-18-1,0-1,-1 1,0-1,0 1,0 0,0 1,-1-1,0 1,0-1,0 1,-1 0,0 0,0 2,1-4,-1 0,0 0,0 0,0 1,0-1,-1 0,1 1,-1-1,0 1,-1 0,1-1,-1 1,0 0,0-1,0 1,-1 0,0-1,0 1,0 0,0-1,-1 1,1-1,-1 0,0 0,-1 0,1 0,-1 0,0 0,1 0,-2-1,1 1,0-1,-1 0,0 0,1 0,-1-1,0 1,0-1,-1 0,1 0,0-1,-1 1,-39 4,36-6</inkml:trace>
  <inkml:trace contextRef="#ctx0" brushRef="#br0" timeOffset="26812.18">3493 1113,'-1'122,"1"-121,1 0,-1 0,0 0,0 0,0 0,0-1,0 1,-1 0,1 0,0 0,0 0,0 0,-1 0,1 0,-1 0,1 0,0-1,-1 1,0 0,1 0,-1-1,1 1,-1 0,0-1,0 1,1 0,-1-1,0 1,0-1,0 1,1-1,-1 0,0 1,0-1,0 0,0 0,0 1,0-1,0 0,0 0,0 0,0 0,1-3,-1 1,1 0,0-1,1 1,-1 0,0-1,1 1,-1 0,1 0,0-1,-1 1,1 0,0 0,1 0,-1 0,0 0,0 0,1 0,-1 0,1 1,0-1,1-1,1-2,8-10,0 1,1 0,1 0,0 1,1 1,0 0,1 1,10-5,53-42,-35 13,-39 43,-4 8</inkml:trace>
  <inkml:trace contextRef="#ctx0" brushRef="#br0" timeOffset="28110.418">4587 760,'0'353,"0"-337</inkml:trace>
  <inkml:trace contextRef="#ctx0" brushRef="#br0" timeOffset="29261.781">4587 1271,'0'3,"0"4,0 4,0 3,0 2,0 1,0 4,0 2,0-1,0-1,0 0,0-2,0-1,0 0,0 0,0-3</inkml:trace>
  <inkml:trace contextRef="#ctx0" brushRef="#br0" timeOffset="29689.518">4587 1677,'0'3,"0"4,0 4,0 2,0 1</inkml:trace>
  <inkml:trace contextRef="#ctx0" brushRef="#br0" timeOffset="31004.909">4622 2453,'0'3,"0"4,0 4,0 3,0 2,0 1,0 1,0-2</inkml:trace>
  <inkml:trace contextRef="#ctx0" brushRef="#br0" timeOffset="32007.293">4622 2612,'0'3,"0"4,0 4,0 2,0 3,0 2,0-3</inkml:trace>
  <inkml:trace contextRef="#ctx0" brushRef="#br0" timeOffset="34318.892">5028 1042,'-4'1,"0"1,0-1,0 1,0 1,0-1,1 0,-1 1,1 0,0-1,0 1,0 1,0-1,0 0,1 1,-1-1,1 1,-1 2,-18 40,20-41,0 0,-1 0,0-1,0 1,0-1,0 1,-1-1,0 0,0 0,0 0,0 0,-1 0,1-1,-1 1,0-1,0 0,-2 1,2-2,1-2,0 2,0-1,0 0,0 0,0 1,1 0,-1-1,0 1,1 0,-1 1,1-1,0 0,0 1,0-1,0 1,0-1,0 1,1 0,-1 0,1 0,0 0,0 0,-1 1,5-1,-1-1,1 0,-1 0,1 0,0 0,-1 0,1-1,0 1,0-1,0 0,1 0,-1 0,0 0,0 0,1-1,-1 1,0-1,0 0,1 0,-1 0,0-1,3 0,-2 1,127-1,-58 31,33 6,-93-33</inkml:trace>
  <inkml:trace contextRef="#ctx0" brushRef="#br0" timeOffset="34885.876">5098 1042,'-16'89,"15"297,1-369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59:19.7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816 267,'1'-13,"0"9,-1 1,1 0,-1-1,1 1,-1 0,0-1,0 1,-1-1,1 1,-1 0,1-1,-1 1,0 0,0 0,-1 0,1-1,-1 1,1 1,-1-1,0 0,0 0,0 1,-1-1,1 1,-1-1,1 1,-1 0,0 0,1 0,-2 0,-214-83,81 44,-68 42,201-1,0 0,0 1,1-1,-1 1,0 0,0 0,0 0,1 1,-1-1,1 1,-1 0,1 0,0 0,-1 0,1 1,0-1,0 1,1 0,-1 0,1 0,-1 0,1 0,0 1,0-1,0 1,1-1,-1 1,1 0,-1 2,2-6,-49 72,-15 37,58-80,1 0,2 0,1 1,1-1,1 1,3 8,-2 32,-1 394,0-459,-1 0,1 0,0 0,0-1,1 1,-1 0,1 0,0 0,1-1,-1 1,1 0,0-1,0 1,0-1,0 0,1 0,0 0,0 0,0 0,0 0,1-1,-1 0,1 0,1 1,13 2,1-1,0 0,1-1,-1-2,1 0,-1 0,1-2,0-1,2 0,20 0,-33 0,1 1,0-1,-1-1,1 0,-1 0,1-1,-1 0,0-1,0 0,-1 0,1-1,-1 0,0-1,0 1,-1-2,1 1,-1-1,1-2,118-127,-18-65,-101 183,-1-1,-2 0,0 0,0-1,-2 1,-1 0,0-1,-1 0,-1 1,-2-7,1-38,3 26,-10-70,-43 55,41 49</inkml:trace>
  <inkml:trace contextRef="#ctx0" brushRef="#br1" timeOffset="8065.966">2774 426,'1'-4,"-1"1,0-1,0 0,0 1,0-1,-1 1,1-1,-1 1,0-1,0 1,0-1,-1 1,1 0,-1 0,0 0,0 0,0 0,0 0,0 0,-1 1,1-1,-1 1,0-1,-2 0,-21-16,0 2,-2 0,0 2,-1 2,-29-11,26 12,0-2,1-1,1-2,0-1,1-1,-138-80,138 86,18 8,1 0,-1 0,0 1,0 0,0 1,-1 1,1 0,-1 0,-2 1,-235 3,240-1,1 0,-1 1,0 1,1-1,-1 1,1 1,0 0,0 0,0 0,1 1,-1 0,1 0,1 1,-1 0,1 0,0 1,0 0,0 0,1 0,0 1,1 0,0-1,0 1,1 1,-2 3,-75 138,26-39,-81 134,132-241,-2 0,1 1,0-1,0 1,0 0,1 0,-1 0,1 1,1-1,-1 1,1 0,0-1,0 1,0 0,1 0,0 0,0 1,1-1,0 0,0 0,0 0,1 0,0 1,0-1,0 0,1 0,1 4,10 13,1-1,0 0,1-1,2-1,0 0,1-1,5 3,97 32,249 76,-156-54,-194-69,0 0,1-1,0-2,-1 0,2-1,-1 0,0-2,0-1,0 0,1-1,157-1,-64-46,-90 39,0-2,-1 0,0-1,-1-2,0 0,-1-1,8-9,58-49,-48 42,-1-2,-1-2,30-38,-59 62,-1-1,0 0,-1 0,-1 0,0-1,0 0,-1 0,-1 0,0 0,-1 0,-1-1,1-7,-2 11,-1-1,0 1,0 0,-1-1,0 1,-1 0,0 0,-1 0,0 1,0-1,-1 1,0 0,-1 0,0 0,0 1,-1 0,0 0,0 1,-1 0,0 0,-6-3,-211-90,212 92,0 0,0 1,-1 0,0 1,0 1,-1 0,1 1,-1 1,-4-1,5 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59:22.3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1097 203,'0'-4,"-1"0,1 0,0 0,-1 0,0 1,0-1,0 0,0 0,-1 1,0-1,1 1,-1 0,0-1,-1 1,1 0,0 0,-1 0,0 0,0 1,0-1,0 1,0 0,0 0,-1 0,1 0,-1 0,1 1,-1-1,1 1,-1 0,-2 0,-97-57,89 49,-1 2,-1 0,1 0,-1 2,-1 0,1 1,0 0,-1 1,0 1,0 1,1 1,-1 0,0 1,0 0,-5 3,-44-2,-160-2,216 3,0 0,0 0,1 1,-1 0,1 0,0 1,1 1,-1-1,1 2,0-1,0 1,1 0,0 0,-2 4,-13 10,1-2,2 2,1 0,0 2,2 0,0 0,2 1,1 1,1 1,-8 21,9-17,-20 91,51 220,-21-335,0 0,1 0,-1 0,1-1,0 1,1 0,-1 0,1 0,0 0,1-1,0 1,-1-1,2 1,-1-1,1 0,-1 0,2 0,-1 0,0 0,1 0,0-1,0 0,0 0,1 0,-1 0,1-1,0 0,0 0,0 0,0 0,1-1,-1 0,1 0,-1 0,5 0,136-19,62-15,-90 3,-20-26,15-31,-99 79,-1-1,0-1,0 0,-1-1,0 0,0 0,-1-2,-1 1,0-1,0-1,-1 0,-1 0,1-3,3-21,-2 1,-1-2,-2 0,-1 1,-3-2,0-8,0 7,2-185,-5 223,0 1,0 0,0 0,0-1,0 1,0 0,-1 0,1 0,0-1,-1 1,1 0,-1 0,1 0,-1 0,0 0,0 0,1 0,-1 0,0 0,0 0,0 0,0 1,0-1,0 0,0 1,0-1,0 0,0 1,0-1,-1 1,1 0,0-1,0 1,0 0,-1 0,1 0,0 0,0 0,-1 0,1 0,0 0,0 1,-1-1,1 0,0 1,0-1,0 1,0-1,0 1,0-1,-1 1,1 0,-14 3</inkml:trace>
  <inkml:trace contextRef="#ctx0" brushRef="#br1" timeOffset="9059.596">3196 485,'-2'-6,"0"1,-1 0,1 0,-1 0,0 0,0 0,-1 0,1 1,-1 0,0 0,-1 0,1 0,0 0,-1 1,0 0,0 0,0 0,0 1,-4-2,0-1,-239-132,58 35,170 89,0 2,-1 1,-1 0,0 2,0 0,0 1,-1 2,-4-1,-232 5,61 1,184 2,0 1,0 0,0 0,1 2,-1 0,1 0,0 1,0 1,1 0,0 1,-2 1,-13 16,-45 22,54-41,0 1,1 0,0 2,0 0,1 0,1 2,-1 0,-7 9,-66 30,85-45,1 1,-1-1,1 0,0 1,1 0,0-1,0 1,0 0,0 0,1 1,0-1,0 0,1 0,0 0,0 1,0-1,1 0,0 0,0 0,0 0,1 0,0 0,0 0,1 1,56 97,56 25,-110-123,1 0,0-1,1 0,-1 0,1 0,0-1,0 0,1 0,-1-1,1 0,0 0,0-1,-1 0,2-1,-1 1,0-1,5-1,31 8,5 0,-1-2,1-3,0-2,20-3,1 2,-59-1,0 0,1 0,-1-1,0 0,-1-1,1-1,0 1,-1-2,0 1,0-1,2-2,114-65,-117 65,0 0,1 1,0 0,0 1,0 0,1 1,-1 0,1 1,0 0,0 0,1 1,-1 1,0 0,8 0,102-25,-62-13,-53 33,0 1,1 0,0 1,0-1,0 1,0 0,1 1,-1 0,1 0,0 1,0-1,7 1,-7 0,-1 0,1-1,-1 1,1-1,-1-1,0 1,0-1,0-1,-1 1,0-1,0 0,3-3,11-8,-15 13,-1 0,1 0,-1 0,0 0,0-1,0 1,-1-1,1 0,-1 0,0-1,0 1,0 0,-1-1,1 0,-1 0,0 0,-1 0,1 0,-1 0,0 0,0 0,-1-1,1 1,-1-3,0 6,0 0,0 0,0 0,-1-1,1 1,0 0,-1 0,1 0,-1 0,0 0,0 0,0 0,0 0,0 0,0 0,0 1,0-1,-1 0,1 1,-1-1,0 1,1-1,-1 1,0 0,0 0,1 0,-1 0,0 0,0 0,0 0,-1 1,1-1,0 1,0-1,0 1,0 0,0 0,-1 0,1 0,0 0,0 0,0 1,0-1,0 1,0 0,0-1,0 1,-1 0,-72 26,54-18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59:34.7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1 449,'3'195,"-4"-194,1 1,0-1,0 1,0 0,0-1,0 1,0 0,0-1,1 1,-1-1,0 1,1-1,-1 1,1 0,0-1,-1 0,1 1,0-1,0 1,0-1,0 0,0 0,0 0,1 1,-1-1,0 0,0 0,1-1,-1 1,1 0,-1 0,1-1,-1 1,1-1,-1 1,1-1,0 0,-1 1,1-1,-1 0,1 0,0 0,-1 0,1-1,0 1,-1 0,1-1,-1 1,1-1,-1 1,1-1,-1 0,1 0,-1 0,0 0,1 0,-1 0,1 0,2-7,1 1,0 0,0 1,1-1,0 1,0 0,0 1,1-1,0 1,0 0,3-1,133-84,-51 40,-2-3,-3-5,-3-3,5-10,1 1,-76 61</inkml:trace>
  <inkml:trace contextRef="#ctx0" brushRef="#br0" timeOffset="3417.791">1236 608,'0'122,"0"-120,0-1,0 0,0 1,0-1,0 0,0 0,0 1,0-1,1 0,-1 0,0 1,1-1,-1 0,1 0,0 0,-1 0,1 0,0 0,-1 0,1 0,0 0,0 0,0 0,0 0,0 0,0-1,0 1,0 0,1-1,-1 1,0-1,0 1,0-1,1 0,-1 0,0 1,0-1,1 0,-1 0,0 0,0 0,1 0,-1-1,0 1,0 0,1 0,-1-1,54-30,70-59,36-39,-10-29,-88 45,-46 96,-1-1,0 0,-1-1,-2-1,0 0,5-12,48-49,-55 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4:59:46.40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1 748,'13'141,"-11"-114,-2-22,-1 0,1 0,0 1,0-1,1 0,0 0,0 0,0 1,0-1,1 0,0-1,0 1,0 0,1 0,-1-1,1 0,0 1,1-1,-1 0,1 0,3 2,-3-6,1 0,-1 0,1-1,-1 1,1-1,-1 0,1-1,-1 1,0-1,0 0,0 0,0 0,0 0,0-1,-1 0,1 0,1-1,15-9,59-36,-1-5,-3-3,5-9,-64 53,84-70,-4-5,62-75,0 3,-136 132,-27 24</inkml:trace>
  <inkml:trace contextRef="#ctx0" brushRef="#br0" timeOffset="4829.967">1183 607,'-1'25,"2"0,1 0,1 0,1-1,1 1,1-1,3 5,-7-28,0 1,0 0,0-1,1 0,-1 0,0 0,1 0,-1 0,1 0,-1 0,1-1,0 1,-1-1,1 0,0 0,-1 0,1 0,-1 0,1-1,0 1,-1-1,1 1,-1-1,1 0,-1 0,1 0,-1-1,0 1,0-1,1 1,-1-1,0 1,0-1,-1 0,1 0,0 0,-1 0,2-3,5 0,112-110,29-12,6-13,-113 97,42-80,-32 39,-23 22,24 3,-26 24,-22 36,-2 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0:52.455"/>
    </inkml:context>
    <inkml:brush xml:id="br0">
      <inkml:brushProperty name="width" value="0.1" units="cm"/>
      <inkml:brushProperty name="height" value="0.6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2226 428,'0'-3,"-4"-4,-2-1,-2-2,1-2,-1-2,-3-2,-2-1,-2-4,-1 2,-7 1,-3 1,0-3,2 2,-4-2,-4-1,-8-8,-3-3,-1 2,5 5,-3 4,2 3,5 4,3 5,-6 4,-5 2,-4 3,3 0,-1 1,6 0,5-1,6 1,1-1,3 1,-4-1,-6 3,0 1,0-1,2 3,-2 3,1 1,-2 0,2 6,3-1,-5 1,-3 0,3 1,0 0,1 0,0 0,0 1,2-3,1 5,0-2,2 1,0-4,-1 1,1-1,3-1,3 1,5 0,3 1,1 0,-6 5,-6 3,-2 1,2 9,2 1,-2 4,-1 1,0 0,2 2,2 3,2-6,2-4,1-5,3-4,5-1,0-2,3-1,2-2,2 2,1 0,-4-1,-2 3,-3 2,2 0,1-1,2-1,3-3,1-2,2 3,0 2,0 1,6 3,3-2,2-1,-1 0,2 3,-2-1,-3-2,-2-2,-2 1,1-4,1-2,1-1,1-1,-2 1,2-4,3 0,2 1,6 0,2-2,-2 1,1 0,5 1,3 5,4 1,5 1,-4 0,0-4,-1-2,7 0,3 0,-2 0,-3-2,-3-3,0-1,2-1,1 3,-4 1,-3-3,-4-2,0-3,-2 2,-1-1,1-1,3-1,0-1,5-2,0 1,0-1,2 0,-3-1,3 1,0 0,-1 0,0 0,4 0,2 0,1-9,-1-3,-4 0,2 3,-3 3,2-2,-1 2,2-1,1 0,-3 1,-4 2,-2-1,2-3,-3-1,4 3,-3-2,-1-3,-2 2,1-2,2-4,2-3,-1-2,-2 3,-6 2,-1-1,0 1,-1-1,0 2,-1 4,-4 1,0 1,-3-3,-3-4,-4-1,-1-2,0 0,4 3,0-3,0 0,-3-4,-1-4,-1 0,-1 1,-1-2,0 2,0-2,-1 1,1 2,0 2,0-1,0 0,-1-7,-2-3,-4-1,0 2,-3 1,-2-7,0 1,0 3,2 4,2 5,0 0,2-1,-3 0,-1 2,0-1,0 4,-3-1,2 1,0-6,1 0,-4-6,-1 1,-3-1,3 3,3-1,4 1,1 1,1-3,2 1,-2 2,0 4,2 3,1 1,1 9,1 8,0 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0:59.54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3811 1236,'-1'-9,"0"1,0-1,0 1,-1-1,0 1,-1 0,0 0,0 0,-1 0,0 1,-2-5,-5-8,-64-106,-54-16,82 89,-3 1,-1 3,-3 2,-2 3,-2 2,54 39,-98-76,-228-159,298 218,8 3,-1 2,-1 0,0 2,-1 1,0 1,-1 1,-22-4,-342-65,296 64,-1 5,0 4,-16 5,96 2,1 2,0 0,0 1,0 1,0 0,1 1,0 1,-2 1,-45 18,-86 35,27 20,-146 66,-28 25,130-77,142-80,0 1,1 1,1 1,0 1,1 1,-14 20,-25 23,-26 13,-52 59,97-91,34-39,0 1,1-1,-1 1,1 0,1 0,-1 0,1 1,0 0,0 0,1 0,0 0,0 0,1 1,0-1,0 1,0 1,3 229,1-224,0 0,2 0,-1 0,2 0,0-1,1 0,0 0,1 0,0 0,1-1,0-1,4 4,163 155,-165-160,8 9,1 0,1-1,0-1,1 0,1-2,2 0,158 63,-71-46,1-5,110 11,-78-27,0-5,80-11,-91-6,-1-6,33-14,-124 24,55-16,-1-3,-2-5,3-5,-91 34,382-137,-22 15,-272 95,220-97,-158 58,-142 60,0 0,-1 0,0-2,0 1,-1-2,0 1,-1-1,0-1,-1 0,0 0,-1-1,0 0,1-5,-4 10,1-8,0 0,-1 0,-1-1,0 0,-1 0,-1 0,0 0,-2-1,0 1,0 0,-2 0,0-1,-1 1,-1 1,-1-1,0 0,-1 1,-7-13,0-12,-120-412,132 451,-35-83,36 83,-1 0,0 0,-1 0,1 0,0 1,0-1,-1 0,1 1,-1-1,1 1,-1-1,0 1,0 0,0 0,1 0,-1 0,0 0,0 0,0 0,-1 1,1-1,0 1,0-1,0 1,0 0,0 0,-1 0,1 0,0 0,0 1,0-1,0 0,0 1,-1 0,1 0,0-1,0 1,-1 1,-67 75,33-39,21-23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1:03.67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759 17,'-194'18,"185"-16,-1 0,0 1,1 1,-1 0,1 0,0 0,0 1,1 1,-1-1,1 1,1 1,-1 0,1 0,0 0,1 1,-1 0,2 0,-1 0,1 1,0 0,1 0,0 0,-2 9,-101 208,9 152,-13-45,76-144,-2 63,38 180,0-404,0-1,2 1,1-1,1 1,6 19,50 127,20-48,-59-104,1-2,0 0,2-2,0-1,2-1,23 11,-29-15,-6-7,-1 0,1 0,0-1,0-1,0-1,0 0,0-1,0 0,1-2,-1 1,8-3,25 1,-25 3,0-2,0 0,-1-2,1-1,-1 0,0-2,0 0,0-2,18-8,171-104,-195 105,-1-1,0 0,-1-1,-1-1,-1 0,10-19,13-18,-24 39,0-1,-1-1,-2 0,1 0,-2-1,0 0,-2 0,0 0,-1-3,5-44,-3 0,-3-1,-4-53,1-68,33-498,-44 387,-18 141,13 77,14 61,-1 1,-1 0,-1 1,0-1,-2 1,0 0,-1 0,0 1,-1 0,-2 0,-1-1,-46-75,53 88,0 1,-1-1,1 1,-1 0,0 0,0 0,0 1,0 0,-1 0,1 1,-1 0,0 0,-5-1,-16-6,19 5,0 1,0 0,0 1,0 0,0 0,0 1,-1 0,1 0,-1 1,1 1,0-1,-1 2,1-1,0 1,0 1,0-1,0 2,-2 0,-33 10,31-12</inkml:trace>
  <inkml:trace contextRef="#ctx0" brushRef="#br0" timeOffset="2586.225">2452 317,'1'-3,"-1"0,0 1,0-1,0 0,0 0,0 1,-1-1,0 0,1 1,-1-1,0 1,0-1,0 1,0-1,-1 1,1-1,-1 1,1 0,-1 0,0 0,0 0,0 0,0 0,0 1,0-1,-1 1,1-1,-1 1,1 0,-1 0,1 0,-1 0,1 0,-1 1,0-1,1 1,-1 0,0 0,0 0,1 0,-2 0,-139 2,132 0,0 1,0 0,0 1,0 0,0 1,1 0,0 0,0 1,1 0,-8 7,10-6,1 0,1 1,-1 0,1-1,1 2,-1-1,1 1,1-1,0 1,0 0,1 0,-2 8,-23 61,20-65,1 1,0 0,1 0,0 1,1 0,1-1,1 1,0 0,1 1,0-1,1 0,1 3,0 20,-3-1,0 1,-3-1,-1 0,-3 6,-27 229,27-174,4 0,7 68,-1-37,-1 327,0-451,-1 0,1 0,0 0,1 0,-1 0,1 0,0-1,0 1,0 0,1 0,-1 0,1-1,0 1,1-1,-1 0,1 0,0 1,0-2,0 1,0 0,1-1,1 2,116 85,-114-84,1 0,1-1,-1 0,1 0,-1-1,2 0,-1-1,0 0,1 0,-1-1,1 0,-1-1,1 0,0 0,0-1,2-1,12 1,-15 1,-1-1,1 0,0 0,0-1,-1 0,1 0,-1-1,1 0,-1-1,0 0,0 0,0-1,0 0,0 0,1-2,113-99,-103 84,-1-1,-1-1,0 0,-2-1,-1-1,-1-1,-1 0,6-21,37-161,-30 90,-16 82,6-14,-3-1,-2-1,-2 0,-2 0,-2-18,-8-557,2 581,-2 0,-2 1,-2 0,-2 0,-13-36,21 73,-1-1,1 1,-1 0,-1 0,1 0,-2 0,1 1,-1-1,0 1,0 0,-1 1,0-1,0 1,0 0,-1 1,0 0,0 0,-1 0,1 1,-1 0,-3-1,-208-76,207 76,4 0,0 1,0 0,-1 1,1 0,-1 0,0 1,0 0,0 1,0 0,0 0,0 1,0 0,-1 1,8 0,1 0,-1 0,0 1,0-1,1 1,-1-1,1 1,-1-1,1 1,0 0,0 0,0 0,0 0,0 0,0 0,0 0,0 0,1 0,-1 0,1 0,0 0,0 1,0-1,0 0,0 0,0 2,-2 10,-1 2</inkml:trace>
  <inkml:trace contextRef="#ctx0" brushRef="#br0" timeOffset="6583.3">6440 1622,'1'-2,"1"1,-1-1,1 0,-1 1,0-1,0 0,1 0,-1 0,0 0,-1 0,1 0,0 0,-1 0,1 0,-1 0,1-1,-1 1,0 0,0 0,0 0,0 0,-1-2,1 0,-1-7,-1 1,-1-1,1 0,-2 1,0 0,0 0,-1 0,0 0,0 1,-1-1,0 2,-1-1,0 1,-1-1,1 2,-1-1,-1 1,0 1,0 0,0 0,-1 0,-21-19,-197-168,212 178,-2 2,1 0,-2 0,0 2,0 0,-1 1,0 2,-5-2,15 6,-163-95,18 44,48 24,-92-43,-166-3,301 62,-1 2,0 3,-1 3,0 3,-20 4,30 1,19-2,0 2,0 1,0 3,0 0,1 3,-7 2,-164 33,-169 65,351-100,0 1,1 1,0 1,1 1,0 1,1 1,0 1,1 1,1 1,-16 18,-64 54,-85 72,-15-27,198-133,-1 0,1 0,0 1,0 0,0-1,0 1,0 0,0 0,0 0,1 0,-1 0,1 0,-1 1,1-1,0 0,0 1,0-1,0 1,0 0,1-1,-1 1,1-1,-1 1,1 0,0-1,0 1,1 0,-1-1,0 1,1 0,0-1,-1 1,1-1,1 2,0 4,1 0,1-1,-1 1,1-1,0 0,1 0,0-1,0 1,0-1,1 0,0 0,0-1,0 0,3 2,54 61,-60-62,3 5,0 0,1 0,0 0,1-1,0 0,1 0,0-1,0 0,1 0,113 94,-74-76,2-2,1-2,0-3,2-2,0-2,1-3,0-2,5-1,100 9,0-7,1-7,50-8,-17 1,154 12,-256-5,0-3,-1-5,11-5,102-20,-65 12,-116 15,1 0,0-2,0 0,-1-2,0 0,0-2,0 0,18-10,-17 7,1 1,0 1,0 0,0 3,1 0,21-1,11-3,53-8,-66 12,1-2,-1-1,0-3,-1-2,-1-1,22-12,-61 23,0 0,0 0,-1 0,1-1,0 1,-1-1,0 0,0 0,0-1,-1 1,1 0,-1-1,0 1,0-1,-1 0,1 0,-1 0,0 0,0 0,-1 0,0 0,1 0,-2 0,1 0,-1 0,1 0,-1 0,-1 0,1 0,-1 1,0-1,0 0,0 1,0-1,-1 1,0 0,0 0,0 0,0 0,-1 0,0 1,1 0,-1-1,0 1,-1 1,1-1,0 1,-1-1,0 1,-1 0,-6-1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18:17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337 199,'0'-15,"1"10,0 0,0 0,-1 0,0 0,0 0,0 0,-1 0,1 1,-1-1,0 0,-1 0,1 1,-1-1,0 0,0 1,0 0,-1-1,0 1,0 0,0 0,0 1,0-1,-1 1,1-1,-1 1,-2-1,-29-18,29 17,1 1,-1 0,0 0,0 0,0 1,0 0,-1 0,1 0,-1 1,1 0,-1 1,0-1,0 1,0 0,0 1,0 0,0 0,0 0,-3 2,4 2,0 0,0 1,1 0,-1 1,1-1,0 1,1 0,0 0,0 0,0 1,0-1,1 1,0 0,1 0,0 0,0 1,-1 3,3-9,-11 31,2-1,1 2,2-1,1 1,2 0,1 17,1-23,0-22,0 1,0-1,1 1,0-1,0 1,1-1,-1 1,1-1,1 1,-1-1,1 0,0 0,1 1,-1-1,1-1,0 1,1 0,-1-1,5 5,-3-5,-1-1,1 0,0 0,1 0,-1-1,1 1,-1-1,1-1,0 1,0-1,0 0,0 0,1-1,-1 0,0 0,1 0,-1-1,1 0,-1 0,1-1,-1 1,0-2,1 1,-1-1,0 1,0-2,0 1,3-2,2-4,-1 1,-1-1,0 0,0-1,0 0,-1-1,0 1,-1-2,0 1,-1-1,0 0,-1 0,0-1,-1 1,0-1,0 0,-2 0,1-1,-2 1,1 0,-2-1,0 1,-1-12,-2-176,-12 141,12 58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47:32.1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68,'3'0,"6"0,4-4,5-5,2 0,2 0,4-1,2 1,0 2,-1 2,-2 2,-1 1,0 2,-2 0,0 0,0 0,-4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1:17.28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3287 1026,'-2'-30,"-1"1,-2-1,-1 1,-2 1,0-1,-2 1,-5-9,13 34,-7-14,-1 0,0 1,-2 1,0-1,0 2,-2 0,0 1,0 0,-1 1,-1 0,0 1,0 1,-15-6,3-2,-465-257,442 248,-2 3,-1 1,-1 4,-1 1,-51-8,-300-66,254 66,-2 7,0 6,-50 7,173 6,0 1,0 1,0 2,1 1,-1 2,2 1,-1 1,1 2,-15 7,-30 21,2 2,2 4,-4 6,39-25,1 1,1 2,2 1,1 1,-10 15,-8 14,24-32,1 2,2 1,1 1,1 1,-11 25,23-29,0 0,3 0,0 1,2 0,1 0,1 0,1 0,4 17,-2 31,-1 10,4 0,14 78,82 250,-46-291,7-68,-43-42,1-1,1 0,0-1,0-2,1 0,14 4,43 23,214 80,-253-109,0-1,1-2,0-2,0-1,0-3,0-1,10-3,-47 4,207-16,158-33,-268 30,-1-3,-1-5,-2-5,18-11,-96 36,1-1,-1-1,0 0,-1-2,-1 0,1-1,-2-1,1 0,-2-1,0-1,13-16,113-184,-21 37,-74 90,-4-2,16-55,-54 138,0 0,-1-1,1 0,-2 1,1-1,-1-1,0 1,-1 0,0 0,0 0,-1-1,0 1,-1 0,1-1,-2 1,1 0,-1 0,0 0,-1 0,0 0,0 0,0 1,-1-1,-1 1,1 0,-4-3,-10-7,0-1,1 0,1-1,0-1,2 0,-11-20,18 28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9:02:02.4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170 1131,'2'1,"-1"1,0 0,1 0,0 0,-1-1,1 1,0-1,0 1,0-1,0 0,0 0,0 0,1 0,-1 0,0 0,0-1,1 1,-1-1,0 1,1-1,-1 0,0 0,1 0,1 0,-1 0,372 3,-42-3,-152-27,72 26,-249 0,-1 1,1 0,-1-1,1 0,-1 0,1 0,-1 0,0-1,0 1,1-1,-1 0,0 0,-1 0,1 0,0 0,0-1,-1 1,0-1,1 0,-1 1,0-1,0 0,-1 0,1-1,-1 1,1 0,-1 0,0-1,0 1,0-1,-1 1,1-1,-1 1,0-1,0 1,0-1,-1-1,8-157,4 64,-5 0,-4 0,-4-15,0-23,1-118,1 251,0 0,0 0,-1-1,1 1,-1 0,0 0,0-1,0 1,0 0,0 0,-1 0,1 0,-1 1,0-1,0 0,0 1,0-1,-1 1,1 0,-1-1,1 1,-1 0,0 1,0-1,1 0,-1 1,-1 0,1-1,0 1,0 1,0-1,0 0,-1 1,1-1,0 1,-1 0,1 0,0 0,-1 1,1-1,0 1,0 0,0 0,-1 0,0 1,-103 39,-65 9,146-44,0 0,0-2,0 0,-1-2,0-2,1 0,-21-3,-20 1,-548 2,613-1,-1 0,0 1,1-1,-1 1,0 0,1 0,-1 0,0 0,1 0,-1 1,0-1,1 1,-1 0,1 0,-1 0,1 0,-1 0,1 0,0 1,-1-1,1 1,0 0,0 0,0-1,0 1,1 1,-1-1,0 0,1 0,-1 0,1 1,0-1,0 1,0-1,0 1,0-1,1 1,-1 0,1-1,0 1,0 0,0 1,37 93,-4-29,-27-40,-2 1,0 0,-2-1,-1 1,-1 0,-3 15,0 28,4-55,-2 1,0 0,-1 0,-1 0,-1-1,0 1,-1-1,-1 0,-1 0,0-1,-10 15,13-22,0 0,0 1,1-1,0 1,0 0,1-1,1 1,0 0,0 0,1 3,-6 40,2-42,1 1,-2-1,0 0,0 0,-1-1,0 0,-1 0,0 0,-4 3,-6-2,12-16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9:02:06.8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 1204,'254'-1,"-88"-39,20-28,-86 42,204-37,209-46,-154 105,-353 4,-1 0,1 0,-1 0,1 1,-1-1,0 1,1 1,-1-1,0 1,0 0,0 0,0 0,0 1,0-1,-1 1,1 1,-1-1,0 0,0 1,0 0,1 1,-5-4,0 0,0 0,0 0,1-1,-1 1,0 0,1 0,-1 0,1-1,-1 1,1 0,-1-1,1 1,-1 0,1-1,-1 1,1 0,0-1,0 1,-1-1,1 1,0-1,0 0,-1 1,1-1,0 0,0 0,0 1,0-1,-1 0,1 0,0 0,0 0,0 0,0 0,0 0,0 0,-1 0,1-1,0 1,0 0,0-1,-1 1,1 0,0-1,0 1,-1-1,1 1,0-1,0 1,-1-1,1 0,-1 1,1-1,-1 0,1 1,-1-1,1 0,-1 0,4-177,-6-116,-23 169,22 74,3 37,0-1,-1 1,-1 0,-1-1,0 1,0 0,-1 0,-1 1,-1-1,0-1,-41-80,46 92,-1 0,0 0,1 1,-1-1,0 1,0-1,0 1,-1 0,1-1,0 1,-1 0,0 1,1-1,-1 0,0 1,0-1,0 1,0 0,0 0,0 0,0 1,0-1,0 1,0-1,-1 1,1 0,0 1,0-1,0 0,0 1,-1-1,1 1,0 0,0 0,0 1,0-1,1 0,-1 1,0 0,1 0,-1 0,1 0,-1 0,1 0,-40 32,33-26,1-1,-2 1,1-1,-1-1,0 0,0 0,0-1,-1 0,0-1,0 0,0-1,0 0,-11 1,-258-7,-644 3,704-27,79 9,139 17,0 0,0 0,0 1,-1-1,1 1,0-1,0 1,0 0,-1 0,1 0,0 0,0 0,-1 1,1-1,0 1,0-1,0 1,0 0,0 0,0 0,0 0,0 0,0 0,0 0,0 1,1-1,-1 1,0-1,1 1,0 0,-1 0,1 0,0-1,0 1,0 0,0 0,0 1,0-1,1 0,-1 0,1 0,-1 0,1 1,0-1,-7 143,-30 107,9-115,15-112,4-11,1 1,1 0,1 0,0 1,0-1,2 1,0 0,0 7,3 146,1-157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4:40.69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216 15,'-37'-14,"30"14,0-1,0 1,0 0,0 1,0 0,0 0,0 0,0 1,0 0,0 0,1 1,-1-1,1 2,0-1,0 1,0 0,0 0,1 0,-1 1,1 0,0 0,1 0,-1 1,1 0,0-1,0 2,1 0,0 0,1 1,0-1,0 0,0 1,1-1,0 1,1 0,-1-1,1 1,1 0,0-1,0 1,0-1,2 4,-1-9,0 1,0-1,0 0,0 0,0 0,1 0,-1 0,0-1,1 1,0-1,-1 1,1-1,0 0,0 0,0 0,0-1,0 1,0-1,0 1,0-1,0 0,0 0,0-1,0 1,0 0,2-1,23 1,-17 1,0 1,0 0,-1 0,1 1,-1 1,1-1,-1 2,0-1,-1 1,1 1,-1 0,0 0,0 1,-1 0,0 0,1 2,-6-1,0 0,0 0,-1 0,0 1,-1-1,0 1,0-1,0 1,-1-1,-1 1,1-1,-1 0,-1 1,0-1,0 2,-1-6,-1 1,1-1,-1 0,0 0,0 0,0-1,0 0,-1 1,1-1,-1-1,0 1,0-1,0 0,0 0,0 0,0-1,-1 1,1-1,0-1,-1 1,1-1,-1 0,1 0,-1-1,1 1,0-1,-1 0,1-1,-3 0,-19 0,24 2,0 0,1 0,-1 0,0 0,0 0,0-1,1 1,-1-1,0 0,1 0,-1 0,1 0,-1 0,1 0,-1-1,1 1,0-1,0 0,0 0,0 0,0 0,0 0,0 0,-1-2,-4-11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4:52.93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140 60,'0'-4,"0"3,1-1,0 1,-1-1,1 1,-1-1,1 1,-1-1,0 0,0 1,0-1,0 1,0-1,0 0,0 1,0-1,-1 1,1-1,0 0,-1 1,1-1,-1 1,0-1,0 1,0 0,1-1,-1 1,0 0,-1-1,1 1,0 0,0 0,0 0,-1 0,1 0,0 0,-1 1,1-1,-1 0,1 1,-1-1,1 1,-1-1,0 1,1 0,-1 0,0 0,-3 5,0 0,0 1,0 0,0 0,1 0,0 0,1 1,-1 0,1 0,1 0,-3 6,-32 133,35-143,0 1,-1-1,1 0,1 1,-1 0,0-1,1 1,0 0,0 0,0 0,0 0,0 0,1 0,0 0,0 0,0 0,0 0,1 0,0 0,-1 0,1 0,1 0,-1 0,1-1,-1 1,1 0,0-1,0 0,1 1,-1-1,1 0,-1 0,1 0,0 0,0-1,1 1,-1-1,0 0,1 0,-1 0,1 0,0-1,0 1,-1-1,1 0,0 0,0 0,0-1,0 1,159-6,-156 1,-1 0,0 0,0 0,-1 0,1-1,-1 0,0 0,-1-1,1 1,-1-1,0 0,0 0,-1 0,0-1,0 1,0-1,-1 0,0 0,0 0,-1 0,0 0,0 0,-1 0,1 0,-2-1,1 1,-1 0,0 0,-1-2,0 1,-1 1,0 0,-1-1,1 1,-1 1,-1-1,1 1,-1-1,0 1,-1 1,1-1,-1 1,0 0,0 0,-1 1,0 0,1 0,-1 0,-1 1,1 0,0 0,-1 1,0 0,1 0,-1 1,-4 0,5 0,1 1,0-1,0 1,-1 1,1 0,0-1,0 2,0-1,0 1,0 0,0 0,0 1,0-1,1 1,0 1,-1-1,1 1,0 0,1 0,-1 0,1 0,0 1,0 0,0 0,1 0,-1 1,1-1,0 1,3-5,0 0,-1-1,1 1,0 0,0 0,0-1,0 1,0 0,0 0,0-1,0 1,0 0,0 0,0-1,0 1,0 0,1 0,-1-1,0 1,1 0,-1-1,0 1,1 0,-1-1,1 1,-1-1,1 1,-1 0,1-1,-1 1,1-1,0 0,-1 1,1-1,0 0,-1 1,1-1,0 0,0 1,-1-1,1 0,0 0,0 0,-1 0,1 0,0 0,0 0,-1 0,1 0,0 0,48 0,-42 0,28 0,-28 1,1 0,-1 0,0-1,0 0,0 0,0-1,0 0,0 0,0-1,0 0,0 0,0 0,-1-1,1 0,-1-1,0 1,0-1,4-4,-3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4:53.81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 53,'-1'-2,"1"0,0 0,0 0,0 0,0 0,0 0,0 0,1 0,-1 1,1-1,-1 0,1 0,0 0,0 1,0-1,-1 0,2 1,-1-1,0 1,0-1,0 1,1-1,-1 1,1 0,-1 0,1 0,0 0,-1 0,1 0,0 0,-1 0,1 1,0-1,0 1,0-1,0 1,0 0,0 0,0 0,-1 0,1 0,0 0,0 0,0 1,0-1,0 0,0 1,1 1,9 2,0 1,-1 1,0 0,0 0,0 1,-1 1,0-1,0 2,-1-1,0 2,0-1,-1 1,-1 0,2 4,-3-8,55 90,-56-88,-1 0,0 1,-1-1,0 1,0 0,-1 0,0 0,-1 0,1 0,-2 1,1-1,-2 0,1 0,-1 1,-2 7,1 23,1-24,-1 0,0 0,-1 0,-1 0,0 0,-2-1,1 0,-2 0,0-1,-1 1,0-1,-1-1,-1 0,0 0,0-1,-1 0,-5 2,15-12,-1-1,1 0,-1 0,1 1,-1-1,1 0,-1-1,0 1,0 0,0 0,1-1,-1 1,0-1,0 1,0-1,0 0,0 0,0 0,0 0,0 0,0 0,0-1,0 1,1 0,-1-1,0 0,0 1,0-1,1 0,-1 0,0 0,1 0,-1 0,0-1,1 1,0 0,-1-1,1 1,0-1,0 1,0-1,-44-76,42 73,-7-18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4:41.34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73 248,'-31'69,"23"-50,1 2,0-1,2 1,0 0,1 0,2 0,-1 21,4 56,-1-82</inkml:trace>
  <inkml:trace contextRef="#ctx0" brushRef="#br0" timeOffset="1165.212">196 283,'-10'252,"3"-140,7-118,-1-11,1 1,0-1,2 0,0 0,1 1,0-1,2 1,4-12,63-148,-70 173,-1 0,0 0,0 0,1 0,0 1,-1-1,1 0,0 1,1-1,-1 1,0 0,1-1,-1 1,1 0,-1 1,1-1,0 0,0 1,0 0,0-1,0 1,0 1,0-1,1 0,-1 1,0-1,0 1,1 0,-1 0,0 0,0 1,0-1,1 1,-1-1,0 1,0 0,0 1,1-1,4 6,1 1,-1 0,-1 0,1 0,-1 1,-1 0,0 1,0 0,-1 0,0 0,0 0,-1 1,-1-1,0 1,2 10,16 157,-20-174,2 1,0 0,-1 0,0 0,0 1,0-1,-1 1,1-1,-1 1,0-1,-1 1,0-1,1 1,-2 0,1-1,-1 1,0-1,0 1,0-1,-1 1,0-1,-1 4,-40-15,38 4,-13-7</inkml:trace>
  <inkml:trace contextRef="#ctx0" brushRef="#br0" timeOffset="3779.97">796 301,'-1'1,"-1"1,1-1,-1 1,1-1,0 1,-1 0,1 0,0-1,0 1,0 0,0 0,1 0,-1 0,1 0,-1 0,1 1,-1-1,1 0,0 0,0 0,0 0,0 0,1 2,-1-1,0 159,0-160,1 0,0 0,-1 0,1 0,0 0,0 0,0 0,0 0,1-1,-1 1,0 0,1-1,-1 1,1-1,0 1,-1-1,1 0,0 0,0 0,0 0,0 0,0 0,0 0,0 0,0-1,0 1,0-1,0 0,0 0,0 0,1 0,0 0,73-7,-69 3,0 0,0 0,-1 0,1-1,-1 0,0 0,-1 0,1-1,-1 0,0 0,-1 0,1-1,-1 1,0-1,-1 0,0 0,0-1,29-45,30-31,-58 125,-6-23,1-1,0 1,2-1,0 1,1-1,0 0,2 0,0 0,1 0,1 0,0-1,6 11,-10-23,0 0,0 0,0-1,1 1,-1-1,1 0,0 0,0 0,0 0,0 0,0-1,1 1,-1-1,1 0,-1 0,1 0,0 0,0-1,0 1,0-1,0 0,0-1,0 1,1-1,-1 1,0-1,0-1,0 1,0 0,1-1,1 0,0-2,0 0,-1-1,1 1,-1-1,0 0,0 0,0-1,-1 1,1-1,-1 0,0 0,0-1,-1 1,0-1,0 0,1-1,18-27,-13 22,0 0,0-1,-1 0,-1 0,0 0,-1-1,0 0,-1-1,-1 1,0-1,-1 0,-1 0,0 0,-1 0,0-1,-4 2,-1 2</inkml:trace>
  <inkml:trace contextRef="#ctx0" brushRef="#br0" timeOffset="4669.087">1696 71,'1'8,"-1"-1,-1 1,1 0,-2 0,1-1,-1 1,0-1,0 1,-1-1,0 0,0 0,-1 0,-4 6,-37 107,40-101,1 0,0 0,2 1,1-1,0 1,1 0,2 11,-1 15,-1-44,-1 0,1 0,-1 0,1 0,0 0,0 0,0 0,0 1,0-1,0 0,1 0,-1 0,1 0,-1 0,1 0,0 0,0 0,0 0,0 0,0 0,0-1,1 1,-1 0,0-1,1 1,-1-1,1 1,0-1,0 0,-1 0,1 0,0 0,0 0,0 0,0 0,0 0,0-1,0 1,0-1,1 0,-1 0,0 1,0-1,0-1,0 1,0 0,0 0,1-1,-1 1,0-1,1-1,52-99,-19 44,-33 41</inkml:trace>
  <inkml:trace contextRef="#ctx0" brushRef="#br0" timeOffset="5065.051">1572 336,'4'0,"3"0,6 0,5 0,2 0,1 0,-1 0,0 0,-1 0,-1 0,1 0,-2 0,1 0,0 0,2 0,2 0,-4-3,-4-1</inkml:trace>
  <inkml:trace contextRef="#ctx0" brushRef="#br0" timeOffset="8477.926">761 1,'-3'2,"0"0,-1 0,1 0,0 0,0 1,0 0,0-1,1 1,-1 0,1 0,0 1,0-1,0 0,0 1,0-1,1 1,0 0,-1 1,2-4,-23 42,-15 58,39 228,-1-325,0 1,0 0,1 0,-1-1,1 1,0 0,0-1,1 1,-1 0,1-1,0 0,0 1,1-1,-1 0,1 0,0 0,0-1,0 1,0-1,1 0,0 1,-1-2,1 1,4 2,2 2,-1-2</inkml:trace>
  <inkml:trace contextRef="#ctx0" brushRef="#br0" timeOffset="9607.343">2154 142,'0'353,"0"-338</inkml:trace>
  <inkml:trace contextRef="#ctx0" brushRef="#br0" timeOffset="10074.348">2013 353,'65'-27,"65"7,10 14,-123 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5:00.43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284 427,'-3'0,"0"0,0-1,0 1,0-1,0 1,1-1,-1 0,0 0,1 0,-1 0,0 0,1-1,-1 1,1-1,0 0,0 0,-1 0,1 0,0 0,1 0,-1 0,0-1,1 1,-1 0,1-1,0 0,0 1,0-1,0 0,0 0,0 1,1-1,-7-98,8 87,-1-3,1 1,1 0,1-1,0 1,1 0,1 1,0-1,1 1,7-13,-10 23,0-1,1 0,0 1,-1 0,2 0,-1 0,0 1,1-1,0 1,0 0,0 0,1 1,-1 0,1 0,0 0,0 0,0 1,0 0,0 0,1 1,-1 0,0 0,1 0,-1 1,7 0,-11 0,-1 0,1 0,0 0,-1 0,1 0,0 0,-1 0,1 1,0-1,-1 1,1-1,-1 1,1 0,-1-1,1 1,-1 0,0 0,1 0,-1 0,0 0,0 0,0 0,1 1,-1-1,-1 0,1 1,0-1,0 1,0-1,-1 1,1-1,-1 1,1-1,-1 1,1 0,-1-1,0 1,0-1,0 1,0 0,0-1,0 1,-1 0,1-1,0 1,-1-1,1 1,-1 0,0-1,1 0,-1 1,0-1,0 1,0-1,0 0,0 1,-22 34,15-19</inkml:trace>
  <inkml:trace contextRef="#ctx0" brushRef="#br0" timeOffset="511.962">1 321,'450'0,"-431"0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4:55.45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212 304,'-2'30,"-2"0,-1 0,-2 0,0 0,-2-1,-3 4,-13 84,15 46,3-37,7-131</inkml:trace>
  <inkml:trace contextRef="#ctx0" brushRef="#br0" timeOffset="746.127">0 639,'1'19,"0"0,1 0,0-1,2 1,0 0,1-1,1 0,1 0,0-1,2 1,4 5,-10-17,1-1,0 0,0 0,0 0,1-1,-1 0,1 1,0-2,1 1,-1-1,0 1,1-1,0-1,0 1,0-1,0 0,0-1,0 1,1-1,0 0,-5-3,1 0,0 1,-1-1,0 0,1 0,-1-1,0 1,0 0,0-1,0 1,-1-1,1 0,-1 0,1 0,-1 1,0-1,0 0,0 0,-1 0,1-1,-1 1,1 0,-1 0,0 0,2-8,0 1,1 0,0-1,1 2,0-1,1 0,0 1,0 0,1 0,0 0,0 1,1 0,0 0,1 1,2-2,94-104,-93 106,-2 0</inkml:trace>
  <inkml:trace contextRef="#ctx0" brushRef="#br0" timeOffset="2084.246">670 39,'69'-27,"-60"24,1 1,-1 0,1 0,-1 1,1 0,-1 0,1 1,0 1,-1-1,1 2,-1-1,1 1,-1 1,0 0,0 0,0 1,0 0,7 4,-6-1,0 0,0 0,0 1,-1 0,0 1,-1 0,0 1,0-1,-1 2,-1-1,1 1,-2-1,1 2,-1-1,-1 1,0-1,1 10,-3-14,0 1,-1 0,0 0,0 0,-1 0,1 0,-2 0,1 0,-1 0,-1 0,1 0,-1 0,-1 0,0-1,0 1,0-1,-1 0,0 0,0 0,0 0,-1-1,0 0,-1 0,0 0,1 0,-2-1,1 0,-1-1,1 1,-1-1,-2 1,-14 6,0-1,-1 0,0-2,0-1,-1-1,0-1,0-1,0-1,-2-1,-109-3,137 1,0-1,-1 1,1 0,-1-1,1 1,0-1,-1 1,1-1,-1 1,0-1,1 0,-1 1,0-1,1 0,-1 1,0-1,1 0,-1 1,0-1,0 0,0 1,0-1,0 0,0 0,0 1,0-1,0 0,0 1,0-1,0 0,0 0,-1 1,1-1,0 0,-1 1,1-1,0 1,-1-1,1 0,-1 1,1-1,-1 1,1-1,-1 1,1-1,-1 1,1-1,-1 1,0 0,1-1,-1 1,0 0,1 0,-1-1,146-26,-117 22,1 0,-1 2,1 1,0 1,-1 2,8 1,98-3,-70-21,-54 17</inkml:trace>
  <inkml:trace contextRef="#ctx0" brushRef="#br0" timeOffset="2833.595">1253 4,'297'0,"-231"26,-56-21</inkml:trace>
  <inkml:trace contextRef="#ctx0" brushRef="#br0" timeOffset="3360.546">1448 57,'16'206,"-16"29,0-244</inkml:trace>
  <inkml:trace contextRef="#ctx0" brushRef="#br0" timeOffset="3924.95">1624 127,'-28'197,"4"-59,22-10,3-138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5:11.67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201 922,'0'-24,"2"-11,-2 0,-1-1,-2 1,-1 0,-2 0,-1 1,-2 0,-1 0,-3-3,-117-236,124 255,2-1,0 1,2-1,0 0,0 0,2 0,1 0,0 0,3-11,-3 26,0 0,1 0,0 0,0 0,0 0,0 0,1 0,-1 1,1-1,0 1,0-1,0 1,1 0,-1 1,1-1,-1 0,1 1,0 0,0 0,0 0,0 1,1-1,-1 1,0 0,1 0,-1 0,0 1,1-1,-1 1,1 0,-1 1,1-1,-1 1,0 0,1 0,-1 0,0 0,0 1,1 0,-1 0,-1 0,1 0,0 1,0-1,-1 1,0 0,1 0,-1 0,0 1,-1-1,1 1,0-1,-1 1,1 2,4 131,-9-85,-1 3,-1-43</inkml:trace>
  <inkml:trace contextRef="#ctx0" brushRef="#br0" timeOffset="348.02">43 463,'84'-16,"203"14,-272-1,-4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47:28.5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515 45,'-31'184,"16"-125,-59 228,70-265,4-19,1 0,-1 0,0 0,0 0,0 0,0 1,0-1,-1 0,1 0,-1 0,0 0,0 0,0 0,0-1,-1 1,1 0,-1 0,1-1,-1 1,0-1,0 1,0-1,-1 0,1 0,0 0,-1 0,1 0,-1-1,0 1,0-1,1 0,-1 0,0 0,0 0,0 0,0 0,-3 0,2-3,1 0,0 0,-1 0,1 0,0-1,0 1,0-1,1 0,-1 1,1-1,-1-1,1 1,0 0,0 0,1-1,-1 1,1-1,-1 0,1 1,0-1,0 0,1 0,-34-57,-104 1,46 11,79 39</inkml:trace>
  <inkml:trace contextRef="#ctx0" brushRef="#br0" timeOffset="1143.012">736 377,'-3'-2,"-1"0,1 0,1 0,-1-1,0 1,0-1,1 1,0-1,-1 0,1 0,0 0,0 0,1 0,-1-1,1 1,-1 0,1-1,0 1,0-1,1 1,-1-1,1 0,0 1,0-1,0 1,0-1,0 0,0 0,0-1,0 0,1 0,-1 1,1-1,0 0,0 1,0-1,1 1,0-1,0 1,0 0,0 0,0 0,1 0,0 0,0 0,0 1,0-1,1 1,-1 0,1 0,0 0,0 1,0-1,0 1,0 0,1 0,-1 0,1 1,-1-1,1 1,-1 1,1-1,0 0,4 1,-3-1,1 1,-1 0,0 0,1 1,-1 0,0 0,0 0,1 1,-1 0,0 0,-1 0,1 1,0 0,-1 0,1 0,-1 1,0 0,0 0,-1 0,1 1,-1-1,0 1,0 0,0 0,-1 1,0-1,0 1,0 0,0-1,-1 1,0 0,1 6,-6 165,0-162,0 0,-1 0,0 0,-1 0,-1-1,0 0,-1 0,-1 0,0-1,-1 0,0-1,-1 0,-2 2,5-10,1 1,-1-1,0 0,0-1,0 0,0 0,-1-1,1 0,-1 0,0 0,-7 0,-4 1,-54-2,71-1,0-1,1 1,-1-1,1 0,-1 0,0 1,1-1,-1 0,1-1,0 1,-1 0,1 0,0 0,0-1,0 1,0-1,0 1,0-1,0 1,0-1,0 0,1 1,-1-1,1 0,-1 1,1-1,0 0,0 0,0 1,0-1,0 0,0 0,0 0,0 1,1-1,-1 0,1 0,-1 1,1-1,3-6,0 0,1 1,0-1,0 1,1 0,-1 1,2-1,-1 1,1 0,-1 1,2 0,-1 0,0 0,1 1,0 0,0 1,0-1,1 2,-1-1,1 1,0 0,-1 1,1 0,1 0,344 3,-336-5,-4-2</inkml:trace>
  <inkml:trace contextRef="#ctx0" brushRef="#br0" timeOffset="2228.932">383 1,'311'1,"-120"20,370-22,-559 1,1-1,-1 1,1 0,-1 0,1 0,-1 0,1 1,-1-1,0 1,1-1,-1 1,1 0,-1 0,0 0,0 0,1 0,-1 1,0-1,0 1,0-1,0 1,-1 0,1 0,0 0,-1 0,1 0,-1 0,0 0,0 0,0 0,0 1,0-1,0 0,0 1,-1-1,1 1,-1-1,0 1,0-1,0 1,0-1,0 3,-28 198,28-167,0-41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5:09.2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187 125,'-1'-3,"1"0,0 0,0 1,0-1,0 0,1 0,-1 1,1-1,0 0,-1 1,1-1,0 0,1 1,-1-1,0 1,1 0,-1-1,1 1,0 0,0 0,0 0,0 0,0 1,0-1,0 0,1 1,-1-1,1 1,-1 0,1 0,-1 0,1 0,0 0,-1 1,1-1,0 1,-1 0,1 0,0 0,2 0,3-1,-1 1,1 0,0 0,-1 0,1 1,-1 0,1 1,-1 0,0 0,1 0,-1 1,0 0,0 1,-1-1,1 1,-1 0,0 1,0 0,0 0,-1 0,1 1,-1-1,-1 1,1 0,-1 1,0-1,0 1,-1 0,0 0,0 0,-1 0,0 0,0 1,-1-1,1 1,-1 5,0-2,1 0,-2 0,1 0,-2 0,1 0,-2 1,1-1,-2 0,1-1,-1 1,-1 0,0-1,0 0,-1 0,-1 0,0 0,0-1,0 0,-1 0,-1-1,1 0,-2 0,1-1,-3 2,-16 5,-1-2,0 0,0-2,-1-1,-1-1,0-2,0-1,0-1,0-2,-1 0,-1-3,73 1,1-3,-1-1,0-2,0-1,33-12,-46 12,1 2,0 2,-1 0,1 2,0 1,19 3,21-1,-52-2,-1 0,0 0,0-2,0 0,0-1,0-1,0 0,3-2,-4 0</inkml:trace>
  <inkml:trace contextRef="#ctx0" brushRef="#br0" timeOffset="649.406">840 19,'93'15,"149"-13,-162 14,-63-15</inkml:trace>
  <inkml:trace contextRef="#ctx0" brushRef="#br0" timeOffset="1084.481">999 1,'44'155,"-35"-113,-1 1,-3 0,-1 0,-2 0,-4 39,-16-22,11-44</inkml:trace>
  <inkml:trace contextRef="#ctx0" brushRef="#br0" timeOffset="1564.322">1228 19,'0'431,"0"-413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5:06.86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26,'16'104,"-8"-26,4 0,4-1,16 46,-6-63,5-86,24-62,17-65,-31 60,7-33,-47 123,-1 0,1 0,0 0,-1 0,2 0,-1 0,0 0,0 0,1 0,0 1,-1-1,1 1,0-1,0 1,1 0,-1 0,0 0,1 0,-1 0,1 0,0 0,0 1,2-1,-3 3,0 0,-1 0,1 1,0-1,-1 0,1 1,-1 0,0-1,1 1,-1 0,0 0,0 0,0-1,0 1,0 0,-1 0,1 0,-1 1,1-1,-1 0,0 0,0 0,0 0,0 0,0 0,0 1,0-1,-1 2,1 0,1 12,-1 0,0 0,1-1,1 1,1 0,0-1,1 0,1 1,0-1,1-1,2 4,77 136,-83-151,0 1,0-1,0 0,0 0,1 0,-1-1,1 1,0-1,0 1,0-1,0 0,0 0,0 0,1 0,-1-1,1 1,-1-1,1 0,0 0,-1 0,1-1,0 1,0-1,-1 0,1 0,0 0,0-1,-1 1,1-1,0 0,-1 0,1 0,-1-1,1 1,-1-1,1 1,-1-1,0 0,0-1,0 1,0-1,-1 1,1-1,1-2,3-7,-1-1,0 0,-1-1,0 1,-1-1,-1 0,0 0,-1 0,-1-2,18-72,-6 64,-12 23,1 0,-1 0,1-1,-1 1,0-1,0 1,0-1,0 1,0-1,0 0,0 0,0 1,-1-1,1 0,-1 0,1 0,-1 0,0 0,0 1,0-1,0 0,0 0,0 0,0 0,-1 0,1 0,-1 0,1 1,-1-1,0 0,1 0,-1 1,0-1,0 0,-1 1,1-1,0 0,-9-2</inkml:trace>
  <inkml:trace contextRef="#ctx0" brushRef="#br0" timeOffset="927.009">1166 185,'-100'-27,"88"25,1 0,-1 0,1-1,-1 0,1-1,0 0,0-1,1 0,-1-1,-6-5,17 10,-1 0,1 0,0 0,1 0,-1 0,0 1,0-1,0 0,0 0,1 0,-1 1,0-1,1 0,-1 0,1 1,-1-1,1 0,-1 0,1 1,-1-1,1 1,0-1,-1 1,1-1,0 1,0-1,-1 1,1-1,0 1,0 0,-1 0,1-1,0 1,0 0,0 0,0 0,0 0,-1 0,1 0,0 0,0 0,0 0,0 0,-1 1,1-1,0 0,0 0,0 1,-1-1,1 1,0-1,0 0,-1 1,1 0,0-1,-1 1,4-1,285 36,-207-18,-69-17</inkml:trace>
  <inkml:trace contextRef="#ctx0" brushRef="#br0" timeOffset="1314.891">919 309,'352'0,"-336"0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5:22.06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160 1738,'-29'-52,"15"6,1 0,2-1,2-1,3 1,1-1,3-27,5-83,8 1,16-71,-13 140,14-88,47-156,-22 185,-53 145,0 0,1 0,-1 0,1 0,-1 0,1 0,0 0,0 0,0 0,0 1,0-1,0 0,1 1,-1-1,1 1,-1-1,1 1,-1 0,1-1,0 1,-1 0,1 0,0 0,0 1,0-1,0 0,0 1,0-1,0 1,0 0,0-1,0 1,0 0,0 0,0 1,0-1,0 0,0 1,0-1,0 1,0-1,0 1,0 0,0 0,-1 0,1 0,0 0,-1 0,1 1,0-1,-1 0,0 1,1 0,-1-1,0 1,1 1,20 139,8-12,-28-118,-1 1,-1 0,0 0,0 0,-1-1,-1 1,0 0,-1-1,0 1,-1-1,0 0,-1 0,0-1,-1 1,0-1,-1 0,-1-1,1 0,-7 6,-3 3,3-4</inkml:trace>
  <inkml:trace contextRef="#ctx0" brushRef="#br0" timeOffset="516.597">1 627,'3'0,"4"0,4 0,2 0,7 0,4 0,2 0,-1 0,-1 0,-3 0,0 0,-2 0,2 0,0 0,0 0,0 0,-2 0,-3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5:19.40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112 177,'-1'-3,"1"-1,-1 1,1 0,0 0,0 0,1 0,-1-1,1 1,-1 0,1 0,0 0,0 0,0 0,1 0,-1 1,1-1,-1 0,1 0,0 1,0 0,0-1,1 1,-1 0,0 0,1 0,0 0,1-1,4-2,-3 1,1-1,-1 1,1 0,0 1,1-1,-1 1,1 0,-1 1,1 0,0 0,0 0,0 1,0 0,0 0,0 1,0 0,0 0,0 0,1 1,-2 0,1 0,-1 0,0 1,0 0,0 0,0 0,0 1,0 0,-1 0,1 0,-1 1,0 0,0 0,0 0,0 1,-1-1,0 1,0 0,0 0,0 1,-1-1,0 1,0 0,-1 0,1 0,-1 1,0 18,-1 0,-1 0,-1 1,-2-1,0 0,-3 4,4-21,0 0,-1 0,0 0,-1-1,0 0,0 1,-1-2,1 1,-2 0,1-1,-1 0,0 0,0-1,0 1,-1-1,0-1,0 1,0-1,0 0,-1-1,1 0,-1 0,0-1,0 0,0 0,-26 4,0-1,-1-1,1-2,0-2,-13-2,10 9,63 2,-13-9,-1 0,1-1,-1-1,0 0,0 0,0-1,0-1,0 0,0 0,-1-1,0-1,9-6,9-2,-4 6,0 1,0 1,1 1,0 2,0 0,0 2,0 1,0 1,0 1,-1 1,2 2,-14-4,249 11,-247-12</inkml:trace>
  <inkml:trace contextRef="#ctx0" brushRef="#br0" timeOffset="679.788">835 1,'23'-1,"0"2,1 0,-1 2,0 0,0 2,17 5,-19-5,1-1,0-1,0-1,0-1,0 0,0-2,0-1,0-1,10-2,56-5,-73 9</inkml:trace>
  <inkml:trace contextRef="#ctx0" brushRef="#br0" timeOffset="1165.459">1171 1,'0'353,"0"-338</inkml:trace>
  <inkml:trace contextRef="#ctx0" brushRef="#br0" timeOffset="1708.061">1294 18,'0'-1,"1"1,-1-1,1 1,0-1,-1 1,1-1,0 1,-1 0,1-1,0 1,0 0,-1 0,1 0,0-1,0 1,-1 0,1 0,0 0,0 0,-1 0,1 0,0 1,0-1,-1 0,1 0,0 0,0 1,-1-1,1 0,0 1,-1-1,1 1,0-1,-1 1,1-1,-1 1,1-1,-1 1,1 0,-1-1,1 1,-1-1,0 1,1 0,-1 0,0 0,5 8,0 0,-1 1,-1-1,0 1,0 0,-1 0,0 0,0 1,-2-1,1 0,-1 0,0 1,-1-1,-2 8,2 18,-32 147,18-126,11-42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5:17.17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91 89,'-8'-1,"1"0,-1 0,1-1,-1 0,1 0,0 0,0-1,0 0,0-1,0 1,-4-5,11 7,0 0,0 0,1-1,-1 1,0 0,1 0,-1 0,1 0,-1 0,1 0,-1 0,1 0,0 0,-1 0,1 0,0 0,0 0,0 1,0-1,0 0,0 0,0 1,0-1,0 1,0-1,0 1,0-1,0 1,0 0,0 0,1-1,-1 1,0 0,0 0,0 0,0 0,1 0,-1 0,0 1,0-1,0 0,0 1,0-1,1 1,-1-1,0 1,1-1,390 0,-242-34,-147 34,-1 0,0 1,1-1,-1 1,0 0,0 0,1 0,-1 0,0 0,0 0,0 0,0 0,-1 1,1-1,0 1,0 0,-1-1,1 1,-1 0,0 0,1 0,-1 0,0 0,0 0,0 1,-1-1,1 0,0 0,-1 1,1-1,-1 0,0 1,4 82,-4-73,0 0,-1 0,0-1,-1 0,0 1,-1-1,0 0,-1 0,0 0,-1 0,0-1,-1 0,0 0,0 0,-2 0,-17 24,2 0,1 2,1 1,2 0,-11 34,-65 180,48-110,47-142,1 1,-1-1,0 1,0 0,1-1,-1 1,0-1,0 1,0-1,0 1,0-1,0 1,0-1,0 1,0-1,0 1,0-1,0 1,0-1,0 1,0-1,0 1,0 0,-1-1,1 1,0-1,0 1,0-1,-1 1,1 0,0-1,-1 1,1 0,0-1,-1 1,1 0,-1-1,1 1,0 0,-1 0,1-1,-1 1,1 0,-1 0,1 0,-1 0,1 0,-1 0,1 0,-1-1,1 1,-1 1,1-1,-1 0,1 0,0 0,-1 0,1 0,-1 0,1 0,-1 1,1-1,-1 0,1 0,0 1,-1-1,1 0,-1-17</inkml:trace>
  <inkml:trace contextRef="#ctx0" brushRef="#br0" timeOffset="711.863">937 283,'294'0,"-264"10,-21-2</inkml:trace>
  <inkml:trace contextRef="#ctx0" brushRef="#br0" timeOffset="1113.769">831 566,'72'-21,"187"-29,-179 35,-61 13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5:15.06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1 124,'0'-5,"0"1,1 0,0-1,0 1,0 0,0-1,1 1,-1 0,1 0,0 0,0 1,1-1,-1 0,1 1,0-1,0 1,0 0,0 0,0 0,1 1,0-1,-1 1,1-1,0 1,0 1,0-1,0 0,0 1,1 0,-1 0,0 0,3 0,7-1,0 0,1 1,-1 0,0 1,1 1,-1 0,0 1,0 1,10 3,-14-4,-1 1,0 1,0-1,0 2,0-1,-1 1,0 0,0 1,0 0,0 0,-1 1,0 0,-1 0,0 1,0-1,0 2,-1-1,0 0,-1 1,0 0,0 0,-1 0,0 0,0 1,0 8,-9 104,5-118,-1 0,-1-1,1 1,-1 0,1-1,-1 1,0-1,0 0,-1 0,1 0,0 0,-1 0,0-1,0 0,0 0,0 0,0 0,0-1,0 1,0-1,-1 0,1 0,-1-1,1 1,-1-1,1 0,0 0,-1-1,1 1,-1-1,1 0,0 0,-3-1,5 2,0 0,0 0,1 0,-1 0,0 0,0 0,1 0,-1-1,0 1,0-1,1 1,-1-1,1 1,-1-1,0 0,1 0,-1 0,1 0,0 0,-1 0,1-1,0 1,0 0,0-1,-1 1,1 0,1-1,-1 1,0-1,0 0,1 1,-1-1,1 0,-1 1,1-1,-1 0,1 0,0 1,0-1,0 0,0 0,0 1,1-1,-1 0,0 0,1 1,0-1,-1 0,1 1,0-1,0 0,4-1,-1 1,1 0,0 0,0 0,0 0,0 1,1 0,-1 0,0 1,0-1,1 1,-1 0,0 0,1 1,-1 0,0 0,0 0,0 0,1 1,-1 0,-1 0,1 0,2 2,0 3,0 1,0 1,0-1,-1 1,0 0,-1 1,0-1,0 1,-1 0,-1 0,0 1,0-1,0 1,-2-1,1 1,-1 0,-1 8,2-14,-1 0,0 1,0-1,0 0,-1 1,0-1,0 1,0-1,-1 1,1-1,-1 0,-1 1,1-1,-1 0,0 0,0 0,0 0,-1 0,1 0,-1-1,-1 1,1-1,0 0,-1 0,0 0,0-1,0 1,-1-1,1 0,-1 0,1 0,-1-1,0 1,0-1,0-1,-2 1,-9-1,1-1,0 0,-1-1,1-1,0 0,0-2,0 1,0-2,-13-6,-106-18,132 29,1 0,-1 0,0 0,0 0,0 0,0 0,1-1,-1 1,0-1,0 1,1-1,-1 0,0 1,1-1,-1 0,0 0,1 0,-1 0,1-1,0 1,-1 0,1 0,0-1,0 1,0-1,0 1,0-1,0 0,0 1,1-1,-1 0,1 1,-1-1,1 0,-1 0,1 0,0 0,0 1,0-1,0-2,2-11</inkml:trace>
  <inkml:trace contextRef="#ctx0" brushRef="#br0" timeOffset="1014.221">636 1,'-1'13,"1"-10,-1-1,0 0,1 1,0-1,-1 1,1-1,0 0,0 1,0-1,1 1,-1-1,1 1,-1-1,1 0,0 1,0-1,0 0,0 0,0 0,0 1,0-1,1 0,-1-1,1 1,0 0,0 0,-1-1,1 1,0-1,0 1,0-1,1 0,-1 0,0 0,0 0,1 0,-1-1,0 1,1 0,271-1,-252-1,-19 0,0 0,1 0,-1 0,0 0,1 1,-1 0,1-1,-1 1,1 1,-1-1,0 0,1 1,-1 0,0-1,1 1,-1 1,0-1,0 0,0 1,0 0,0-1,0 1,0 0,-1 1,1-1,-1 0,1 1,-1-1,0 1,0 0,0 0,-1 0,1 0,0 0,-1 0,0 0,0 2,-1 14,-1 1,-1 0,-1-1,-1 1,0-1,-2 0,0-1,-1 1,-9 15,-2 10,-57 155,54-128,3 1,4 1,3 0,2 9,-8 24,17-192,0 54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5:25.11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62 18,'-62'0,"114"-14,170 11,-207 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5:25.53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27,'3'0,"4"0,3 0,4 0,2 0,2 0,-3-3,2-1,2 0,0 1,0 0,0 2,-1 0,0 1,-3-3,-4-1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5:24.05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283 1183,'-37'-94,"15"54,13 13,1-1,2 0,1-1,1 1,1-1,1 0,2 0,1 1,4-22,-3 3,45-352,-5 140,-43 258,1-1,0 1,0-1,0 1,1-1,-1 1,0-1,1 1,-1-1,0 1,1-1,0 1,-1 0,1-1,0 1,0 0,0-1,0 1,0 0,0 0,0 0,0 0,0 0,0 0,1 0,-1 1,0-1,1 0,-1 1,0-1,1 1,-1-1,1 1,-1-1,1 1,-1 0,1 0,-1 0,1 0,-1 0,1 0,-1 1,1-1,-1 0,1 1,-1-1,1 1,-1-1,0 1,1 0,-1 0,0-1,0 1,1 0,-1 0,0 0,0 0,1 1,1 2,-1-1,1 1,0 0,-1-1,0 1,0 0,0 0,0 0,-1 1,0-1,1 0,-2 1,1-1,0 1,-1-1,0 4,25 63,42 11,-61-71,-3-7,0 1,0-1,-1 0,0 1,0 0,0-1,-1 1,0 0,1 0,-2 0,1 0,0 0,-1 0,0 0,0 0,-1 0,0 0,0 2,-7 12,-2-1,0-1,-1 1,0-2,-1 0,-1 0,-1-1,0-1,-5 3,-4 5</inkml:trace>
  <inkml:trace contextRef="#ctx0" brushRef="#br0" timeOffset="374.529">1 478,'1'-3,"1"1,0-1,0 1,0 0,0 0,0-1,1 2,-1-1,1 0,-1 0,1 1,-1-1,1 1,0 0,0 0,0 0,0 0,0 1,2-1,-2 0,25-6,0 1,0 2,1 1,-1 2,1 0,19 3,-2-1,-31-1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5:28.09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284 1943,'1'1,"1"1,0 0,-1-1,1 0,0 1,0-1,0 0,0 0,1 0,-1 0,0 0,0-1,1 1,-1 0,0-1,1 0,-1 0,0 0,1 0,-1 0,0 0,3-1,-1 1,205 26,7 44,-168-52,2-2,0-3,0-1,1-3,1-2,0-2,-1-2,9-3,259-5,-285-1,0-1,-1-2,0-2,0-1,-1-1,-1-2,0-1,-1-1,-1-2,-1 0,13-14,86-86,-116 104,-1-2,0 1,-1-1,-1-1,-1 1,-1-1,0-1,-1 1,-1-1,-1 0,-1 0,0 0,-1 0,-1 0,-1 0,-1 0,-3-15,2-38,5 3,-4 0,-3 0,-3 0,-3 0,-7-16,-6 2,-3 0,-4 2,-3 2,-4 1,-23-33,46 87,-1 0,0 1,-2 1,-1 1,0 1,-2 0,0 1,-1 2,-1 0,0 1,-2 2,1 0,-2 2,0 0,0 2,-17-4,-287-55,21 2,281 57,-1 1,0 2,0 1,-1 1,1 1,-1 2,-19 1,34 4,1 2,-1-1,1 2,0-1,0 2,1 0,0 1,0 0,1 1,0 0,-8 9,-10 5,26-20,-15 9,0 0,1 2,1 0,0 1,1 0,1 1,0 1,2 1,-1 0,2 0,1 2,0-1,-3 11,-62 219,54-77,-67 365,87-304,3-221,1 0,0 0,1 0,0 0,1 0,0-1,1 1,0-1,1 0,0-1,1 0,0 0,5 5,88 33,-78-39,0-1,1-1,0-2,0 0,0-1,0-1,2-1,-5 0,139 1,-133 7,-19-3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47:25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133 11,'-2'1,"1"0,-1 0,1 0,-1 1,1-1,0 1,0-1,-1 1,1-1,0 1,0 0,0-1,1 1,-1 0,0 0,1-1,-1 1,1 0,0 0,-1 0,1 0,0 0,0 0,0 0,1 1,-1 0,15 177,48 56,-47-189,17 106,-33-152,0 1,0-1,1 1,-1 0,0-1,1 1,-1-1,1 1,-1-1,1 1,0-1,0 0,0 1,-1-1,1 0,1 1,-1-1,0 0,0 0,0 0,1 0,-1 0,0 0,1-1,-1 1,1 0,-1-1,1 1,-1-1,1 1,-1-1,1 0,-1 1,1-1,0 0,-1 0,1 0,-1-1,1 1,0 0,-1 0,1-1,-1 1,1-1,-1 0,1 1,-1-1,1 0,-1 0,0 0,0 0,1 0,-1 0,0 0,0 0,0-1,0 1,0 0,0-1,0 1,-1 0,1-1,0 0,8-14,-1-1,0 0,-1 0,-1-1,-1 0,0 0,-1-2,3-10,44-235,-47 250,1 0,1-1,0 2,0-1,2 1,0 0,0 0,1 1,1 0,0 1,1 0,0 1,1 0,5-3,52-32,-75 75,-21 8,13-22</inkml:trace>
  <inkml:trace contextRef="#ctx0" brushRef="#br0" timeOffset="1517.636">619 541,'0'222,"-1"-274,-1 33,1 0,0 0,2 0,0 0,1 0,1 0,1 0,0 0,2 1,0 0,1 0,9-17,56-63,-66 93,-1 1,2 0,-1 0,0 0,1 1,0 0,0 1,0-1,0 1,0 1,0-1,0 1,1 0,-1 1,0 0,1 0,-1 1,0-1,1 2,1-1,-4 3,0 0,1 0,-1 0,-1 1,1-1,0 1,-1 0,0 0,-1 1,1-1,-1 1,0 0,0 0,-1 0,1 0,-1 0,-1 1,1-1,-1 1,-1-1,1 1,-1-1,0 1,0-1,-1 1,0 3,0 146,1-154,0 0,1 0,-1-1,1 1,-1 0,1 0,0 0,0-1,0 1,0 0,0-1,0 1,1-1,-1 1,0-1,1 0,-1 1,1-1,-1 0,1 0,0 0,-1 0,1 0,0-1,0 1,0-1,0 1,-1-1,1 1,0-1,0 0,0 0,0 0,0 0,0 0,0 0,0-1,0 1,0-1,-1 1,1-1,0 0,0 0,-1 0,1 1,0-2,-1 1,1 0,-1 0,1 0,-1-1,0 1,2-2,115-177,-114 176,1 0,0-1,1 2,-1-1,0 1,1 0,0 0,0 0,0 1,0 0,0 0,1 0,-1 1,1 0,-1 0,4 1,-7 0,0 0,0 0,0 0,0 1,0-1,1 1,-1 0,0 0,-1 0,1 0,0 0,0 1,0-1,-1 1,1 0,-1-1,1 1,-1 1,0-1,0 0,0 1,0-1,0 1,0-1,-1 1,1 0,-1-1,0 1,0 0,0 0,0 0,0 0,-1 0,1 2,-3 176,2-162</inkml:trace>
  <inkml:trace contextRef="#ctx0" brushRef="#br0" timeOffset="2524.424">0 827,'3'-5,"0"-1,0 0,0 1,1 0,-1 0,1 0,1 0,-1 0,1 1,-1 0,1 0,0 0,1 1,-1 0,1 0,-1 0,1 0,0 1,0 0,0 0,0 1,1 0,-1 0,0 0,1 1,-1 0,0 0,1 0,169-2,107 13,-4 2,38-12,-313-2,-1 1,1-1,-1 1,1 0,-1 0,1 0,-1 0,1 1,-1-1,1 1,-1 0,0 0,1 0,-1 1,0-1,0 1,0 0,0-1,0 1,0 1,0-1,-1 0,1 1,-1-1,0 1,1 0,-1 0,-1 0,1 0,0 0,-1 0,1 0,-1 1,0-1,0 1,0-1,-1 0,1 1,-1-1,0 1,0 0,0 1,-32 61,20-46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6:02.41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1258 372,'-245'-38,"-42"-10,52 45,226 5,0 1,1 0,-1 1,1-1,0 1,0 1,0 0,1 0,0 0,0 1,0 0,1 1,-1-1,2 1,-1 0,1 1,0-1,-3 6,-13 16,-47 107,63-124,-36 69,9 2,3 2,3 1,-12 83,5 4,-23 181,56-347,-1-4,0-1,0 1,1-1,-1 1,1-1,-1 1,1 0,0-1,0 1,0 0,0-1,1 1,-1 0,1-1,0 1,-1-1,1 1,0-1,1 1,-1-1,0 0,1 1,-1-1,1 0,0 0,-1 0,1 0,0-1,0 1,1 0,-1-1,0 1,0-1,1 0,-1 0,1 0,121-9,-112 4,1 0,-1-1,0 0,0-1,-1 0,1-1,-1 0,-1-1,1 0,-2-1,1 0,4-6,8-5,192-172,-38 70,-86 50,-27 40,87-59,-119 73,-26 16,0 0,0 0,0-1,-1 1,1-1,-1 0,0-1,1 1,-1-1,-1 0,1 0,-1 0,1 0,-1-1,-1 0,3-4,54-85,-52 84,-1 1,0-1,0-1,-1 1,0-1,-1 0,0 0,-1 0,0 0,-1-1,0 1,-1-1,0 1,0-1,-2-3,-1-266,-12 253,12 35</inkml:trace>
  <inkml:trace contextRef="#ctx0" brushRef="#br0" timeOffset="25668.91">6 142,'0'335,"7"-295,0-46,-4-3</inkml:trace>
  <inkml:trace contextRef="#ctx0" brushRef="#br0" timeOffset="26499.335">24 160,'2'-4,"1"1,-1 0,0 0,1 0,-1 0,1 0,0 0,0 1,0-1,1 1,-1 0,0 0,1 0,0 1,-1-1,1 1,0 0,0 0,-1 0,3 0,6-1,-1 1,1 0,-1 0,1 1,-1 1,0 0,1 1,-1 0,0 1,0 0,0 0,0 1,0 1,-1 0,0 0,0 1,0 1,-1-1,0 1,0 1,-1 0,6 7,-12-13,0 0,0 1,0-1,0 1,0-1,-1 1,1 0,-1 0,0-1,0 1,0 0,0 0,-1 1,1-1,-1 0,1 0,-1 0,0 0,0 0,-1 0,1 0,-1 0,1 1,-1-1,0 0,0-1,-1 1,1 0,0 0,-1 0,0-1,0 1,1-1,-1 1,-1-1,1 0,0 0,-1 0,1 0,-1 0,1-1,-1 1,0-1,0 1,0-1,0 0,0 0,-193-2,112-32,111 31,-13 7</inkml:trace>
  <inkml:trace contextRef="#ctx0" brushRef="#br0" timeOffset="27499.07">465 319,'130'16,"-115"-15,-13 0,1 0,0 0,0 0,0-1,-1 1,1-1,0 0,0 0,0 0,0 0,0 0,0-1,0 1,0-1,-1 0,1 0,0 0,-1 0,1 0,0-1,-1 1,1-1,-1 1,0-1,0 0,1 0,-1 0,-1-1,1 1,0 0,0-1,-1 1,1-1,0-1,-1 1,0-1,0 1,0-1,-1 1,1-1,-1 0,0 1,0-1,0 0,0 1,0-1,-1 0,0 1,0-1,0 1,0-1,0 1,-1 0,0-1,1 1,-1 0,0 0,-1 0,1 0,0 1,-1-1,0 1,1-1,-1 1,0 0,0 0,-3-1,0 1,1 1,0 0,0 0,-1 0,1 1,-1 0,1 0,-1 0,1 1,0 0,-1 0,1 0,0 1,0-1,0 1,0 0,0 1,0-1,1 1,-1 0,1 0,-1 1,1-1,0 1,1 0,-1 0,1 0,0 1,0-1,0 1,0 0,1-1,0 1,0 0,-2 6,4-8,-1 1,1 0,0 0,-1 0,2 0,-1-1,0 1,1 0,0 0,0 0,0-1,0 1,1 0,-1-1,1 0,0 1,0-1,0 0,0 0,1 0,-1 0,1 0,0 0,0-1,0 1,0-1,0 0,1 0,-1 0,0-1,1 1,0-1,-1 0,1 0,0 0,-1 0,2 0,129-3,-123-2</inkml:trace>
  <inkml:trace contextRef="#ctx0" brushRef="#br0" timeOffset="28409.328">1012 248,'0'-3,"-1"1,-1 0,1 0,0 0,0 0,-1 0,1 0,-1 0,1 1,-1-1,0 1,0-1,0 1,0-1,0 1,0 0,0 0,0 0,0 0,-1 0,1 1,0-1,-1 1,1-1,0 1,-1 0,1 0,-1 0,1 0,0 0,-1 1,1-1,0 1,-1-1,1 1,0 0,0 0,0 0,-1 0,1 0,0 1,1-1,-1 1,0-1,0 1,0 0,0 0,0 1,1-1,-1 1,1-1,0 1,0 0,0 0,0-1,0 1,1 0,-1 0,1 0,0 0,-1 0,1-1,1 1,-1 0,0 0,1 0,-1 0,1 0,0-1,0 1,0 0,1 0,-1-1,0 1,1-1,0 0,-1 1,1-1,0 0,2 1,-2-3,0-1,1 1,-1-1,0 0,1 1,-1-1,0-1,0 1,0 0,0 0,0-1,0 1,0-1,0 1,0-1,-1 0,1 0,-1 0,1 0,-1 0,0 0,0 0,0 0,0-1,0 1,0 0,-1-1,1 1,-1 0,0-1,0 1,1-2,2-6,26-82,-25 120,-5 142,1-151</inkml:trace>
  <inkml:trace contextRef="#ctx0" brushRef="#br0" timeOffset="29132.538">1206 1,'2'1,"0"1,-1-1,1 1,-1 0,0 0,0 0,1 0,-1 0,-1 0,1 0,0 0,0 0,-1 0,1 0,-1 1,0-1,1 0,-1 0,0 1,0-1,-1 0,1 1,0 1,0 273,0-268</inkml:trace>
  <inkml:trace contextRef="#ctx0" brushRef="#br0" timeOffset="30027.112">1576 107,'-14'0,"-1"2,1 0,0 1,0 0,0 1,0 0,0 2,1-1,-4 4,5-5,1-1,-1 0,0-1,0 0,1-1,-1 0,-1-1,1 0,-1-1,-40 2,53-1,1 1,-1-1,0 1,0-1,0 1,0-1,1 1,-1-1,0 1,0-1,0 1,0-1,0 1,0-1,0 1,0-1,0 1,0-1,-1 0,1 1,0-1,0 1,0-1,-1 1,1-1,0 1,0-1,-1 0,1 1,0-1,-1 1,1-1,17 1,-10-1,0 1,-1-1,1 1,-1 0,1 0,-1 1,1 0,-1 0,0 1,0-1,0 1,0 1,-1-1,1 1,0 0,7 8,0-1,1-1,1 0,0-1,0 0,1-2,0 0,0 0,11 1,-19-6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6:42.38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727 1,'-22'79,"-36"162,-97 187,141-276,14-151,0 0,0 0,0 0,0 0,0 0,0 0,0 0,0 0,0 0,-1-1,1 1,0 0,-1 0,1 0,0 0,-1 0,1-1,-1 1,1 0,-1 0,0-1,1 1,-1 0,0-1,1 1,-1-1,0 1,0-1,0 1,1-1,-1 0,0 1,0-1,0 0,0 1,0-1,0 0,0 0,0 0,1 0,-1 0,0 0,0 0,0 0,0-1,0 1,0 0,0 0,0-1,1 1,-1 0,0-1,0 1,0-1,1 0,-2 0,-44-33,-29-29,-149-22,214 82,1-1,-1 0,1-1,1 1,-1-2,0 1,1-1,0-1,1 1,-3-3,54-2,56 13,-84-1</inkml:trace>
  <inkml:trace contextRef="#ctx0" brushRef="#br0" timeOffset="833.713">709 90,'474'0,"-428"13,-38-2</inkml:trace>
  <inkml:trace contextRef="#ctx0" brushRef="#br0" timeOffset="1894.812">903 478,'-1'-7,"0"0,1 0,0 0,0 0,1 0,0 0,0 1,1-1,0 0,0 0,0 1,1 0,0-1,0 1,1 0,0 0,0 1,0-1,0 1,1 0,0 0,0 0,1 1,-1 0,1 0,0 0,0 1,0 0,0 0,1 0,-1 1,3-1,-6 2,0 0,0 0,-1 0,1 0,0 0,0 1,0-1,0 1,0 0,0 0,0 0,0 0,0 0,0 1,-1-1,1 1,0 0,0 0,0 0,-1 0,1 1,0-1,-1 1,1-1,-1 1,0 0,0 0,1 0,-1 0,0 0,-1 1,1-1,0 0,-1 1,1 0,0 1,0 4,1 1,-1-1,-1 1,1 0,-1-1,-1 1,0 0,0 0,-1-1,0 1,0 0,-1-1,0 1,-1-1,0 1,0-1,0 0,-1 0,-1-1,1 1,-1-1,0 0,-1 0,0-1,0 1,0-1,-1-1,-6 5,-100 38,-88 19,269-60,-10-6,-1 2,1 3,55 12,6-12,-105-18,-13 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6:38.78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212 126,'-16'-79,"14"173,6 82,-3-173,0-1,0 1,0-1,0 0,0 1,1-1,0 0,-1 0,1 0,0 0,0 0,0 0,0 0,0-1,0 1,1-1,-1 1,0-1,1 0,-1 0,1 0,-1 0,1-1,0 1,-1-1,1 0,0 1,-1-1,1 0,0 0,1-1,87-18,-75 12,71-21,-85 28,1 0,0 0,-1 0,1 0,-1 0,1 0,0 1,-1 0,1-1,-1 1,1 0,-1 0,0 0,1 0,-1 1,0-1,0 1,0-1,0 1,0 0,0 0,0 0,0 0,-1 0,1 0,-1 0,0 1,0-1,0 0,0 1,0-1,1 3,0 3,0 1,0 0,-1 0,0 0,-1 0,0 0,0 0,-1 0,0 0,0-1,-1 1,0 0,-1 0,0-1,0 0,-1 1,0-1,0-1,-1 1,0-1,0 1,-1-1,0-1,0 1,-1-1,0 0,0-1,0 0,-1 0,-6 3,1-4,0-1,0 0,0-1,-1-1,1 0,-1-1,1 0,0-1,-9-1,-28-1,34 3,13 1,0-1,1 1,-1-1,0 0,1 0,-1 0,0 0,1 0,-1 0,0-1,0 1,1-1,-1 0,1 0,-1 0,1 0,-1 0,1 0,0-1,-1 0,1 1,0-1,0 0,0 0,0 0,1 0,-1 0,0 0,1 0,-1-3,-3-9</inkml:trace>
  <inkml:trace contextRef="#ctx0" brushRef="#br0" timeOffset="698.013">230 55,'251'-55,"-71"57,-161-2</inkml:trace>
  <inkml:trace contextRef="#ctx0" brushRef="#br0" timeOffset="1776.469">1077 232,'0'-6,"1"2,-1 1,1-1,0 1,-1 0,0-1,0 1,0-1,0 1,-1-1,1 1,-1 0,0-1,0 1,0 0,0-1,-1 1,1 0,-1 0,0 0,0 0,0 1,0-1,0 0,-1 1,1 0,-1-1,0 1,1 0,-1 0,0 1,0-1,-1 0,1 1,-1-1,-15-1,1 1,0 1,-1 0,1 1,0 1,-1 1,-15 3,29-3,-1 0,1 0,-1 0,1 0,0 1,0 0,0 0,1 0,-1 1,1-1,-1 1,1 0,1 0,-1 1,0-1,1 1,0 0,0 0,0 0,1 0,0 0,0 1,0-1,1 1,-1-1,1 3,-2 10,0 1,1-1,1 0,1 1,1-1,0 1,3 12,0-10,2-1,0 0,0 0,2-1,1 0,0 0,1-1,5 6,-9-20,0 0,0-1,0 1,1-1,0 0,-1-1,1 0,0 0,0 0,0-1,0 0,1 0,-1-1,0 0,0 0,0-1,0 0,1 0,-1-1,2 0,-3 1,0-1,-1 0,0 0,1 0,-1-1,0 0,0 0,-1-1,1 1,-1-1,1 0,-1 0,-1-1,1 1,0-1,-1 0,0 1,0-2,-1 1,1 0,-1 0,1-4,21-34,-15 30,0 0,-1-1,-1-1,-1 1,0-1,0 0,-2 0,0 0,-1-1,0 0,-1 0,-1 1,0-1,-1 0,-1 0,-1-2,-1 6,-1 1,-1-1,1 1,-2-1,0 2,0-1,-1 1,0-1,-2 0,5 6,-27-16,19 18</inkml:trace>
  <inkml:trace contextRef="#ctx0" brushRef="#br0" timeOffset="2729.074">1 867,'7'0,"25"1,0-2,0-1,0-1,-1-2,16-5,22-4,0 2,2 3,65 1,-86 6,527-39,-365-5,-165 43,-47 3,1 1,0-1,-1 0,1 0,0 0,-1 0,1 1,-1-1,1 0,0 1,-1-1,1 0,-1 1,1-1,-1 1,1-1,-1 1,1-1,-1 1,1-1,-1 1,0 0,1-1,-1 1,0-1,0 1,1 0,-1-1,0 1,0 0,0-1,0 1,0 0,0 0,0-1,0 1,0 0,0-1,0 1,-1 0,1-1,0 1,0-1,-1 1,1 0,0-1,-1 1,1-1,0 1,-1 0,1-1,-1 0,1 1,-1-1,1 1,-1-1,0 1,1-1,-1 0,1 0,-1 1,0-1,0 0,-36 35,14-15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6:48.55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1448 213,'7'300,"25"109,-1 109,-28 271,-5-396,2 251,3-710,0 38</inkml:trace>
  <inkml:trace contextRef="#ctx0" brushRef="#br0" timeOffset="2305.198">1572 1765,'168'0,"0"7,3 8,68 6,2-10,24-11,-146-7,-1-5,-1-5,22-10,-66 13,-3 6,0 2,0 3,58 6,-13-1,828-27,-234-38,-578 50,2 6,123 9,148 34,-179-20,168 3,-413-19,-4 0</inkml:trace>
  <inkml:trace contextRef="#ctx0" brushRef="#br0" timeOffset="4849.675">1589 1712,'2'-22,"1"1,1 0,1 0,1 0,1 0,0 1,2 1,7-14,22-56,-35 81,1 0,1-1,-1 2,1-1,1 0,-1 1,1 0,1 0,-1 1,8-6,23-26,31-81,67-79,-121 179,-4 4,1 0,0 1,1 0,0 1,1 1,1 0,14-9,72-41,-81 46,1 1,0 1,1 1,1 1,0 1,0 1,22-7,129-47,-166 61,-1 1,1 1,0-1,0 1,-1 0,1 0,0 1,0 0,0 0,0 1,0 0,0 0,-1 1,1-1,0 2,-1-1,0 1,1 0,-1 0,0 0,0 1,-1 0,1 0,-1 1,0-1,0 1,0 0,-1 0,0 1,0 0,0-1,-1 1,1 1,-1-1,-1 0,1 1,-1-1,0 3,29 72,5-16,-3 2,-3 1,-2 1,0 14,-26-75,101 230,-71-111,117 164,-53-106,-2-5,31-22,-120-148,1 0,0 0,1-1,0 0,1 0,0-1,0 0,1 0,0-1,7 4,108 108,-110-109,1-1,1-1,0 0,0-1,0-1,1 0,0-2,0 1,1-2,-1-1,1 0,-1-1,1 0,0-2,-1 0,4-2,16 3,-14-2,0-1,1-1,-2-1,1 0,-1-2,0-1,0-1,-1 0,0-2,-1-1,0 0,-1-1,0-1,-1-1,7-8,86-98,16-37,-33 39,9-31,14-13,-109 151</inkml:trace>
  <inkml:trace contextRef="#ctx0" brushRef="#br0" timeOffset="6948.862">2754 584,'-1'-1,"0"1,0-1,0 0,0 0,0 1,0-1,1 0,-1 0,0 0,0 0,1 0,-1 0,1 0,-1 0,1 0,-1 0,1 0,0 0,-1 0,1 0,0 0,0 0,0-1,0 1,0 0,0 0,0 0,0 0,1 0,-1 0,0-1,1 1,-1 0,1 0,-1 0,1 0,-1 0,1 0,0 0,0 0,5-4,0 0,0 1,1-1,0 1,0 1,0-1,0 1,0 0,1 1,-1 0,1 0,0 1,0 0,-1 0,1 0,3 1,-8 0,0 0,0 0,1 0,-1 1,0-1,0 1,0 0,0 0,0 0,0 0,0 1,0-1,0 1,0-1,0 1,-1 0,1 0,-1 0,0 1,1-1,-1 0,0 1,0 0,-1-1,1 1,0 0,-1 0,0 0,0 0,0 0,0 0,0 0,0 1,-1-1,0 0,0 0,1 1,-2-1,1 2,-2-2,0 0,0 0,0 1,-1-1,1-1,-1 1,1 0,-1 0,0-1,0 0,-1 0,1 0,0 0,-1 0,1 0,-1-1,1 0,-1 0,0 0,1 0,-1 0,0-1,0 0,0 1,0-1,1-1,-1 1,0-1,0 1,0-1,1 0,-1 0,0-1,-10 1,-3 1,15 1,-1-1,1 1,-1-1,1 1,-1-1,0 0,1 0,-1 0,1-1,-1 1,1-1,-1 1,1-1,-1 0,1 0,-1 0,1 0,0 0,-1 0,1-1,0 1,0-1,0 0,0 1,1-1,-1 0,0 0,1 0,-1-1,1 1,0 0,0 0,-1-1,1-1,0 2,0 0,0-1,0 1,0 0,0-1,1 0,-1 1,1-1,0 1,0-1,0 1,0-1,0 0,0 1,1-1,-1 1,1-1,0 1,0-1,0 1,0 0,0-1,0 1,1 0,-1 0,1 0,-1 0,1 0,0 0,0 0,0 1,0-1,0 0,0 1,1 0,-1 0,0 0,1 0,-1 0,1 0,-1 0,1 1,-1-1,1 1,-1 0,2 0,-1 1,1 1,-1-1,0 1,0 0,0 0,0 1,0-1,0 0,0 1,-1 0,1 0,-1 0,0 0,0 0,0 0,0 0,-1 1,2 3,-2-6,-1 0,1 1,0-1,-1 1,0-1,1 1,-1-1,0 1,1-1,-1 1,0 0,0-1,-1 1,1-1,0 1,0-1,-1 1,1-1,-1 1,1-1,-1 1,1-1,-1 0,0 1,0-1,0 0,0 1,0-1,0 0,0 0,0 0,0 0,-1 0,1 0,0-1,-1 1,1 0,-1 0,1-1,-1 1,1-1,-1 0,1 1,-2-1,0 0,1 1,-1-1,0 0,0 0,0-1,1 1,-1 0,0-1,0 0,1 0,-1 0,0 0,1 0,-1 0,1 0,0-1,-1 0,1 1,0-1,0 0,0 0,0 0,0 0,0 0,1-1,-1 1,1 0,0-1,-1 1,1-1,0 0,-3 2,4 7</inkml:trace>
  <inkml:trace contextRef="#ctx0" brushRef="#br0" timeOffset="8608.636">1942 989,'-2'-2,"0"0,1 0,-1 1,1-1,0 0,-1-1,1 1,0 0,0 0,0 0,1-1,-1 1,1 0,-1-1,1 1,0 0,-1-1,1 1,0-1,1 1,-1 0,0-1,1-1,-1 0,1 0,-1 0,1 0,0 1,0-1,1 0,-1 0,1 1,0-1,0 1,0-1,0 1,1 0,-1 0,1 0,0 0,0 1,0-1,0 1,0-1,1 1,-1 0,1 0,-1 1,1-1,0 1,-1 0,1 0,0 0,1 0,3-1,0 1,1 0,-1 1,0-1,1 1,-1 1,0 0,1 0,-1 1,0 0,0 0,0 0,0 1,3 2,-8-3,0 0,0 0,0 0,0 1,0-1,0 1,-1 0,1 0,-1 0,0 0,0 0,0 0,0 0,0 1,-1-1,0 1,1-1,-1 1,-1 0,1-1,0 1,-1 0,0 0,0-1,0 1,0 0,-1 0,1-1,-1 1,0 0,0-1,0 1,-1 0,-1 2,0-3,-1 0,1 0,-1 0,0-1,1 1,-1-1,-1 0,1 0,0-1,0 1,-1-1,1 0,-1 0,1 0,-1-1,1 1,-1-1,1 0,-1-1,1 1,-1-1,1 0,-1 0,1 0,-1-1,1 1,0-1,0 0,0 0,0-1,0 1,1-1,-2 0,0-2,-1 0,1 0,0 0,1 0,-1-1,1 1,0-1,0 0,1 0,0-1,0 1,0-1,1 0,0 1,0-1,1 0,0 0,0 0,1-1,0 1,0 0,1-6,-1 12,1-1,0 1,0 0,-1 0,1 0,0 0,0-1,0 1,0 1,1-1,-1 0,0 0,0 0,0 0,1 1,-1-1,0 1,1-1,-1 1,0-1,1 1,-1 0,1 0,-1 0,1-1,-1 1,0 1,1-1,-1 0,1 0,-1 0,1 1,-1-1,0 1,1-1,-1 1,0 0,0-1,1 1,-1 0,0 0,0 0,0 0,0 0,0 0,0 0,0 0,0 0,-1 1,1-1,0 0,-1 0,1 1,-1-1,1 1,-1-1,0 0,1 1,-1-1,0 1,0-1,0 1,0 0,2 2,0 0,-1 0,1 0,-1 0,0 0,0 0,-1 1,1-1,-1 0,0 0,0 1,0-1,0 0,-1 0,0 0,0 1,0-1,0 0,0 0,-1 0,0 0,0-1,0 1,0 0,-1-1,0 0,1 1,-1-1,-2 2,5-14,3 0</inkml:trace>
  <inkml:trace contextRef="#ctx0" brushRef="#br0" timeOffset="10910.533">1078 901,'1'-1,"0"-1,0 1,0 0,0 0,0 0,1 1,-1-1,0 0,1 0,-1 1,0-1,1 1,-1-1,1 1,-1 0,1-1,-1 1,1 0,-1 0,1 0,-1 0,1 0,-1 0,1 1,-1-1,1 1,-1-1,1 1,-1-1,1 1,-1 0,5 0,174 7,-39 9,261-17,-356-11,-38 4</inkml:trace>
  <inkml:trace contextRef="#ctx0" brushRef="#br0" timeOffset="11727.218">1695 707,'48'47,"7"-13,-48-28,1 0,-1 0,0 0,-1 1,1 0,-1 0,-1 1,1-1,-1 1,-1 1,1-1,-2 1,1-1,0 5,-3-10,0 1,0-1,-1 1,0-1,1 1,-1 0,-1-1,1 1,0-1,-1 1,0-1,0 1,0-1,0 1,0-1,-1 0,0 1,1-1,-1 0,0 0,-1 0,1-1,0 1,-1 0,1-1,-1 0,0 1,0-1,0 0,0-1,0 1,-1 0,0-1,-110 81,65-16,39-58</inkml:trace>
  <inkml:trace contextRef="#ctx0" brushRef="#br0" timeOffset="13057.202">1113 548,'498'0,"-455"-3,1-2,-1-1,0-3,25-8,54-11,82 6,-176 21,-1-2,0-1,0-1,0-2,-1 0,1-2,-2-1,25-12,-36 16,1 2,-1 0,1 0,0 2,0 0,1 0,-1 2,0-1,0 2,1 0,-1 1,40 1,22-3,-61 0</inkml:trace>
  <inkml:trace contextRef="#ctx0" brushRef="#br0" timeOffset="13956.481">2595 195,'41'30,"9"-3,-42-23,-1-1,1 1,-1 0,1 1,-1 0,-1 0,1 0,-1 1,0 0,0 0,0 2,18 19,-20-24,0 0,-1 1,1 0,-1-1,0 1,0 1,0-1,-1 0,1 1,-1-1,0 1,0 0,-1 0,1 4,-3-6,0 0,0 0,-1 0,1 0,-1 0,0 0,0-1,0 1,-1-1,1 1,0-1,-1 0,1 0,-1 0,0 0,0 0,0-1,0 1,0-1,0 0,0 0,-1 0,1 0,0 0,-1-1,-11 6,-22 8,20-8,-1 0,1 2,1 0,-1 0,2 2,-1 0,-12 11,-36 45,60-63,4-8</inkml:trace>
  <inkml:trace contextRef="#ctx0" brushRef="#br0" timeOffset="21172.013">37 1042,'-32'-47,"27"83,7 81,-3-122,1 1,0-1,0 0,0 1,1-1,0 0,-1 1,2-1,-1 1,0-1,1 1,0-1,0 1,0 0,1 0,0 0,-1 0,1 1,0-1,1 1,-1 0,1 0,-1 0,1 0,0 0,0 1,0 0,0 0,1 0,-1 0,1 1,-1-1,4 1,63-5,-55 6</inkml:trace>
  <inkml:trace contextRef="#ctx0" brushRef="#br0" timeOffset="22568.671">443 1113,'1'1,"1"1,-1-1,1 1,-1 0,0 0,1-1,-1 1,0 0,0 0,-1 0,1 0,0 1,-1-1,1 0,-1 0,1 0,-1 0,0 1,0-1,0 0,0 0,-1 2,1-1,1 123,-3-119,-3-22,-2-25,5 20,0 8,0-1,1 0,0 0,1 0,1 0,0 0,1 1,0-1,4-11,-5 22,0 1,0 0,1-1,-1 1,1 0,-1-1,1 1,0 0,-1 0,1 0,0 0,0 1,0-1,0 1,0-1,-1 1,1-1,0 1,0 0,0 0,0 0,0 0,0 0,0 0,0 1,0-1,0 1,0-1,0 1,0 0,-1 0,1 0,0 0,0 0,-1 0,1 0,-1 0,1 1,-1-1,0 1,1-1,-1 1,0-1,0 1,0 0,0 0,0-1,-1 1,1 0,0 0,-1 0,1 0,-1 0,0 1,50 89,-49-91,-1 0,1 0,-1 0,1 0,0 0,0 0,-1 0,1 0,0 0,0 0,0 0,0 0,0 0,0-1,0 1,0-1,0 1,1-1,-1 1,0-1,0 1,0-1,1 0,-1 0,0 0,0 1,1-1,-1 0,0-1,1 1,-1 0,0 0,0-1,0 1,1 0,-1-1,0 1,0-1,0 1,0-1,0 0,0 0,1 0,29-50,-20 30,-11 21,0-1,1 1,-1-1,0 1,0-1,1 1,-1-1,0 1,0-1,1 1,-1 0,0-1,1 1,-1 0,1-1,-1 1,1 0,-1-1,1 1,-1 0,0 0,1 0,-1-1,1 1,-1 0,1 0,0 0,-1 0,1 0,-1 0,1 0,-1 0,1 0,-1 0,1 0,-1 0,1 0,-1 1,1-1,-1 0,1 0,-1 1,1-1,-1 0,0 0,1 1,-1-1,1 1,-1-1,0 0,1 1,-1-1,0 1,1-1,-1 1,0-1,0 1,0-1,1 1,-1-1,0 1,0-1,0 1,0-1,0 1,0-1,10 38,-7 191,-3-227,0 0,0 0,1 1,-1-1,0 0,0 1,0-1,-1 0,1 1,-1-1,1 0,-1 1,0-1,0 0,0 0,0 1,0-1,0 0,0 0,-1 0,1-1,-1 1,0 0,1 0,-3 0,-7 3</inkml:trace>
  <inkml:trace contextRef="#ctx0" brushRef="#br0" timeOffset="23898.74">954 1130,'1'0,"0"0,0 0,0 0,1 0,-1 0,0 0,0 0,0 0,1-1,-1 1,0 0,0-1,0 1,0-1,0 1,0-1,0 1,0-1,0 0,0 0,0 1,0-1,0 0,0 0,-1 0,1 0,0 0,-1 0,1 0,-1 0,1 0,-1 0,1-1,-1 1,0 0,0 0,1 0,-1-1,0 1,0 0,0 0,0 0,-1-1,1 1,0 0,0 0,-1 0,1 0,-1-1,1 1,-1 0,1 0,-1 0,0 0,1 0,-1 0,0 0,0 1,0-1,0 0,1 0,-1 1,-1-2,0 2,0 0,0-1,0 1,0 0,0 0,0 0,0 0,0 0,0 0,1 0,-1 1,0-1,0 1,0 0,0-1,1 1,-1 0,0 0,1 0,-1 0,0 0,1 1,-1-1,1 0,0 1,0-1,-1 1,1-1,0 1,0 0,0-1,0 1,1 0,-1 0,0 0,1-1,0 1,-1 0,1 0,0 0,0 0,0 0,0 0,0 2,12 90,-12-91,1 1,1 0,-1-1,0 1,1 0,0-1,0 0,0 1,0-1,1 0,-1 0,1 0,-1-1,1 1,0-1,0 1,0-1,1 0,-1 0,1 0,-1-1,1 1,-1-1,1 0,0 0,-1 0,1 0,1-1,1 0,0-1,0 1,0 0,-1 1,1-1,0 1,0 0,0 1,-1-1,1 1,-1 1,1-1,-1 0,0 1,0 0,0 1,0-1,-1 1,1 0,-1 0,0 0,0 0,-1 1,1 0,-1 0,2 3,-2 1,-1 0,0-1,-1 1,0 0,0 0,-1 0,0 0,0 0,-1 0,0 0,-1-1,-1 4,-1-9,0 0,0 0,-1 0,1-1,-1 1,0-1,0 0,0-1,0 1,0-1,0 0,0 0,0 0,0-1,0 0,-1 0,1 0,0-1,0 0,-3 0,-3 0,6 1,1 1,-1-1,1 0,-1-1,1 1,0-1,-1 0,1 0,0 0,0-1,0 1,0-1,0 0,0 0,0 0,0-1,1 0,-1 1,1-1,0 0,0-1,0 1,0 0,1-1,-1 0,1 1,0-1,0-1,-3-13</inkml:trace>
  <inkml:trace contextRef="#ctx0" brushRef="#br0" timeOffset="25079.281">55 319,'0'350,"0"-349</inkml:trace>
  <inkml:trace contextRef="#ctx0" brushRef="#br0" timeOffset="25913.92">55 178,'40'-51,"-35"48,0 0,0 1,0 0,1 0,-1 1,1-1,-1 1,1 0,-1 1,1-1,0 1,0 0,-1 1,1-1,0 1,-1 0,1 1,-1-1,1 1,-1 0,0 1,0-1,0 1,0 0,0 0,-1 0,1 1,-1 0,0 0,0 0,0 0,0 0,-1 1,0 0,0 0,0 0,-1 0,3 5,30 91,-34-96,0 0,0 0,0 0,-1 0,0 0,0-1,0 1,0 0,-1 0,0 0,0 0,0 0,-1 0,0-1,0 1,0-1,0 1,0-1,-1 0,0 0,0 0,0 0,-1-1,1 1,-2 0,0 1,0 0,-1-1,1 0,-1 0,0-1,0 1,0-1,0-1,0 1,-1-1,1 0,-1 0,0-1,0 0,1 0,-1-1,0 0,0 0,0 0,0-1,1 0,-1 0,0-1,1 0,-1 0,1-1,0 1,0-1,-6-4,-2-21,11 14</inkml:trace>
  <inkml:trace contextRef="#ctx0" brushRef="#br0" timeOffset="27150.036">408 407,'148'15,"-144"-15,0-1,0 0,0 0,1-1,-1 1,0-1,-1 0,1 0,0 0,-1 0,1-1,-1 1,1-1,-1 0,0 0,0 0,-1-1,1 1,-1-1,1 1,-1-1,0 0,-1 0,1 0,-1 0,2-4,0-1,0-1,0 1,-1-1,-1 0,1 0,-1 0,-1 0,0 0,-1 0,1 0,-2 0,0 0,0 0,0 0,-1 1,-2-2,3 8,0 1,0 0,-1 0,1 0,-1 0,1 1,-1-1,0 1,0 0,1-1,-1 1,0 0,0 1,0-1,0 1,-1-1,1 1,0 0,0 0,0 0,0 0,0 1,0-1,0 1,0 0,0 0,0 0,0 0,0 0,1 1,-1-1,0 1,1 0,-1 0,1 0,0 0,0 0,-2 3,-46 100,44-96,-1 0,1 0,1 0,0 1,0-1,1 1,0 1,1-1,0 0,0 1,1 0,1-1,0 1,0 0,1 0,0 0,1-1,0 1,1 0,0-1,1 1,0-1,1 1,0-1,0 0,1-1,6 9,-4-13,1 0,0-1,0 0,0 0,1-1,-1 0,1 0,-1-1,1 0,0-1,0 0,0 0,0-1,4 0,-9 0,56-12,-52 4</inkml:trace>
  <inkml:trace contextRef="#ctx0" brushRef="#br0" timeOffset="28197.458">884 266,'0'-2,"0"1,1 0,-1-1,0 1,0 0,1-1,-1 1,0-1,-1 1,1 0,0-1,0 1,0-1,-1 1,1 0,-1-1,1 1,-1 0,0 0,1-1,-1 1,0 0,0 0,0 0,0 0,0 0,0 0,0 0,0 0,0 1,0-1,-1 0,1 0,0 1,0-1,-1 1,1 0,0-1,-1 1,1 0,-1 0,1-1,0 1,-1 0,1 0,-1 1,1-1,0 0,-1 0,1 1,0-1,-1 1,1-1,0 1,0 0,-1-1,1 1,0 0,0 0,-8 2,0 1,1 0,0 0,0 1,0 0,0 0,1 1,0 0,0 0,1 0,-1 1,1 0,1 1,-1-1,1 1,1 0,-1 0,2 1,-1-1,1 1,0 0,1 0,0 0,0 0,1 0,0 0,1 1,0-1,0 0,1 0,0 1,2 6,-3-15,0 1,0 0,-1 0,1-1,1 1,-1 0,0 0,0-1,1 1,-1 0,1-1,-1 1,1 0,0-1,-1 1,1-1,0 1,0-1,0 1,0-1,1 0,-1 1,0-1,0 0,1 0,-1 0,1 0,-1 0,1 0,-1-1,1 1,0 0,-1-1,1 1,0-1,-1 0,1 1,0-1,0 0,-1 0,1 0,0 0,0-1,-1 1,1 0,1-1,4-6,0 0,0 0,0-1,-1 0,-1 0,1-1,-1 0,-1 1,0-2,0 1,0 0,-1-1,1-9,9-19,18-54,-28 118,7 230,0-202,-5-40</inkml:trace>
  <inkml:trace contextRef="#ctx0" brushRef="#br0" timeOffset="29157.638">937 1,'20'193,"-5"42,3-94,-11-96,1-69,-7 10</inkml:trace>
  <inkml:trace contextRef="#ctx0" brushRef="#br0" timeOffset="30658.336">1378 178,'-2'4,"0"-1,1 1,-1 0,-1-1,1 0,0 1,-1-1,0 0,0 0,0 0,0-1,0 1,0-1,-1 1,1-1,-1 0,-2 0,-89 19,39-14,-57 1,111-8,1 0,-1 1,1-1,0 1,-1-1,1 1,0-1,-1 1,1 0,0-1,0 1,-1 0,1 0,0 0,0 0,0 0,0 0,0 1,1-1,-1 0,0 0,0 1,1-1,-1 0,1 1,-1-1,1 1,0-1,-1 0,1 1,0-1,0 1,0-1,0 1,0-1,1 1,-1-1,0 0,1 1,-1-1,1 1,-1-1,1 0,-1 1,1-1,0 0,0 0,0 0,0 1,0-1,0 0,0 0,0 0,0-1,0 1,1 0,-1 0,0-1,0 1,1 0,-1-1,1 1,-1-1,83 66,-2 24,1-13,-69-58,-4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7:25.56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9,'37'-1,"-27"-1,-1 1,1 1,0 0,0 0,0 1,0 0,0 1,-1 0,1 1,-1 0,1 0,-1 1,2 1,132 53,-120-53,0-1,1-1,-1-1,1-2,-1 0,13-2,26 0,61-13,62-45,-134 44,-39 10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7:28.17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444 1314,'49'30,"-38"-25,-1-1,1 1,0-2,0 0,1 0,-1-1,1 0,-1-1,1 0,-1-1,1-1,0 0,6-1,23 0,-13 2,0-2,0 0,-1-2,1-1,-1-2,0 0,-1-2,0-1,7-4,102-34,93-114,-66 29,-121 94,-36 33,-1 0,0-1,0 1,-1-1,0 0,0 0,0-1,-1 1,0 0,-1-1,1 1,-1-1,-1 0,0 1,0-1,0 0,-1 1,0-1,0 1,-3-6,-42-103,5 29,-4 2,-3 2,-5 2,-2 3,-4 2,-36-33,91 104,0 0,-1 1,1 0,-1 0,0 0,0 1,-1-1,1 1,-1 0,1 1,-1 0,0 0,0 0,0 0,0 1,0 0,0 0,-1 1,1-1,0 2,0-1,-1 1,1-1,-1 2,-201 14,-278-9,480-7,-1 0,0 1,1 0,0 0,-1 0,1 1,-1 0,1 0,0 0,0 1,0 0,1 0,-1 1,1-1,-1 1,1 1,1-1,-1 1,0-1,1 1,0 1,0-1,1 0,-1 1,1 0,0 0,1 0,-2 5,-50 222,20-152,24-61,1 0,1 1,0 0,2 1,0-1,2 1,0 0,1 0,1 6,23 111,50-4,-58-116,30 67,-42-82,1-1,-1 1,1-1,0 1,1-1,-1 0,0 0,1 0,0 0,0 0,0 0,0-1,0 0,0 1,1-1,-1 0,1-1,-1 1,1-1,0 1,0-1,-1 0,1-1,0 1,0-1,3 1,23 6,97 49,-112-49,1 0,0-1,1-1,-1 0,1-1,0-1,0 0,0-2,15 0,-7 0,-19 0,0-1,1 1,-1-1,0-1,1 1,-1-1,0 0,1 0,-1-1,0 0,0 0,5-3,-3-3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7:39.33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109 1126,'52'34,"-41"-30,0 1,1-2,-1 1,1-1,0-1,0 0,-1-1,1 0,0-1,0-1,0 1,10-3,23 1,714 2,-755 0,-1 0,1 1,0-2,-1 1,1 0,-1-1,1 1,0-1,-1 0,1 0,-1 0,0-1,1 1,-1-1,0 0,0 0,0 0,0 0,-1-1,1 1,0-1,-1 0,0 1,1-1,-1 0,0 0,-1 0,1-1,0-2,35-53,32-24,-59 60,0 0,-1 0,-2-1,0 0,-2 0,0-1,-2 1,-1-1,0 0,-2 0,-1 0,-4-17,2 26,-1 0,-1 1,-1 0,0 0,-1 1,0 0,-1 0,-1 0,0 1,-1 0,-11-10,-247-288,244 289,-1 1,-1 2,-1 0,-1 2,0 1,-1 1,-20-6,36 18,-1 1,1 0,-1 1,0 1,1 0,-1 1,0 0,0 1,1 0,0 2,-1-1,1 2,0-1,1 2,-1 0,1 0,0 1,1 1,0 0,-9 8,9-9,-393 291,398-295,1 0,0-1,0 2,0-1,0 0,1 1,0 0,-1 0,1 0,0 1,1 0,-1-1,1 1,0 0,0 1,1-1,0 0,-1 1,2-1,-1 1,1 0,0 0,0-1,0 4,4 263,-3-270,0 1,0-1,0 0,0 0,0 0,0 0,1 0,-1 0,0 0,1 0,0 0,-1 0,1-1,0 1,0 0,0 0,0 0,1-1,-1 1,0-1,1 1,-1-1,1 1,-1-1,1 0,0 0,-1 0,1 0,0 0,0 0,0 0,0-1,0 1,0-1,0 1,0-1,0 0,0 0,0 0,0 0,0 0,2 0,119 17,-19-1,-87-16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5:59.92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1324 446,'12'-1,"1"1,-23 4,-31 3,0-2,0-1,0-2,0-2,-13-3,-27 2,-126-33,-105 33,254 3,-1 3,1 2,0 3,-50 16,101-26,1 2,-1-1,0 1,1 0,0 0,-1 0,1 1,0 0,0 1,0-1,1 1,-1 0,1 1,0-1,0 1,0 0,1 0,0 0,0 1,0 0,1-1,-1 1,1 1,1-1,-1 0,1 1,-1 5,1 168,4-164,0 0,2 0,-1 0,2-1,0 1,1-1,0 0,1-1,7 11,-10-20,-1 0,1 0,1 0,-1-1,1 1,-1-1,1-1,0 1,1-1,-1 1,0-1,1-1,0 1,0-1,0 0,0-1,0 1,0-1,0 0,0-1,0 1,4-1,16 4,54 26,-56-22,5 3,1-2,0-1,1-1,-1-2,2 0,-1-3,361 16,-167 0,118-18,-328-1,0-1,-1 0,1-1,-1 0,0-1,0-1,0 0,-1-1,0 0,0-1,0-1,-1 0,0-1,0 0,3-4,107-94,66-44,-179 144,0 0,-1-1,1 0,-2 0,1-1,-1 0,0 0,-1-1,0 0,0 0,-1 0,-1-1,0 1,0-1,-1 0,0 0,-1-1,0 1,-1 0,0-4,-1-3,0 13,1 0,-1-1,0 1,0 0,0-1,-1 1,0-1,0 1,0 0,-1 0,0 0,0 0,0 0,0 0,-1 0,0 1,0-1,0 1,-1 0,0-1,-89-79,85 80,0 1,0 0,0 1,0 0,0 1,-1-1,1 1,-1 1,1 0,-1 0,1 0,-1 1,0 1,-21-1,-106-13,2-42,105 40,-1 1,-1 1,0 2,0 1,-1 1,-23-2,55 10,-2 0,1-1,-1 1,1-1,0 1,-1 0,1 0,-1 0,1 0,-1 0,1 0,0 0,-1 0,1 0,-1 0,1 1,0-1,-1 1,1-1,0 1,-1 0,1-1,0 1,0 0,0 0,-1 0,1 0,0 0,0 0,1 0,-1 0,0 0,0 1,0-1,0 1,1 10</inkml:trace>
  <inkml:trace contextRef="#ctx0" brushRef="#br0" timeOffset="34036.509">565 111,'0'132,"-1"-166,-1 26,1 1,1-1,-1 0,1 1,1-1,-1 0,2 0,-1 1,1-1,0 1,0-1,1 1,0 0,0 0,1 0,-1 0,2 1,-1-1,4-3,0 5,0 0,1 0,-1 0,1 1,0 1,0-1,1 1,-1 1,1 0,-1 0,1 1,0 0,-1 1,1 0,0 0,-1 1,7 2,51 11,-50-11</inkml:trace>
  <inkml:trace contextRef="#ctx0" brushRef="#br0" timeOffset="35151.789">935 146,'0'98,"2"-118,0 1,1 0,1 0,1 0,1 1,1-1,0 2,1-1,1 1,8-12,-17 28,1 0,-1 0,0 0,1 0,-1 0,1 0,-1 1,1-1,-1 0,1 0,0 1,-1-1,1 0,0 1,0-1,-1 0,1 1,0-1,0 1,0 0,0-1,0 1,-1 0,1-1,0 1,0 0,0 0,0 0,0 0,0 0,0 0,0 0,0 0,0 0,0 0,0 1,0-1,0 0,0 1,-1-1,1 0,0 1,0-1,0 1,0 0,-1-1,1 1,0-1,-1 1,1 0,0 0,-1-1,1 2,13 51,-12 126,-2-178,0 0,1-1,-1 1,0 0,1-1,-1 1,1 0,-1-1,1 1,0 0,-1-1,1 1,0-1,-1 1,1-1,0 0,-1 1,1-1,0 0,0 1,-1-1,1 0,0 0,0 0,0 1,0-1,-1 0,1 0,0 0,0-1,0 1,-1 0,1 0,0 0,0 0,0-1,-1 1,1 0,0-1,0 1,-1-1,1 1,0-1,-1 1,1-1,-1 1,1-1,-1 0,1 1,-1-1,1 0,-1 1,1-1,-1 0,0 0,37-38,57-152,-93 189,1 0,-1 0,1 1,0-1,-1 0,1 1,0-1,0 1,0 0,0 0,0-1,1 1,-1 1,0-1,0 0,1 0,-1 1,0-1,1 1,-1 0,1 0,-1 0,0 0,1 0,-1 1,1-1,-1 0,0 1,0 0,1 0,-1 0,0 0,0 0,0 0,0 0,0 1,0-1,0 1,0-1,-1 1,1 0,0 0,-1 0,0-1,1 2,-1-1,0 0,0 0,0 0,0 0,0 1,-1-1,1 0,-1 1,1 1,4 10,1-1,-2 1,1 1,-2-1,0 0,-1 1,0 0,-1-1,-1 5,0 0,-1 0</inkml:trace>
  <inkml:trace contextRef="#ctx0" brushRef="#br0" timeOffset="36165.524">1765 93,'-29'-27,"22"20,-1 0,-1 1,1 0,-1 1,0 0,0 0,0 0,-1 1,1 1,-1 0,0 0,0 1,0 0,-1 1,1 0,0 0,-1 1,1 1,0 0,-3 1,14-2,0 0,0 0,0 1,0-1,0 1,1-1,-1 1,0-1,-1 1,1 0,0-1,0 1,0 0,0 0,0-1,-1 1,1 0,0 0,-1 0,1 0,-1 0,1 0,-1 0,1 1,-1-1,0 0,0 0,1 0,-1 0,0 0,0 0,0 1,0-1,0 0,0 0,-1 0,1 0,0 0,-1 1,1-1,-1 0,1 0,-1 0,1 0,-1 0,1 0,-1 0,0-1,0 1,0 0,1 0,-1 0,0-1,0 1,0-1,0 1,0 0,0-1,0 0,0 1,-1-1,1 0,0 1,0-1,-1 0,77 4,-69-5,0 1,0-1,0 1,0 0,0 0,0 1,1-1,-1 1,0 1,-1-1,1 1,0 0,0 1,-1-1,1 1,-1 0,0 0,0 1,0 0,0-1,-1 2,0-1,3 3,-3-1,-1 0,1 1,-1-1,0 1,-1 0,0-1,0 1,0 0,-1 0,0 0,0 1,-1-1,0 0,0 0,-1 0,0 0,0 0,0 0,-1 0,0 0,-1 0,0 0,-2-3,0-1,-1 0,0 0,0 0,0-1,0 0,0 0,0-1,-1 1,1-1,0-1,-1 1,1-1,-1 0,1-1,-1 1,1-1,0 0,-1-1,1 0,0 0,0 0,0-1,0 0,-35-35,36 24</inkml:trace>
  <inkml:trace contextRef="#ctx0" brushRef="#br0" timeOffset="129703.862">371 2051,'51'20,"125"-7,-67-11,89 52,239-55,-236-10,-190 10,0-1,0 0,0-1,0 0,0-1,-1 0,0-1,0 0,0 0,0-1,5-5,70-61,-78 61,0 0,0 0,-1-1,0 1,-1-1,-1-1,0 1,-1 0,0-1,0-4,-1-138,-3 143,-2 0,1 0,-1 1,-1-1,0 1,-1 0,0 0,0 0,-1 1,-1 0,0 0,0 0,-1 1,0 0,-80-86,-10 27,67 49,0 0,-1 2,0 2,-1 1,-1 1,-1 2,1 1,-1 2,-19-1,-181-40,-24 46,-207 3,458-1,0 1,0 1,0 0,0 0,1 0,-1 1,0 0,1 1,-1-1,1 1,0 1,0 0,0 0,0 0,1 1,-1-1,1 2,0-1,1 1,0 0,0 0,0 0,0 1,1-1,0 1,0 0,1 1,0-1,-1 7,-4 186,11-120,-4-69,2 0,0-1,0 1,1-1,0 1,0-1,1 0,1 0,0 0,0-1,1 1,0-1,1 0,0 0,0-1,6 6,58 66,11-29,-77-48,0 0,1 0,-1-1,1 1,0-1,0 0,-1 0,1-1,0 1,1-1,-1 0,0 0,0-1,0 0,1 0,-1 0,0 0,0-1,0 0,1 0,-1 0,0-1,0 0,-1 0,1 0,0 0,-1-1,1 0,-1 0,0 0,4-4,5 2,-1 1,1 0,0 0,0 2,1-1,-1 2,1 0,-1 0,1 2,-1-1,9 3,21-2,-27 0</inkml:trace>
  <inkml:trace contextRef="#ctx0" brushRef="#br0" timeOffset="131569.902">865 2192,'0'305,"-2"-322,1 0,1 0,0 0,1 0,1 1,1-1,0 1,1-1,1 1,1 0,0 1,1-1,1 1,0 0,1 1,0 0,1 1,5-5,-7 13,2-1,-1 2,1-1,-1 1,1 1,0 0,0 0,1 1,-1 0,0 1,1 0,-1 1,1 0,7 1,35 16,-39-9</inkml:trace>
  <inkml:trace contextRef="#ctx0" brushRef="#br0" timeOffset="132734.968">1288 2298,'-4'1,"1"0,0 1,0-1,0 1,0 0,1 0,-1 0,0 0,1 1,0-1,-1 1,1-1,0 1,0 0,1 0,-1 0,0 0,1 0,0 0,0 1,0-1,0 0,0 0,1 1,-1 1,-2 92,2-117,1 0,1 1,0-1,2 0,0 1,1-1,1 1,1 0,0 1,10-18,40-18,-55 53,0 0,0 1,0-1,0 0,1 0,-1 1,0-1,0 1,1-1,-1 1,0-1,1 1,-1 0,1 0,-1 0,0 0,1 0,-1 0,0 0,1 0,-1 0,1 1,-1-1,0 0,0 1,1-1,-1 1,0 0,0-1,1 1,-1 0,0 0,0 0,0 0,0 0,0 0,0 0,-1 0,1 0,0 0,0 0,-1 1,1-1,-1 0,1 1,-1-1,1 0,-1 1,0-1,0 0,0 1,0-1,0 0,0 1,0-1,0 1,0-1,-1 0,1 2,9 215,-10-216,1 0,0 0,-1 0,1 0,0 0,0 0,0 0,0 0,1 0,-1-1,1 1,-1 0,1 0,-1 0,1 0,0-1,0 1,0 0,0 0,0-1,0 1,0-1,1 1,-1-1,1 0,-1 1,1-1,-1 0,1 0,0 0,-1 0,1 0,0-1,0 1,0-1,0 1,-1-1,1 1,0-1,0 0,0 0,0 0,0 0,0 0,0 0,0-1,0 1,0-1,0 1,-1-1,1 0,0 1,0-1,-1 0,1 0,0-1,-1 1,45-90,-21 29,70-103,-94 162,0 0,0 0,0 1,0-1,0 0,0 1,1-1,0 0,-1 1,1 0,0-1,0 1,0 0,1 0,-1 0,0 0,1 1,-1-1,1 0,0 1,1-1,-2 3,-1 0,1 0,0 1,-1-1,1 0,-1 1,0-1,1 1,-1 0,0-1,0 1,0 0,0 0,0-1,-1 1,1 0,-1 0,1 0,-1 0,1 0,-1 0,0 0,0 0,0 0,0 0,0 0,-1 2,1-2,-2 308,3-293</inkml:trace>
  <inkml:trace contextRef="#ctx0" brushRef="#br0" timeOffset="133904.64">2047 2280,'0'-4,"1"1,-1 0,0 0,0-1,0 1,-1 0,1-1,-1 1,1 0,-1 0,0 0,0-1,-1 1,1 0,-1 0,1 1,-1-1,0 0,0 1,0-1,0 1,-1-1,1 1,-1 0,1 0,-1 0,0 0,0 1,0-1,0 1,0-1,0 1,0 0,0 0,0 1,-1-1,-2 1,-58 8,63-7,0-1,-1 1,1 0,0-1,0 1,0 0,0 0,-1-1,1 1,0 0,0 0,1 0,-1 1,0-1,0 0,0 0,1 0,-1 1,1-1,-1 0,1 1,-1-1,1 0,0 1,-1-1,1 0,0 1,0-1,0 1,0-1,1 0,-1 1,0-1,0 0,1 1,-1-1,1 0,-1 1,1-1,0 0,-1 0,1 1,0-1,0 0,4 6,-1 0,1 0,1-1,-1 1,1-1,0-1,1 1,-1-1,1 0,0-1,1 1,-1-1,6 2,-8-2,-1 0,0 0,0 1,0 0,-1 0,1 0,-1 0,-1 0,1 1,-1-1,1 1,-2 0,1 0,-1-1,0 1,0 0,0 0,-1 0,0 0,0 0,-1 0,1 0,-1 0,-1 0,1 0,-1 0,0 0,1 2,0-5,0-1,1 1,-2 0,1 0,0-1,0 1,-1 0,0-1,1 0,-1 1,0-1,0 0,0 0,-1 0,1 0,0 0,-1-1,1 1,-1-1,0 1,1-1,-1 0,0 0,0 0,0-1,0 1,0 0,0-1,-1 0,-90 0,91 0,0-1,0 1,0-1,0 0,0 0,1 0,-1 0,0-1,1 1,-1-1,1 0,-1 1,1-1,0 0,0 0,0-1,0 1,0 0,-1-3,-19-18,11 15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8:15.32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37,'2'-2,"-1"0,1 1,0-1,0 1,-1 0,1-1,0 1,0 0,0 0,0 0,0 0,0 1,1-1,-1 0,0 1,0 0,1-1,-1 1,0 0,0 0,1 0,-1 1,1-1,1 0,483-1,-303-16,-44 18,-125-1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8:17.48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1,'8'5,"1"0,0 0,0-1,0 0,1 0,0-1,-1-1,1 1,0-2,0 1,0-1,0-1,1 0,-1 0,0-1,3-1,9 2,193 10,81-2,-184-9,27 1,-122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47:41.2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1,'444'0,"-404"4,-26 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8:26.17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1818 268,'25'200,"27"134,-22-161,-15 14,-14 258,27-339,-22-52,-1 0,-3 1,-5 49,1-12,15 239,5-117,-14-7,-3-207,-1 0,0 0,1-1,-1 1,1 0,-1 0,1 0,-1 0,0 0,1-1,-1 1,1 0,-1 0,1 0,-1 0,1 0,-1 0,1 0,-1 1,1-1,-1 0,0 0,1 0,-1 0,1 1,-1-1,1 0,-1 0,0 1,1-1,-1 0,0 1,1-1,-1 0,0 1,1-1,-1 0,0 1,0-1,0 1,1-1,-1 0,0 1,0-1,0 1,0-1,0 1,0-1,0 1,0-1,0 1,0-1,0 1,0-1,0 0,0 1,0-1,0 1,0-1,-1 1,1-1,0 0,0 1,-1-1,1 1,0-1,0 0,-1 1,1-1,2-14,-1-3</inkml:trace>
  <inkml:trace contextRef="#ctx0" brushRef="#br0" timeOffset="2287.733">1 1697,'1639'0,"-1271"-18,290 8,-133-8,286-7,-704 28,1 5,80 18,-122-18,-46-6,0 0,1 1,-1 1,0 1,-1 0,1 2,3 2,-17-5</inkml:trace>
  <inkml:trace contextRef="#ctx0" brushRef="#br0" timeOffset="8230.597">2030 1644,'54'-49,"-38"33,-1-1,-1 0,-1-1,0 0,-1-1,-1-1,2-5,-11 20,3-5,0-1,1 1,0 0,0 0,1 1,0 0,1 0,0 1,5-5,51-71,-16 12,92-93,16-4,-22 30,1 13,6-8,-52 37,81-93,-93 95,-72 65,-10 10,7 18,0 1,0-1,0 0,0 1,0-1,0 1,0 0,0-1,1 1,-1 0,0 0,1 1,-1-1,1 0,-1 1,1 0,-1-1,1 1,-1 0,1 0,-1 0,1 1,-1-1,1 1,-1-1,0 1,1 0,1 0,-3 0,0 0,1-1,-1 1,0 0,1 0,-1-1,0 1,0 0,0 0,0 0,1 1,-2-1,1 0,0 0,0 0,0 1,-1-1,1 0,0 1,-1-1,1 1,-1-1,0 1,1-1,-1 1,0-1,0 1,0-1,0 1,0-1,0 1,-1-1,1 1,0-1,-1 1,1-1,-1 0,0 1,1-1,-1 0,0 1,0-1,0 0,0 0,0 0,0 0,0 0,0 0,0 0,-1 0,1 0,0 0,-1-1,1 1,0 0,-1-1,1 1,-1-1,1 0,-1 1,0-1,-76-1,77 1,1 0,-1-1,1 1,-1 0,1-1,-1 1,1 0,0-1,-1 1,1-1,-1 1,1-1,0 1,-1-1,1 1,0-1,0 1,0-1,-1 1,1-1,0 1,0-1,0 0,0 1,0-1,0 1,0-1,0 1,0-1,0 0,0 1,1-1,-1 1,0-1,0 1,0-1,1 1,-1-1,0 1,1-1,-1 1,0-1,1 1,-1-1,1 1,-1 0,1-1,-1 1,1 0,-1-1,1 1,-1 0,1 0,-1-1,1 1,-1 0,1 0,-1 0,1 0,0 0,-1 0,1 0,-1 0,1 0,0 0,-1 0,1 0,-1 0,1 1,-1-1,11 0</inkml:trace>
  <inkml:trace contextRef="#ctx0" brushRef="#br0" timeOffset="9729.362">2400 1203,'38'17,"5"-2,-35-14,-1 1,0 0,0 0,0 1,0 0,0 0,0 1,-1-1,0 1,1 1,-2-1,1 1,0 0,-1 1,0-1,0 1,-1 0,4 5,20 39,-21-40,0 0,-1 1,0 0,-1 0,0 0,-1 0,0 1,-1 0,0 0,-1 0,0 4,-3 82,4-110,1-3</inkml:trace>
  <inkml:trace contextRef="#ctx0" brushRef="#br0" timeOffset="11006.497">2841 992,'-42'-41,"41"39,1 0,-1 0,0 0,1 0,0 0,0-1,-1 1,1 0,0 0,1 0,-1 0,0 0,1 0,-1-1,1 1,-1 0,1 0,0 0,0 0,0 1,0-1,1 0,-1 0,0 1,1-1,-1 0,1 1,-1 0,1-1,0 1,0 0,-1 0,1 0,0 0,0 0,0 0,0 1,0-1,0 0,1 1,-1 0,0 0,0-1,0 1,0 0,0 1,0-1,1 0,-1 1,0-1,0 1,0-1,0 1,0 0,0 0,0 0,-1 0,1 1,0-1,1 1,1 0,-1 0,0 0,1 0,-1 0,0 0,0 1,0-1,-1 1,1 0,0 0,-1 0,0 0,0 0,0 0,0 1,0-1,-1 1,1-1,-1 1,0 0,0-1,0 1,-1 0,1 0,-1 0,0 0,0-1,-1 1,1 0,-1 0,0 0,1-1,-2 1,-46 116,47-116,1-1,-1 0,1 0,-1 0,1-1,-1 1,0 0,0 0,-1-1,1 1,0-1,-1 1,0-1,1 0,-1 0,0 0,0 0,0 0,0 0,-1 0,1 0,-2 0,32-12,59 5,-84 5,0 0,-1 1,1-1,-1 1,1-1,-1 1,1 0,-1 0,1 0,-1 1,0-1,1 0,-1 1,0-1,0 1,0 0,0 0,-1 0,1 0,0 0,-1 0,0 0,1 1,-1-1,0 0,0 1,0-1,0 1,-1-1,1 1,-1 0,2 3,-1 0,0 0,0 0,-1 0,0 0,0 0,0 0,-1 0,1 0,-2 1,1-1,-1-1,1 1,-2 0,1 0,-1-1,0 1,0-1,0 0,-1 0,1 0,-1 0,-1-1,1 0,-1 0,1 0,-1 0,0 0,-1-1,1 0,0 0,-1-1,0 0,-2 1,4-1,1 0,0 0,-1-1,1 1,-1-1,0 0,1 0,-1-1,0 1,1-1,-1 0,0 1,0-2,0 1,1 0,-1-1,0 0,1 0,-1 0,0 0,1 0,-1-1,1 0,0 1,0-1,-1-1,1 1,1 0,-1-1,0 1,0-1,1 0,0 0,-1 0,1-1,0-12,2 1</inkml:trace>
  <inkml:trace contextRef="#ctx0" brushRef="#br0" timeOffset="12356.054">3176 1080,'23'-36,"-40"52,12-7,1 0,0 1,1-1,0 1,1-1,-1 1,2 0,-1 0,2 0,-1 0,1 0,1 0,0 0,0 0,1 0,0 0,1 0,0-1,0 1,3 3,-4-11,0 0,0 1,1-1,-1 0,0 0,1-1,0 1,-1 0,1-1,0 1,0-1,0 0,0 0,0 0,0-1,0 1,0-1,0 1,0-1,1 0,-1 0,0-1,0 1,0-1,0 1,0-1,0 0,0 0,0 0,0-1,0 1,-1-1,1 1,0-1,-1 0,1 0,-1 0,1-1,3-5,0 0,0 0,-1-1,-1 0,1 0,-1 0,-1 0,0 0,0-1,-1 0,0 1,0-1,-1 0,-1 0,1 0,-2 0,1 0,-2 0,0-6,-1 11,-1 0,1 0,-1 0,0 0,0 1,0-1,-1 1,1 0,-1 0,0 1,0 0,-1-1,1 2,-1-1,1 1,-1-1,0 2,0-1,0 1,0 0,0 0,0 0,0 1,0 0,-1 0,0 1,-75 0,75 0</inkml:trace>
  <inkml:trace contextRef="#ctx0" brushRef="#br0" timeOffset="13322.054">3582 939,'-2'-5,"0"1,0 0,0 0,0 0,-1 0,1 0,-1 1,0-1,0 1,-1 0,1 0,-1 0,1 0,-1 0,0 1,0 0,0 0,0 0,-1 0,1 0,0 1,-1 0,1 0,-1 0,-2 0,-53 5,59-4,-1 0,1 0,0 0,0 1,-1-1,1 0,0 1,0-1,0 1,0-1,-1 1,1 0,0-1,0 1,0 0,0 0,1 0,-1 0,0 0,0 0,0 0,1 0,-1 0,1 0,-1 0,1 1,-1-1,1 0,-1 0,1 0,0 1,0-1,0 0,0 0,0 1,0-1,0 0,0 1,0-1,1 0,-1 0,0 0,1 1,-1-1,1 1,3 1,0 0,0 0,0 0,1-1,-1 1,1-1,-1 0,1-1,0 1,0-1,-1 0,1 0,0 0,0-1,0 1,0-1,0 0,0-1,0 1,5-2,-8 1,1 0,-1 0,1 0,-1-1,0 1,0-1,1 1,-1-1,0 0,-1 0,1 0,0 0,0 0,-1 0,1 0,-1 0,0-1,1 1,-1-1,0 1,-1-1,1 1,0-1,-1 0,1 1,-1-1,0 0,0 1,0-1,0 0,-1 1,1-1,-1 0,1 1,-1-1,0 1,0-1,0 1,0-1,-1 1,1 0,0 0,-1-1,0 1,0 0,1 0,-1 1,0-1,-1 0,1 1,0-1,0 1,-1 0,0-1,-38-10,21 9</inkml:trace>
  <inkml:trace contextRef="#ctx0" brushRef="#br1" timeOffset="35061.255">2559 1627,'0'-354,"0"348,0 0,0 0,0 1,-1-1,0 0,0 0,0 1,-1-1,1 0,-2 1,1-1,0 1,-1 0,0 0,0 0,-1 0,1 1,-1-1,0 1,0 0,-1 0,-4-3,-4 3,0 0,0 0,0 1,0 1,-1 0,1 1,-1 0,0 2,-9 0,-84-7,90 1,-1 2,0 1,0 0,0 1,0 0,0 2,1 0,-8 2,6 5,18-4</inkml:trace>
  <inkml:trace contextRef="#ctx0" brushRef="#br1" timeOffset="37260.876">2082 1380,'0'249,"0"-261</inkml:trace>
  <inkml:trace contextRef="#ctx0" brushRef="#br1" timeOffset="53888.554">1977 1609,'32'-67,"-6"27,-15 4,-10 31,0 0,0 0,0 0,1 0,-1 0,1 0,1 1,-1-1,1 1,-1-1,1 1,0 0,1 0,-1 1,1-1,-1 1,4-3,-2 3,-1-1,0 1,-1-1,1 0,0 0,-1-1,0 1,0-1,0 1,-1-1,0 0,1 0,-2 0,1-1,-1 1,1 0,-2 0,1-1,0 1,-1-1,0-2,4-22,4-167,-10 119,2-239,18 196,-18 118,1 1,0-1,-1 1,1-1,0 1,0-1,1 1,-1 0,0 0,1 0,0 0,-1 0,1 0,0 0,0 0,0 0,0 1,0-1,0 1,1 0,-1 0,0-1,1 1,-1 1,1-1,-1 0,1 1,-1-1,3 1,25-11,-28 8,1 0,0-1,-1 1,0-1,0 0,0 1,0-1,-1 0,1 0,-1-1,0 1,0 0,-1 0,1 0,-1-1,0 1,0 0,0 0,-1-1,0 1,0 0,0 0,0 0,0 0,-1 0,1 0,-1 0,0 0,-2-1,-50-70,54 75,1 0,-1 0,0 0,1-1,-1 1,1 0,-1 0,0 0,1-1,-1 1,0 0,1 0,-1-1,0 1,1 0,-1-1,0 1,0 0,1-1,-1 1,0 0,0-1,0 1,1-1,-1 1,0 0,0-1,0 1,0-1,0 1,0-1,0 1,0 0,0-1,0 1,0-1,0 1,0-1,0 1,-1 0,1-1,0 1,0-1,0 1,-1 0,1-1,0 1,0 0,-1-1,1 1,0 0,-1 0,1-1,0 1,-1 0,1 0,0-1,-1 1,1 0,-1 0,28 3,-12-1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09:52.0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1324,'238'10,"31"-2,-167-9,1068 1,-657-55,427 56,-503-36,-434 35,1 0,-1 0,1 0,-1 0,1 0,-1-1,1 0,-1 0,0 0,1 0,-1 0,0-1,0 1,0-1,0 0,0 0,0 0,0 0,-1-1,1 1,-1-1,1 0,-1 1,0-1,0 0,-1 0,1 0,0 0,-1-1,0 1,0 0,0-1,0 1,0-1,-1 1,0-1,1-1,5-171,4-415,-9 589,-1 0,0 0,0 0,1 0,-2 0,1 0,0 0,0 0,-1 0,1 0,-1 0,1 0,-1 0,0 1,0-1,0 0,0 0,0 1,0-1,0 1,0-1,-1 1,1-1,-1 1,1 0,-1-1,1 1,-1 0,0 0,0 1,1-1,-1 0,0 0,0 1,0-1,0 1,0 0,0-1,0 1,0 0,0 0,0 0,0 1,0-1,-104 1,75 2,1-2,0-1,-1-2,1-1,0-1,0-2,0 0,-10-6,-37-17,-2 3,-1 3,-1 4,-37-2,82 16,-261-52,211 34,-2 5,1 3,-25 2,-109-18,1 17,-111-10,-308 21,368 20,55 2,210-18,0 0,0 0,1 1,-1-1,0 2,1-1,0 0,-1 1,1 0,0 0,1 1,-1-1,0 1,1 0,0 0,0 1,0-1,1 1,-1 0,1 0,0 0,0 1,-7 8,6-8,-1-1,1 1,1 0,-1 0,1 0,0 0,0 1,1-1,0 1,0 0,0-1,1 1,0 0,1 0,-1 1,1 17,1-13,-1 0,0 0,-1 0,-1 0,0 0,0 0,-1-1,-1 1,-1 1,-1 0,0 0,1 1,1-1,0 1,1 0,1 0,0 0,0 1,1 0,-15 143,-1-35,-1 55,15-8,-1-156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10:09.5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1 200,'1'-6,"1"1,0-1,1 1,0 0,-1-1,2 1,-1 1,0-1,1 0,0 1,0 0,0 0,1 0,0 0,-1 1,1 0,0 0,0 0,5-1,9-8,-7 4,101-51,-35 45,1 4,1 4,-1 3,68 7,-10-2,310-2,-402 13,-38-1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10:11.1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1,'203'11,"78"-2,-174-11,723 2,-789 10,-43-3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10:13.2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19,'2'-2,"-1"0,1 1,-1-1,1 1,0 0,0 0,-1-1,1 1,0 0,0 0,0 1,0-1,0 0,0 1,1-1,-1 1,0 0,0-1,0 1,0 0,0 0,1 1,0-1,0 0,179 18,98-18,-100 18,0-8,-85-3,-76-8,-1 2,1 0,0 2,0 0,-1 0,0 2,7 3,102 5,-107-14,-4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10:15.4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0 146,'120'-14,"57"-43,-112 49,283-20,-191-7,265 36,-399-2,-19 0,1 0,0 0,-1 1,1-1,0 1,-1 0,1 1,-1-1,1 1,0 0,-1 0,0 0,1 1,-1 0,0 0,1 0,-1 0,0 0,-1 1,4 2,-1 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10:19.3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1,'332'7,"-162"4,149-9,-147-4,-164 2,40-1,-1 2,0 2,0 2,41 10,135-3,-66 39,-141-48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11:17.3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1924,'65'-95,"4"-6,20-9,-84 105,-1 1,1-1,0 1,1 0,-1 1,1-1,0 1,0 0,0 0,0 1,0 0,1 0,-1 0,0 1,1 0,0 0,31-10,80-67,-67 38,357-267,-233 173,122-67,-245 166,150-80,2 17,167 25,-310 60,1 3,0 3,63 1,328 7,-28 31,36-7,-164 8,-117 28,-109-31,-13-8,1-2,0-4,48 8,-57-17,-25-4,0 1,0 2,0 0,-1 1,21 10,74 21,-100-35,-1 2,0 0,0 2,0 0,0 0,-1 2,-1 0,5 4,104 79,116 24,-59-2,-77-51,-76-35,-18-20,0 1,-1 0,1 0,-2 1,0 1,0 0,-1 0,0 1,-1-1,0 2,-1-1,0 1,-1 0,-1 0,0 0,-1 1,0-1,1 13,-3-3,2 0,1 0,1 0,1-1,1 1,1-1,0-1,2 0,1 0,1 1,33 37,-30-63,-11-5</inkml:trace>
  <inkml:trace contextRef="#ctx0" brushRef="#br1" timeOffset="7822.76">3263 1659,'3'-10,"0"1,0-1,1 1,0 0,0 0,1 1,0-1,1 1,0 0,0 0,2 0,-7 6,194-220,-79 99,-93 93,60-58,53-16,60-38,-58 44,145-86,13 25,46-5,177 8,-396 129,0 5,2 6,0 6,16 4,384 6,-478 3,-1 3,0 2,0 1,0 3,-1 1,8 6,31 8,86 44,-57-37,-65-15,-1 2,-1 2,-1 2,-1 3,40 31,-21-13,2-3,2-3,1-3,34 11,7 9,-83-39,-1 0,-1 1,-1 2,-1 0,0 1,10 16,101 84,-52-26,11-5,-4 30,-19-32,49 69,-61-107,-50-43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5:11:19.3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9673 1,'-1'4,"-1"0,1 0,-1 0,1 0,-1 0,0 0,-1 0,1 0,-1-1,1 1,-1-1,0 0,-1 0,1 0,0 0,-1 0,1-1,-3 2,-21 19,-189 254,87-103,-92 168,219-338,-1 1,0-1,0 0,0 0,0 0,-1 0,0 0,0-1,0 0,0 0,0 0,-1 0,1 0,-5 1,-72 69,49-39,-162 153,190-183,-11 11,-1-1,-1 0,0-2,-1 1,0-2,-1 0,-4 0,-139 4,-238 104,270-103,-1-5,0-7,-58-7,-129 3,-167 51,104-80,213 10,-227 5,198-9,81-15,-224-74,189 42,-84-10,90 10,124 58,0 0,0 1,-1 1,0 1,-1 2,0 0,-12-2,-94-61,-11 41,-16-13,106 30,35 10</inkml:trace>
  <inkml:trace contextRef="#ctx0" brushRef="#br1" timeOffset="8497.883">13200 142,'-3'1,"1"0,0 0,0 0,-1 1,1-1,0 1,1 0,-1 0,0-1,0 1,1 0,-1 0,1 1,-1-1,1 0,0 0,0 1,0-1,0 1,1-1,-1 0,1 1,-1 0,1-1,0 1,0 0,-3 8,-55 308,-6-150,33-101,-178 330,-249 361,216-401,216-329,-2 0,0-2,-2-1,-1-2,-1 0,-2-3,1 0,-12 2,-96 66,-169 125,-159 75,418-262,-1-1,-1-3,-1-2,0-2,-2-3,0-2,-23 1,-123 14,0-9,-87-6,-203 1,473-15,-11 1,-1-1,0-2,0-1,1-1,-17-6,-411-121,170 18,251 100,2-2,-1-1,2-2,0-1,1-2,-26-22,-121-82,67-1,-86-89,38 31,27 52,12 6,70 52,35 38,-107-109,26-33,-48-114,119 249,-33-81,11 25,8-16,-32-14,54 67,15 48</inkml:trace>
  <inkml:trace contextRef="#ctx0" brushRef="#br1" timeOffset="105069.725">9355 2876,'-82'36,"-241"57,160-51,-1-8,-2-6,-86-1,-217 25,-309 3,261-30,137 37,213-51,30-2,-1 5,-31 13,6 17,-82 12,60-16,-69 36,-54 44,46 35,220-132,-14 8,-1-1,-1-4,-2-2,-47 13,-75 16,-156 47,301-86,1-2,-1-2,-1-1,0-1,0-3,-28 1,53-4,0 0,0 1,0 1,1 0,-1 0,1 2,0-1,0 2,1-1,-3 2,-12 6,20-10,0 0,0 0,0 0,-1-1,0 0,0-1,0 1,0-1,0-1,0 1,0-1,-5 0,0-5,4-3</inkml:trace>
  <inkml:trace contextRef="#ctx0" brushRef="#br1" timeOffset="106280.627">2810 3952,'-1'5,"0"-1,-1 1,1 0,-1-1,0 1,-1-1,1 1,-1-1,0 0,0 0,0 0,0-1,-1 1,0-1,0 0,-3 3,-13 13,-41 81,20 33,41-131,-1 0,1 0,-1 0,1 0,0 0,0 0,0 0,0 0,0 0,1 0,-1 0,1 0,-1 0,1 0,0 0,-1 0,1 0,0-1,0 1,1 0,-1 0,0-1,0 1,1-1,-1 1,1-1,0 0,-1 0,1 1,0-1,-1 0,1-1,0 1,0 0,0 0,0-1,0 1,0-1,0 0,0 1,94 3,-77-5,35-10,-44 4</inkml:trace>
  <inkml:trace contextRef="#ctx0" brushRef="#br1" timeOffset="109753.912">2175 4569,'-8'-9,"-1"-1,1 1,-2 0,1 0,-1 1,0 0,-1 1,0 0,0 1,0 0,-1 1,0 0,-5-1,-102-48,14 22,-1 5,-36-3,-131-33,-62-14,307 72,-1-1,-1 2,0 1,1 1,-1 1,-12 3,23 2,1 0,-1 2,1 0,1 1,-1 1,1 1,-5 3,-28 14,-124 71,44 24,114-109,1 1,1 0,0 1,1 1,1 0,0 0,1 2,-6 11,-61 95,73-113,1 1,1-1,0 1,0-1,1 1,0 0,1 0,0 0,1 0,0 0,1 0,0 0,1 1,0 31,-1 98,54-46,-49-84,0 0,1 0,0-1,1 0,1 0,-1-1,1 0,1-1,0 0,0 0,6 3,46 41,-56-45,0 0,1-1,-1 0,1 0,1 0,-1-1,1 0,0-1,0 0,1 0,-1-1,8 3,73 25,-72-23,1 0,0-1,0-1,1-1,0-1,0 0,0-1,0-1,0-1,1-1,-1-1,0 0,1-2,25 2,565 1,-575-3,0-1,0-2,0-1,-1-2,4-3,24-5,-28 9,-14 4,0-1,0 0,-1-2,0 0,0-1,-1-1,0-1,-1 0,-11 4,-1 0,1 0,-2 0,1-1,-1 0,0 0,0 0,-1 0,0 0,0-1,0-2,18-37,-1 13,-6 12,0 0,-1 0,-2-1,0-1,-1 0,-2 0,0-1,-2 0,-1 0,2-20,-8-205,-9 222,3 19</inkml:trace>
  <inkml:trace contextRef="#ctx0" brushRef="#br1" timeOffset="110946.865">711 5680,'17'34,"-9"-16,-1 1,-1 1,-1-1,-1 1,-1 0,-1 0,1 15,-4-311,1 272,1 0,-1 0,1 0,0 0,0 0,0 1,1-1,-1 0,1 1,0 0,0-1,0 1,1 0,-1 0,1 0,0 0,-1 0,1 1,1-1,-1 1,0 0,0 0,1 0,-1 0,1 1,0-1,-1 1,1 0,0 0,0 0,0 1,0-1,0 1,0 0,-1 0,1 0,0 1,0-1,3 2,91 11,-83-13</inkml:trace>
  <inkml:trace contextRef="#ctx0" brushRef="#br1" timeOffset="112562.35">1134 5610,'-1'1,"-1"1,0 0,1 0,-1 0,1 0,0 0,0 0,0 1,0-1,0 0,0 0,0 1,1-1,-1 1,1-1,0 0,0 1,0-1,0 1,0-1,0 1,1 0,-1 2,-1 246,22-373,35-23,-48 123,-8 19,1 1,0-1,-1 0,1 0,0 1,1-1,-1 1,0-1,1 1,-1 0,1-1,0 1,-1 0,1 0,0 0,1 0,-1 1,0-1,0 1,1-1,-1 1,1 0,-1-1,1 1,-1 1,3-2,-1 1,0 1,0-1,0 1,1-1,-1 1,0 0,0 1,0-1,1 1,-1-1,0 1,0 1,0-1,0 0,0 1,-1 0,1 0,0 0,-1 1,1-1,-1 1,0-1,0 1,0 0,0 1,-1-1,1 0,-1 1,0-1,0 1,0 0,0 0,0 0,-1 0,0 0,0 0,0 0,0 0,-1 0,0 1,5 16,-2 0,0 1,-1-1,-2 1,0-1,-1 1,-4 20,-27 28,32-70,0 0,-1 1,1-1,0 0,-1 1,1-1,0 0,-1 0,1 0,-1 0,1 1,-1-1,1 0,0 0,-1 0,1 0,-1 0,1 0,-1 0,1 0,-1 0,1 0,0 0,-1 0,1-1,-1 1,1 0,0 0,-1 0,1-1,-1 1,1 0,0 0,-1-1,1 1,0 0,-1-1,1 1,0 0,0-1,-1 1,1 0,0-1,0 1,0-1,-1 1,1 0,0-1,0 1,0-1,0 1,0-1,0 1,0-1,0 1,0 0,0-1,0 1,0-1,0 1,0-1,1 1,-1 0,0-1,0 1,-3-36,3 17,1 0,0 1,2-1,0 1,1-1,1 1,0 0,1 1,2-1,-1 1,2 1,0-1,1 2,1-1,0 1,7-6,6-2,-21 19,0 0,0 0,1 0,-1 1,1-1,0 1,0 0,0 0,1 0,-1 1,1-1,-1 1,1 0,0 1,0-1,0 1,0 0,0 0,0 0,0 1,0 0,3 0,-3 1,0 0,0 0,0 0,0 1,0 0,-1 0,1 0,-1 1,1-1,-1 1,0 0,0 1,0-1,0 0,0 1,-1 0,0 0,0 0,0 1,0-1,-1 1,1-1,-1 1,0 0,-1 0,1 0,-1 0,0 0,0 0,-1 0,1 0,-1 0,0 0,-1 1,1-1,-1 1,1 11,1-11,0 0,0 0,-1 0,1 0,-1 0,0 0,-1 0,0 0,0 0,0 0,0-1,-1 1,0 0,0-1,-1 1,0-1,0 0,0 0,0 0,-1 0,0 0,0-1,0 1,0-1,-1-1,0 1,0 0,0-1,-1 1,-9 0</inkml:trace>
  <inkml:trace contextRef="#ctx0" brushRef="#br1" timeOffset="113645.588">1911 5504,'-61'-37,"58"36,1-1,0 1,-1-1,1 1,-1 0,1 0,-1 0,1 1,-1-1,0 1,1-1,-1 1,0 0,1 0,-1 0,0 0,0 1,1-1,-1 1,0-1,1 1,-1 0,1 0,-1 0,1 0,0 1,-1-1,1 1,0-1,0 1,0 0,0 0,0 0,0 0,0 0,1 0,-1 1,1-1,0 0,0 1,0-1,0 1,0-1,0 1,0 0,1-1,0 1,-1 0,1-1,0 1,-1 6,0-1,1 0,0 1,0-1,1 0,0 1,1-1,-1 0,1 0,1 0,0 0,0 0,0-1,1 0,0 1,1-1,0 0,0-1,0 1,1-1,0 0,0-1,0 1,1-1,0 0,0-1,0 0,0 0,1 0,0-1,-1 0,1-1,1 1,21 2,-24-5,0 0,1 0,-1 0,0 1,0 0,0 0,0 1,0-1,0 2,0-1,0 0,-1 1,1 0,-1 1,0-1,0 1,0 0,0 0,-1 0,1 1,-1 0,0-1,-1 1,1 1,-1-1,0 1,-1-1,1 1,0 1,-2-2,1 1,-1-1,0 0,-1 1,1-1,-1 1,0-1,0 1,-1-1,0 0,1 1,-2-1,1 0,-1 1,0-1,0 0,0 0,-1 0,1-1,-1 1,-1-1,1 1,0-1,-1 0,0 0,0-1,0 1,-1-1,-4 3,1-1,0 0,-1-1,0 0,0 0,0-1,0 0,-1-1,1 0,-1-1,0 1,1-2,-1 0,0 0,1 0,-1-1,0-1,1 0,-1 0,1 0,0-2,0 1,0-1,0 0,1-1,-2-1,-2-6</inkml:trace>
  <inkml:trace contextRef="#ctx0" brushRef="#br1" timeOffset="119586.205">2493 5451,'85'45,"103"38,-78-48,26-11,138-10,-60 7,-31-3,103-9,-175-11,106-2,-16-45,-70 16,-122 28,0 1,0-2,0 1,-1-1,0-1,0 1,0-1,-1-1,0 1,-1-1,1-1,2-5,15-16,-4 7,1 0,1 1,1 1,1 2,23-15,-12 9,-2-1,0-2,-2-1,-1-1,-1-2,13-20,43-44,-54-11,11 44,40-59,0-15,-12 42,-65 83,1 0,0 0,1 1,0 0,0 0,1 0,1 1,0 0,0 1,4-2,71-132,-51 103,59-53,-28 41,-34 31,2 1,0 2,0 1,2 2,0 1,4 1,59-26,15 3,3 15,-51 14,273-3,-165-7,187-12,72 4,116-10,-348 18,-175 17,102 14,20 9,-69-16,175 19,-64 32,-74-42,24 52,-135-67,0 1,-1-1,1 1,0-1,0 1,-1 0,1 0,-1 0,0 1,1-1,-1 0,0 1,0-1,-1 1,1 0,0 0,-1 0,0 0,0 0,0 0,0 0,0 0,0 0,-1 0,0 0,1 1,-1-1,0 0,-1 1,1 58,-1-45</inkml:trace>
  <inkml:trace contextRef="#ctx0" brushRef="#br1" timeOffset="120254.241">9584 4093,'33'35,"-10"20,-24-51,1-1,0 0,0 1,1-1,-1 0,1 1,0-1,-1 0,1 0,1 0,-1 1,0-1,1 0,0-1,0 1,0 0,0 0,0-1,0 1,0-1,1 0,0 0,-1 0,1 0,0 0,0 0,0-1,0 1,0-1,0 0,0 0,1 0,-1 0,0-1,1 0,-1 1,0-1,1 0,1-1,2-3,-1 0,0 0,0-1,-1 0,1-1,-1 1,0-1,-1 0,1 0,-1-1,0 1,-1-1,1 0,-2 0,1 0,0 0,6-15,1 3,1 0,0 0,1 1,1 1,1 0,0 0,16-12,-18 19</inkml:trace>
  <inkml:trace contextRef="#ctx0" brushRef="#br1" timeOffset="125434.276">6761 5328,'115'-45,"33"18,333 28,-269-35,221 33,-70 1,-107 17,-48 19,30-26,-221-6,0-2,-1 0,1 0,0-2,1 0,-1 0,-1-2,1 0,13-4,-25 3,0-1,-1 1,1-1,-1 0,0 0,0 0,0-1,-1 0,1 1,-1-1,0 0,-1 0,1-1,-1 1,0-1,0 1,-1-1,0 1,0-1,0 0,0 0,-1-5,7-25,-1 3,-1 0,-2-1,-2 0,-1 0,-2-19,0-25,2 42,1 0,-1 1,-2-1,-2 1,-1 0,-9-33,-20-65,18 11,14 118,0 0,0 1,0-1,-1 1,0-1,0 1,0 0,0 0,0 0,-1 1,1-1,-1 1,1-1,-1 1,0 1,0-1,0 0,0 1,0 0,-1 0,1 0,0 0,0 1,-1 0,1 0,0 0,-1 0,1 1,0-1,-1 1,1 0,0 1,-3 1,-30-2,-251-46,-137 37,253 10,-589-2,545-19,91 9,-105-15,227 25,-1-1,0 1,0-1,-1 1,1 0,0 0,0 1,0-1,0 1,0 0,0 0,0 0,0 0,0 1,1 0,-1 0,1 0,-1 0,1 0,-1 1,1-1,0 1,0 0,1 0,-1 0,0 0,1 1,-54 133,7-26,43-98,2 0,-1 0,1 1,1-1,1 1,0 0,0-1,2 1,-1 0,2 0,0 0,1 4,0 32,-2 439,0-503,0 0</inkml:trace>
  <inkml:trace contextRef="#ctx0" brushRef="#br1" timeOffset="129245.031">13924 2153,'0'-45,"1"0,3 0,2 0,5-15,23-39,-14 69,95-176,-53 42,70-6,-126 156,0 1,0 0,1 0,1 0,0 1,1 0,0 1,1 0,0 1,1 0,3-2,123-96,-9 32,-102 62,1 2,0 0,1 1,0 2,0 1,1 1,0 2,1 0,-1 2,1 2,-1 0,1 2,7 2,-22 3,0 0,0 2,-1-1,0 2,0 0,-1 0,0 1,-1 1,0 0,-1 1,0 0,8 11,-7-9,159 134,-59 17,-53-61,11 68,-4-20,-14 0,-37-122,-2 1,-1 0,-1 1,-2 1,1 6,-9-33,22 94,18 40,-27-19,26-45,2 34,2-28,-38-67,0-1,2 0,0 0,0-1,1 0,1 0,0-1,1 0,0-1,4 3,-1-4,-6-2,0-1,1 0,0 0,0-1,1-1,0 1,0-2,0 1,0-1,1-1,0 0,0 0,-1-1,1 0,4-1,163-7,-163 3,0-1,-1-1,1-1,-1 0,0-1,-1 0,1-1,-2 0,9-8,95-80,2 0,-48 45,56-56,-73 16,136-199,-60 115,-97 96,-24 69</inkml:trace>
  <inkml:trace contextRef="#ctx0" brushRef="#br1" timeOffset="130711.548">14188 1235,'0'-3,"3"-1,4 0,3 1,7 1,6 1,3 0,-1 1,-2 0,-1 0,-1 0,-2 0,-1 1,2-1,-4 0,-6 0</inkml:trace>
  <inkml:trace contextRef="#ctx0" brushRef="#br1" timeOffset="131874.862">13253 1182,'0'247,"0"-566,-1 316,0 1,1-1,-1 0,1 0,0 0,0 1,0-1,0 0,1 0,-1 1,1-1,0 0,-1 0,1 1,0-1,1 1,-1-1,0 1,1-1,-1 1,1 0,0 0,0 0,0 0,0 0,0 0,0 0,1 1,-1-1,0 1,1-1,-1 1,1 0,0 0,-1 0,1 1,0-1,0 0,-1 1,1 0,0 0,0 0,0 0,-1 0,1 0,0 1,0 0,0 0,14 6,-1 1</inkml:trace>
  <inkml:trace contextRef="#ctx0" brushRef="#br1" timeOffset="133328.924">13536 1182,'-3'-1,"0"1,0 0,1 0,-1 0,0 0,0 1,0-1,1 1,-1 0,0 0,1 0,-1 0,1 0,-1 0,1 1,0-1,-1 1,1-1,0 1,0 0,0 0,0 0,0 0,1 0,-1 1,1-1,-1 1,1-1,0 1,0-1,0 1,0-1,0 1,1 0,-1 0,1-1,0 1,0 0,0 0,0 1,2 133,-3-162,1 0,2 0,0 0,2 1,1-1,0 1,2 0,1 1,1-1,6-10,1-1,23-28,-35 63,0 1,1-1,-1 1,0 0,1 0,-1 0,0 1,0-1,0 1,0 0,0 0,0 1,-1-1,1 1,-1 0,0 0,1 0,-1 0,-1 0,1 1,0-1,-1 1,1 1,1 6,0 0,-1 0,0 1,-1-1,0 1,-1-1,0 1,-1 0,-1-1,1 1,-2 0,0-1,-2 8,-32 82,35-101,1 0,-1-1,0 1,0 0,1-1,-1 1,0-1,0 1,1-1,-1 1,1-1,-1 0,0 1,1-1,-1 0,1 1,-1-1,1 0,0 1,-1-1,1 0,0 0,0 0,-1 1,1-1,0 0,0 0,0 0,0 0,0 1,0-1,0 0,0 0,0 0,1 0,-1 1,0-1,0 0,1 0,-1 0,0 1,1-1,-1 0,1 1,-1-1,1 0,0 1,-1-1,71-147,-3-20,-67 166,0 1,-1-1,1 0,0 1,0-1,0 1,0-1,0 1,0-1,1 1,-1 0,0 0,1-1,-1 1,1 0,-1 0,1 0,0 1,-1-1,1 0,0 1,0-1,-1 1,1-1,0 1,0 0,0 0,-1 0,1 0,0 0,0 0,0 0,0 1,-1-1,1 0,0 1,0 0,-1-1,1 1,0 0,-1 0,1 0,-1 0,1 0,-1 1,0-1,1 0,-1 1,0-1,0 0,0 1,0 0,0-1,0 1,-1-1,1 1,0 0,-1 0,1-1,-1 1,0 0,1 1,6 23,-2 0,0 1,-1 0,-2 0,-1 0,-1 0,-1 0,-3 16,4-38,0-1,0 1,-1-1,1 1,-1-1,0 0,0 1,-1-1,1 0,-1 0,0 0,0 0,0 0,-1 0,1-1,-1 1,0-1,0 1,0-1,0 0,-1-1,1 1,-1 0,0-1,0 0,0 0,0 0,0 0,0-1,0 1,-1-1,1 0,0-1,-1 1,1-1,-4 0,-8 1</inkml:trace>
  <inkml:trace contextRef="#ctx0" brushRef="#br1" timeOffset="134212.897">14082 1129,'-1'-4,"0"1,0 0,0 0,0-1,0 1,-1 0,1 0,-1 0,0 1,0-1,0 0,0 1,-1-1,1 1,0 0,-1-1,0 1,0 1,-1-2,3 2,0 0,0 0,0 1,0-1,0 0,0 1,0-1,-1 1,1-1,0 1,0-1,0 1,-1 0,1 0,0 0,0-1,0 1,-1 0,1 1,0-1,0 0,-1 0,1 0,0 1,0-1,0 1,-1-1,1 1,0-1,0 1,0 0,0-1,0 1,0 0,0 0,0 0,1 0,-1 0,0 0,0 0,1 0,-1 0,1 0,-1 0,1 0,-1 1,1-1,0 0,-1 0,1 1,-1 2,1 0,0 0,0 0,0 0,0 0,1 0,-1 0,1 0,0-1,0 1,0 0,1 0,-1-1,1 1,0-1,0 0,0 1,1-1,-1 0,1 0,0 0,-1-1,1 1,1-1,-1 1,0-1,0 0,1 0,-1-1,1 1,0-1,15 13,-17-13,0 0,-1 0,1 0,-1 0,1 1,-1-1,0 0,0 1,0-1,1 1,-1-1,-1 1,1 0,0 0,0-1,-1 1,1 0,0 0,-1 0,0 0,0-1,1 1,-1 0,0 0,0 0,-1 0,1 0,0 0,-1-1,1 1,-1 0,1 0,-1 0,0-1,0 1,0 0,0-1,0 1,0-1,0 1,-1-1,1 0,0 1,-1-1,1 0,-1 0,0 0,1 0,-1 0,0 0,1-1,-1 1,-1 0,-132 3,117-5</inkml:trace>
  <inkml:trace contextRef="#ctx0" brushRef="#br1" timeOffset="135938.664">14576 794,'5'-3,"1"0,0 0,-1 1,1 0,0 0,1 1,-1 0,0 0,0 0,1 0,-1 1,0 0,0 1,3 0,6-1,288 0,-298 0,0 0,0 0,0 0,0-1,0 0,0 0,0-1,-1 1,1-1,-1 0,1 0,-1 0,1-1,-1 0,0 0,0 0,-1 0,2-1,-14-10,-3 10</inkml:trace>
  <inkml:trace contextRef="#ctx0" brushRef="#br1" timeOffset="136821.409">13377 494,'0'3,"0"4,0 4,0 3,0 2,0 1,0 4,0 2,0-1,0-1,0 0,0-2,0-3</inkml:trace>
  <inkml:trace contextRef="#ctx0" brushRef="#br1" timeOffset="137644.311">13430 212,'9'-2,"0"1,1 0,-1 1,0 0,1 1,-1 0,0 0,1 1,-1 0,0 0,0 1,0 1,-1-1,1 1,-1 1,0 0,0 0,0 0,-1 1,0 0,0 1,0-1,-1 1,5 7,-7-6,1 0,-1 1,0 0,-1 0,0 0,0 0,-1 0,0 1,-1-1,0 1,0-1,-1 1,0-1,-1 1,0-1,-1 1,1-1,-2 0,0 0,0 0,0 0,-1 0,0 0,-2 0,1-4,-1 0,0 0,0-1,0 0,0 0,-1-1,0 0,0 0,0-1,0 1,0-1,0-1,0 1,-1-1,1-1,0 1,-1-1,1-1,-1 1,1-1,0-1,0 1,-1-1,5 2,-1 0,0-1,0 1,1-1,-1 0,1 0,-1 0,1-1,-1 1,1-1,0 0,-1 0,1 0,0 0,0 0,1-1,-1 1,0-1,1 0,0 0,-1 0,1 0,0 0,1 0,-1-1,0 1,1-1,-1-1,2-12</inkml:trace>
  <inkml:trace contextRef="#ctx0" brushRef="#br1" timeOffset="138676.109">13747 565,'-12'-1,"22"-1,16-3,-21 1,0 0,0 0,0 0,0-1,-1 0,0 0,0 0,0-1,0 1,-1-1,0 0,-1 0,1 0,-1 0,0 0,0 0,-1-1,0 1,0-1,-1 1,1-1,-1 1,-1-1,0-5,0 8,-1 1,1-1,-1 1,0 0,0 0,0-1,0 1,-1 1,1-1,-1 0,0 0,1 1,-1 0,0-1,-1 1,1 0,0 1,-1-1,1 1,-1-1,1 1,-1 0,1 0,-1 0,0 1,0 0,1-1,-1 1,0 0,0 1,1-1,-1 1,0 0,1-1,-1 2,0-1,1 0,-1 1,1-1,0 1,0 0,-1 0,1 1,-2 1,-2 5,0 1,1 0,0 0,0 0,1 1,1 0,0 0,0 0,1 0,0 0,1 1,0 0,1-1,1 1,-1 0,2 0,0-1,0 1,2 4,-2 23,-1-37,0 1,0-1,0 0,1 1,-1-1,1 0,-1 1,1-1,0 0,0 0,0 0,0 0,0 0,0 0,0 0,1 0,-1 0,1 0,-1-1,1 1,0-1,0 1,0-1,-1 0,1 1,1-1,-1 0,0 0,0-1,0 1,0 0,1-1,-1 1,0-1,1 0,-1 0,0 0,1 0,-1 0,0 0,0 0,1-1,0 0,95-13,-86 10</inkml:trace>
  <inkml:trace contextRef="#ctx0" brushRef="#br1" timeOffset="139595.228">14118 389,'-9'-1,"1"1,0 0,-1 1,1 0,0 0,0 1,-1 0,1 0,1 1,-1 0,0 0,1 1,-1 0,-2 2,5-3,0 0,0 1,0-1,1 1,-1 0,1 0,0 0,0 1,1-1,-1 1,1 0,0 0,1 0,-1 1,1-1,0 0,0 1,0 0,1-1,0 1,0 0,1 0,-1 0,1 0,0-1,1 1,0 2,2-6,-1 1,1-1,0 0,1 1,-1-2,0 1,1 0,-1 0,1-1,-1 0,1 0,0 0,-1 0,1-1,0 1,0-1,0 0,-1 0,1 0,0-1,0 1,-1-1,1 0,0 0,-1 0,1-1,-1 1,1-1,-1 0,0 0,1 0,-1 0,0 0,-1-1,1 0,0 1,0-1,3-6,0-1,-1 1,0-1,0 0,-1 0,0-1,-1 1,0-1,-1 0,0 1,-1-3,-2 184,1-155</inkml:trace>
  <inkml:trace contextRef="#ctx0" brushRef="#br1" timeOffset="140202.945">14276 265,'-18'173,"-13"-48,28-109</inkml:trace>
  <inkml:trace contextRef="#ctx0" brushRef="#br1" timeOffset="141119.58">14417 424,'-133'0,"143"2,-1 1,0 0,0 0,0 1,0 0,-1 0,1 1,-1 0,0 1,4 3,-4-3,4 2</inkml:trace>
  <inkml:trace contextRef="#ctx0" brushRef="#br1" timeOffset="143517.057">14735 1147,'0'612,"0"-609,1-1,-1 1,1-1,-1 1,0 0,0-1,0 1,0-1,-1 1,1-1,-1 1,1 0,-1-1,0 0,0 1,0-1,0 1,0-1,-1 0,1 0,-1 0,0 0,1 0,-1 0,0 0,0-1,0 1,0 0,0-1,-1 0,1 1,0-1,-1 0,1 0,-1-1,1 1,-1 0,1-1,-1 0,0 1,1-1,-1 0,1 0,-1-1,0 1,0 0,-13-3,10 3,0-1,0 1,0-1,1 0,-1-1,0 0,0 1,1-2,-1 1,1-1,-1 0,1 0,0 0,0-1,1 0,-1 1,1-2,0 1,0-1,0 1,-17-38,19 31</inkml:trace>
  <inkml:trace contextRef="#ctx0" brushRef="#br1" timeOffset="144265.362">14717 1129,'1'-2,"1"0,0 1,0-1,0 1,0-1,0 1,0 0,0 0,1 0,-1 0,0 0,0 1,1-1,-1 1,1-1,-1 1,0 0,1 0,-1 0,1 0,-1 1,1-1,1 0,157-21,-147 16,0 2,0-1,0 2,1 0,-1 1,1 0,0 1,-1 1,1 0,11 3,-15 0</inkml:trace>
  <inkml:trace contextRef="#ctx0" brushRef="#br1" timeOffset="145346.368">14911 1500,'0'-6,"0"0,1 0,0 1,1-1,-1 0,1 1,0-1,0 1,1 0,-1-1,1 1,0 1,1-1,-1 0,1 1,0-1,0 1,0 0,1 1,-1-1,1 1,0 0,0 0,0 0,1 1,-1-1,1 1,-1 1,0 0,-1 0,1 1,0 0,-1 0,1 0,0 0,0 0,-1 1,1 0,0 0,-1 1,1-1,-1 1,1 0,-1 0,0 0,0 1,0-1,0 1,0 0,-1 0,1 0,-1 1,0-1,0 1,0 0,-1 0,1 0,-1 0,0 0,0 1,0-1,0 1,-1-1,0 1,0 0,0-1,-1 3,2 7,-1-1,0 1,-1-1,-1 1,0 0,-1-1,0 1,-1-1,-1 0,0 0,-1 0,0-1,-1 1,0-1,-1-1,0 1,-1-1,-1 1,-119 126,31-92,97-47,0 1,-1 0,1-1,0 1,0 0,0-1,0 1,0 0,-1-1,1 1,0 0,0-1,0 1,-1 0,1 0,0-1,0 1,-1 0,1 0,0-1,-1 1,1 0,0 0,-1 0,1 0,140-10,-15 6,-90-6,-20 4</inkml:trace>
  <inkml:trace contextRef="#ctx0" brushRef="#br1" timeOffset="160008.674">7838 4393,'1'-8,"-1"0,1 1,-1-1,-1 0,1 1,-1-1,-1 1,1-1,-1 1,-1-1,1 1,-1 0,0 0,-1 0,0 1,0-1,0 1,-1 0,0 0,0 0,-5-4,-168-75,60 36,96 36,0 0,-1 2,0 0,-1 2,0 1,-1 0,1 2,-1 1,-1 1,1 1,-1 1,1 2,-1 0,1 1,-3 2,18 2,1 0,-1 0,1 0,0 1,0 1,1-1,0 2,0-1,0 1,1 0,-4 7,-19 17,9-12,2 1,0 1,1 1,1 0,2 1,0 1,1 0,2 1,-9 26,-148 396,138-326,19-84,9-33,1 1,0-1,0 1,1-1,-1 1,1 0,0-1,1 1,-1 0,1 0,1 0,-1-1,1 1,0 0,0 0,0-1,1 1,0-1,0 1,1 1,41 88,-40-79,2-1,0 1,1-1,0-1,1 1,1-2,0 1,1-1,0 0,1-1,0 0,1-1,1 0,0-1,0 0,4 0,15 4,0-1,1-2,1-1,0-2,0-2,0 0,1-3,0-1,0-1,4-2,-28 1,4 0,0 1,-1-2,1 0,0-1,-1 0,1-1,-1-1,0 0,0-1,6-3,-9 2,1 0,-1-1,0 0,-1 0,0-1,0-1,0 0,-1 0,6-9,84-71,-51-18,-1-9,-5-28,-36-136,5-16,-11 278</inkml:trace>
  <inkml:trace contextRef="#ctx0" brushRef="#br1" timeOffset="176503.982">10325 5292,'969'0,"-935"3,-23 1</inkml:trace>
  <inkml:trace contextRef="#ctx0" brushRef="#br1" timeOffset="177805.546">10502 5469,'70'-17,"108"16,-38 19,26-8,-53 18,-97-19,-1-2,2 0,-1-1,1-1,-1 0,1-1,1-1,-1-1,13 1,-15-3</inkml:trace>
  <inkml:trace contextRef="#ctx0" brushRef="#br1" timeOffset="180970.975">10607 4110,'-11'152,"9"-141,1-9,0 1,0-1,0 0,0 1,0-1,1 1,-1 0,1-1,0 1,-1-1,1 1,0 0,1-1,-1 1,0-1,1 1,-1 0,1-1,0 1,0-1,0 0,0 1,0-1,1 0,-1 1,1-1,-1 0,1 0,0 0,0-1,0 1,0 0,0-1,0 1,0-1,1 0,-1 1,1-1,4 1,1-1,-1 0,1 0,-1-1,1 1,-1-2,1 1,0-1,-1 0,1-1,-1 0,0 0,1 0,-1-1,0 0,-1-1,1 1,2-3,-1-3,0 0,-1-1,0 0,-1 0,0-1,-1 0,0 0,0 0,-1 0,-1-1,0 0,0 0,-1 0,-1 0,0 0,-1 0,0-10,-2-23,2 66,0-12,0 0,0 0,1 0,0 0,0-1,1 1,0 0,0-1,1 1,0-1,1 0,3 6,9 10,-13-19,-1 0,1 0,0 0,0 0,0-1,0 0,1 1,0-1,0 0,0-1,0 1,1-1,-1 0,1 0,0 0,0-1,0 1,0-1,0-1,1 1,-1-1,1 1,-1-2,1 1,-1-1,2 1,-1-2,1-1,0 1,-1-1,1 0,-1-1,1 1,-1-1,0-1,0 1,-1-1,1 0,-1 0,1-1,-1 1,-1-1,1 0,-1-1,0 1,0-1,0 0,2-5,69-87,-70 91,-1 0,1-1,-2 1,1-1,-1 0,-1 0,1 0,-1 0,0 0,-1 0,0-1,-1 1,1 0,-2-1,1 1,-1 0,0-1,-2-4,-3 0,-2 5</inkml:trace>
  <inkml:trace contextRef="#ctx0" brushRef="#br1" timeOffset="181949.683">11437 3828,'0'513,"-1"-511,0-1,1 0,-1 0,1 0,0 0,-1 0,1 1,0-1,0 0,0 0,0 1,0-1,0 0,0 0,0 1,0-1,1 0,-1 0,0 0,1 1,-1-1,1 0,-1 0,1 0,0 0,-1 0,1 0,0 0,0 0,0 0,0 0,0-1,0 1,0 0,0-1,0 1,0 0,0-1,0 1,0-1,1 0,-1 1,0-1,0 0,1 0,-1 0,0 0,0 0,0 0,1 0,-1 0,0 0,0-1,1 1,-1 0,0-1,0 1,0-1,0 1,0-1,0 0,0 0,0 1,73-83,-27 47,-38 26</inkml:trace>
  <inkml:trace contextRef="#ctx0" brushRef="#br1" timeOffset="182468.887">11313 4146,'0'-3,"0"1,0 0,1 0,-1-1,1 1,0 0,0 0,0 0,0 0,0 0,0 0,0 0,1 0,-1 1,1-1,-1 0,1 1,0-1,0 1,-1 0,1-1,0 1,0 0,0 0,0 0,1 0,-1 1,0-1,0 1,0-1,3 1,75-6,-72 6,172 2,-164 1,-4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47:41.7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1,'4'0,"5"0,4 0,5 0,2 0,1 0,6 0,1 0,0 0,-1 0,-2 0,-1 0,-1 0,4 0,-4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47:46.2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420 95,'-64'-17,"-115"-11,172 28,-94 7,97-6,1 0,-1-1,1 2,0-1,-1 0,1 1,0-1,0 1,0 0,0 0,0 0,0 1,1-1,-1 0,1 1,-1 0,1 0,0 0,0 0,1 0,-1 0,0 0,1 0,0 1,0-1,-1 3,1 161,2-160,1-1,0 0,0 0,0 0,1 0,0 0,0-1,0 1,1-1,-1 0,1 0,1 0,-1 0,1-1,0 0,0 0,0 0,0 0,1-1,-1 0,1 0,3 0,33 25,-30-21,1 0,-1-1,1 0,0-1,1-1,-1 0,1-1,0 0,0-1,0-1,0 0,0-1,0 0,0-1,4-2,-16 3,2 0,1-1,-1 0,0 0,1-1,-1 1,0-1,0 0,0 0,0 0,0-1,-1 1,1-1,-1 0,1 0,-1 0,0 0,0-1,-1 0,1 1,-1-1,1 0,-1-1,41-98,-41 99,5-19,-1-1,0 0,-2 0,-1 0,-1-1,-1 1,-1-1,-3-18,2 40,0 0,0 0,0 0,-1 0,1 0,-1 1,0-1,0 1,0-1,0 1,0 0,-1 0,1-1,-1 2,1-1,-1 0,0 0,0 1,0 0,0 0,0-1,0 2,0-1,0 0,0 1,0-1,0 1,0 0,-1 0,1 0,-2 0,-41-10,31 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47:47.4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27,'-11'-4,"39"-3,-19 5,22-4,-1 2,1 2,0 0,0 2,14 3,23-1,-65-3,0 0,0 1,0-1,-1 1,1 0,0 0,0 0,0 0,0 1,0-1,-1 1,1 0,0 0,0 0,-1 0,1 0,0 0,-1 1,1-1,-1 1,0 0,0-1,1 1,-1 0,-1 1,1-1,0 0,0 0,-1 1,1-1,-1 1,0 0,0-1,0 1,0 0,0-1,0 1,-1 0,1 0,-1 0,0 1,-39 75,15-41,-44 103,58-120,2 1,1 0,0 1,2 0,1 0,-1 9,-4 64,-16-87,11-16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47:48.4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177 23,'2'2,"0"0,-1 0,1 0,0 0,0 1,-1-1,0 0,1 1,-1-1,0 1,0-1,0 1,-1 0,1-1,0 1,-1 0,0 0,0-1,0 1,0 0,0 0,-1 1,1 1,25 221,-4-95,-3-31,-18-100,0 0,0-1,1 1,-1 0,0 0,0-1,1 1,-1 0,0 0,1 0,-1 0,0 0,0-1,1 1,-1 0,0 0,1 0,-1 0,0 0,1 0,-1 0,0 0,1 0,-1 0,0 0,1 0,-1 0,0 0,1 1,-1-1,0 0,1 0,-1 0,0 0,0 1,1-1,-1 0,0 0,0 1,1-1,-1 0,0 0,0 1,0-1,1 0,-1 0,0 1,0-1,0 0,0 1,0-1,0 0,0 1,1-1,-1 0,0 1,0-1,8-29,-5 4</inkml:trace>
  <inkml:trace contextRef="#ctx0" brushRef="#br0" timeOffset="706.853">0 44,'181'-39,"152"35,-268 16,-52-2</inkml:trace>
  <inkml:trace contextRef="#ctx0" brushRef="#br0" timeOffset="1266.986">88 532,'33'-1,"1"0,-1-3,0 0,0-2,21-8,107-1,-77 13,-52-9,-23 2</inkml:trace>
  <inkml:trace contextRef="#ctx0" brushRef="#br0" timeOffset="3069.623">729 332,'2'1,"0"-1,0 0,0 1,0-1,0 1,-1-1,1 1,0 0,0 0,0 0,-1 0,1 0,-1 0,1 1,-1-1,1 0,-1 1,0-1,1 1,-1 0,0-1,0 1,0 0,0 0,-1 0,1-1,0 1,-1 0,1 0,-1 0,0 0,1 2,2 74,-4-61,1-15,0 0,-1-1,1 1,-1-1,1 1,-1 0,1-1,0 1,0-1,0 1,0 0,0-1,0 1,0-1,1 1,-1-1,1 1,-1-1,1 1,-1-1,1 1,0-1,0 1,-1-1,1 0,0 1,0-1,1 0,-1 0,0 0,0 0,0 0,1 0,-1 0,1 0,11-10,-8 4,0 1,0 0,1 0,0 0,0 0,0 1,0 0,1 1,-1-1,1 1,0 1,-1-1,1 1,0 0,0 0,6 1,-9 2,-1 1,0-1,0 1,0-1,0 1,0 0,-1 0,0 0,1 1,-1-1,0 0,0 1,-1-1,1 1,-1 0,0 0,0-1,0 1,0 0,-1 0,1 0,-1 0,0 0,0 0,-1 0,1 0,-1 0,0 0,0 0,-1 3,1 7,-1 23,17-86,-14 44,38-146,-37 147,-1 0,1 1,1-1,-1 0,0 0,1 1,0 0,0-1,0 1,0 0,0 0,1 1,-1-1,1 1,0 0,0 0,0 0,0 0,0 1,0-1,0 1,0 0,1 0,-1 1,0-1,1 1,-1 0,0 0,1 1,-1-1,0 1,1 0,1 0,-2 1,1 1,-1-1,0 0,0 1,0 0,0 0,-1 0,1 1,-1-1,0 1,0-1,0 1,0 0,-1 0,0 1,0-1,0 0,0 1,0-1,-1 1,0 0,0-1,0 1,-1 0,0 0,0 0,0-1,0 3,7 34,18 65,-20-13,-9-83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47:43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402 137,'3'-1,"0"-1,0 1,-1-1,1 0,-1 0,1 0,-1-1,0 1,0 0,0-1,0 0,0 1,0-1,-1 0,0 0,1 0,-1 0,0 0,0 0,0 0,-1 0,1 0,-1-1,0 1,0 0,0 0,0 0,-1-1,1 1,-1-2,0 2,0 0,0 1,0-1,-1 0,1 1,-1-1,1 1,-1-1,0 1,0 0,0 0,0 0,0 0,0 0,-1 0,1 1,0-1,-1 1,0-1,1 1,-1 0,0 0,0 0,0 1,1-1,-1 1,-3-1,-88 0,69 2,-167 2,189-2,0-1,0 1,0-1,0 1,0 0,1 0,-1 1,0-1,0 0,1 1,-1 0,1 0,-1-1,1 1,0 1,0-1,0 0,0 0,0 1,0 0,1-1,-1 1,1 0,-1-1,1 1,0 0,1 0,-1 0,0 3,-5 96,7-83,-1-5,0-1,0 0,0-1,1 1,0 0,1-1,1 1,0-1,1 0,0 0,0 0,2 0,4 8,-5-12,0 1,0-1,1 0,0 0,1-1,0 0,0 0,0 0,1-1,0 0,0-1,1 0,-1 0,1-1,0 0,0 0,1-1,-1 0,1-1,-1 0,5 0,3 1,0-2,1 0,0-1,-1 0,0-2,1 0,-1-1,0 0,0-2,0 0,1-2,-11 2,-1-1,0 0,0-1,-1 0,0 0,0 0,-1 0,0-1,0 0,0 0,-1 0,0 0,-1 0,1-7,1 4,2-8,-1 0,-1 0,-1-1,0 0,-2 0,0 0,-1 0,-2-10,-1 22,1 0,-1 0,-1 1,0-1,0 1,0 0,-1 0,0 0,0 0,-1 1,0 0,0 0,0 1,-1-1,0 1,-1 0,-8-9,1 2</inkml:trace>
  <inkml:trace contextRef="#ctx0" brushRef="#br0" timeOffset="652.641">844 358,'-4'0,"-5"0,-4 0,-5 0,-2 0,-1 0,-2 0,-4 0,7 0,10 0,10 0,6 0</inkml:trace>
  <inkml:trace contextRef="#ctx0" brushRef="#br0" timeOffset="1768.212">888 71,'33'0,"1"2,-1 1,0 1,0 2,20 7,125 17,-169-27,-5-3,0 1,-1 0,1 0,-1 0,1 0,-1 0,1 0,-1 1,0 0,0 0,1 0,-1 0,-1 0,1 1,0-1,-1 1,1 0,-1-1,0 1,1 0,-2 1,1-1,0 0,-1 0,1 1,-1-1,0 1,0-1,0 1,-1 0,1-1,-1 2,-39 131,21-89,-47 91,59-126,0 0,2 1,-1-1,2 1,0 0,0 0,1 0,1 0,0 1,1-1,0 0,1 3,0-6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47:33.2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551 1,'14'288,"0"-92,-14-182</inkml:trace>
  <inkml:trace contextRef="#ctx0" brushRef="#br0" timeOffset="586.524">243 752,'67'-26,"-5"11,0 4,1 2,-1 3,2 2,-1 4,27 4,1-3,-107-1,-2 0</inkml:trace>
  <inkml:trace contextRef="#ctx0" brushRef="#br0" timeOffset="1525.086">441 818,'-2'35,"-2"-1,-2-1,0 1,-3-1,0 0,-5 6,13-36,-9 31,1 0,3 1,0 0,2 0,2 0,1 5,2-36,0 1,0-1,-1 0,0 1,0-1,0 0,0 1,-1-1,0 0,0 0,0 1,0-1,0 0,-1 0,0 0,0 0,0-1,0 1,-1 0,0-1,1 0,-1 1,0-1,0 0,-1 0,1-1,-1 1,1-1,-1 0,0 0,0 0,0 0,0-1,0 1,0-1,-1 0,1-1,0 1,-1-1,1 1,-4-2,-3-2,0-2,1 1,-1-1,1-1,1 0,-1 0,1-1,0 0,0-1,1 0,0 0,1-1,0 0,0 0,-5-10,-9-7,13 18,1-1,-1 0,1 0,1 0,-1-1,2 0,-1 0,1-1,1 1,0-1,1 0,0 0,0-1,1 1,1 0,0-1,0 1,2-10,44-37,-28 44</inkml:trace>
  <inkml:trace contextRef="#ctx0" brushRef="#br0" timeOffset="2357.107">508 862,'434'0,"-498"13,40-4</inkml:trace>
  <inkml:trace contextRef="#ctx0" brushRef="#br0" timeOffset="3339.584">486 1149,'1'-4,"-1"1,1-1,-1 1,1-1,0 1,1-1,-1 1,0 0,1-1,0 1,0 0,0 0,0 0,0 0,1 1,-1-1,1 1,0-1,0 1,0 0,0 0,0 0,0 1,0-1,1 1,-1-1,1 1,-1 0,1 0,-1 1,1-1,116-10,-102 10,-14 0,-1 0,0 0,0 1,1-1,-1 1,0-1,1 1,-1 0,0 1,1-1,-1 0,0 1,0 0,1 0,-1 0,0 0,0 0,0 1,0-1,0 1,-1 0,1 0,0 0,-1 0,1 1,-1-1,0 1,0-1,0 1,0 0,0-1,-1 1,1 0,-1 0,1 1,-1 5,1-1,-1 1,-1 0,0 0,0 0,-1-1,0 1,0 0,-1 0,0-1,-1 1,0-1,0 0,-1 0,0 0,-4 6,-4 3,7-10,0 0,0 0,0-1,-1 1,1-1,-2-1,1 1,-1-1,1 0,-1-1,-1 1,-3 1,-126 63,75-45,191-97,92-51,-212 122,0-1,0 0,0-1,-1 0,1 0,-1-1,0 0,0 0,-1-1,1 0,-1 0,-1-1,1 0,-1 0,0 0,-1-1,0 0,0 0,1-3,-1-8</inkml:trace>
  <inkml:trace contextRef="#ctx0" brushRef="#br0" timeOffset="4236.923">1369 155,'4'7,"-1"-1,1 1,-1 1,-1-1,1 0,-1 1,-1-1,1 1,-1-1,-1 1,1 0,-1 0,-1-1,0 7,0 4,1 282,0-291</inkml:trace>
  <inkml:trace contextRef="#ctx0" brushRef="#br0" timeOffset="4796.069">1082 200,'355'0,"-212"34,-127-29,-8 4,-10-3</inkml:trace>
  <inkml:trace contextRef="#ctx0" brushRef="#br0" timeOffset="5346.798">1281 619,'4'0,"5"0,4 0,4 0,3 0,2 0,4 0,2 0,0 0,-1 0,-2 0,0 0,-2 0,-1 0,4 0,1 0,-4-3,-6-3</inkml:trace>
  <inkml:trace contextRef="#ctx0" brushRef="#br0" timeOffset="6968.539">1834 420,'-1'34,"0"-21,0-1,1 0,0 0,1 0,0 0,1 0,0 0,1 0,1 0,0-1,0 1,3 3,-7-16,0 1,0 0,0-1,0 1,0 0,1 0,-1-1,0 1,0 0,0-1,0 1,1 0,-1 0,0-1,0 1,0 0,1 0,-1 0,0-1,0 1,1 0,-1 0,0 0,0 0,1 0,-1 0,0-1,1 1,-1 0,0 0,1 0,-1 0,0 0,1 0,-1 0,0 0,0 0,1 0,-1 0,0 1,1-1,-1 0,0 0,0 0,1 0,-1 0,0 1,1-1,-1 0,0 0,0 0,0 1,1-1,-1 0,0 0,0 1,0-1,1 0,-1 0,0 1,0-1,0 0,0 1,0-1,0 0,0 0,0 1,0-1,0 1,5-31,-5 24,2-14,1 0,0 0,1 0,2 0,0 1,1 0,0 1,7-11,56-59,-68 86,1 0,0 0,0 0,0 0,0 1,0-1,0 1,1-1,-1 1,0 0,1 1,-1-1,1 1,-1-1,1 1,-1 0,0 0,1 0,-1 1,1-1,-1 1,1 0,-1 0,0 0,0 0,1 1,-1-1,0 1,0 0,0 0,0 0,65 89,-64-80,0 1,0-1,-1 1,-1-1,0 1,-1 0,0 0,0 0,-1 0,-1 0,-2 12,2 47,1-72,1 1,-1 0,0 0,1-1,-1 1,1 0,-1 0,1 0,-1 0,0 0,1 0,-1 0,1 0,-1 0,1 0,-1 0,1 0,-1 0,1 0,-1 0,1 0,-1 1,0-1,1 0,-1 0,1 1,-1-1,0 0,1 0,-1 1,0-1,1 0,-1 1,0-1,1 0,-1 1,0-1,0 1,0-1,1 1,-1-1,0 0,0 1,0-1,0 1,0-1,0 1,0-1,0 1,0-1,0 1,0-1,0 1,0-1,0 0,0 1,0-1,-1 1,1-1,17-34,51-173,-65 204,-1 0,1-1,1 1,-1 0,0 1,1-1,-1 1,1-1,0 1,-1 0,1 1,0-1,0 1,0-1,1 1,-1 0,0 1,0-1,1 1,-1 0,0 0,1 0,-1 1,0-1,0 1,1 0,-1 0,0 0,0 1,0 0,0 0,0 0,-1 0,1 0,-1 1,1-1,-1 1,0 0,0 0,0 0,0 1,-1-1,2 2,47 99,-37-38,10 19,-20-81,0 0,-1 1,1-1,-1 1,0 0,-1-1,1 1,-1 1,0-1,0 0,-1 1,1-1,-1 0,0 1,-1 0,1-1,-1 1,0-1,-1 1,1 0,-1-1,0 1,-2 2,1-6,-1 1,1-1,-1 0,0-1,0 1,0 0,0-1,0 0,0 1,0-1,0 0,-1-1,1 1,0-1,-1 1,1-1,0 0,-4 0,1 0,-22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18:07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242 1,'0'751,"22"-432,-23 199,-44 51,24-191,22-418,-1 17</inkml:trace>
  <inkml:trace contextRef="#ctx0" brushRef="#br0" timeOffset="1996.69">219 1370,'4'0,"1"0,-1 0,1 1,-1-1,1 1,-1 0,0 0,1 1,-1-1,0 1,0 0,0 0,0 0,-1 1,1-1,0 1,-1 0,0 0,0 0,0 0,0 1,0-1,0 1,-1 0,2 3,3 1,1-1,0 0,0 0,1 0,0-1,0-1,0 0,1 0,-1-1,1 0,0 0,1-1,-1 0,0-1,1-1,0 1,-1-2,1 1,0-2,-1 1,5-2,61 1,6 2,0-5,0-3,15-5,237-64,-47-10,-124 44,2 8,106-8,251-60,-47 36,-323 52,1 7,96 9,-61 0,1 11,47 10,97-14,-95 13,-59-14,0 5,168-11,-165-4,729 2,-894-1,-1 1,1 1,0 1,-1 0,1 1,-1 0,0 2,0 0,0 1,11 6,-11-6,0 0,0 0,0-2,1 0,-1 0,1-2,0 0,5-1,63 11,-124-6,-15 1,-7 2</inkml:trace>
  <inkml:trace contextRef="#ctx0" brushRef="#br0" timeOffset="6113.929">285 1348,'3'0,"-1"1,1-1,-1 0,0 0,1 0,-1 0,1-1,-1 1,0-1,1 1,-1-1,0 0,0 0,1 0,-1 0,0 0,0 0,0-1,0 1,0-1,-1 1,1-1,0 0,-1 0,1 0,-1 0,0 0,1 0,-1 0,0 0,0 0,0-1,-1 1,1-2,43-92,85-61,-124 147,-1-1,1 1,1 0,0 1,0-1,1 1,0 0,1 1,0 0,0 0,0 0,1 1,0 1,1-1,315-207,-133 83,-110 57,54-6,-128 74,0 0,1 0,0 1,0 0,1 1,0 0,-1 0,1 1,0 1,0 0,1 0,-1 1,0 0,1 0,-1 1,1 1,5 1,12-2,0 2,-1 1,1 2,-1 0,1 2,-2 1,1 1,-1 2,14 7,2 0,0-1,2-3,-1-2,40 7,66 27,-13 25,-69-44,-61-25,1-1,-1 1,1 0,-1 1,0 0,0 0,0 0,0 0,0 1,-1 0,1 1,1 1,90 93,-81-83,0 1,-1 0,-1 1,-1 1,-1 0,0 0,-1 2,4 12,3 1,69 109,2-34,-21-9,-40-78,-21-18,0 1,0 1,-1-1,0 1,1 0,-2 0,1 1,-1 0,0 0,-1 0,1 2,-1 1,0-1,0 1,1 0,1-1,-1 0,1-1,1 1,0-1,0 0,0-1,1 0,3 2,80 69,-80-66,1 1,1-2,0 0,0 0,1-1,0-1,1 0,13 5,9 8,124 55,-49-37,139-14,-151-44,123-50,1-12,-84-10,-49 25,1-10,-1-24,-40 26,-4 2,27-7,-64 61,1 0,1 1,0 0,1 1,1 0,1 1,1-2,41-41,80-58,-137 115,1-1,-1 1,1 0,-1-1,1 1,-1 0,1 0,-1-1,1 1,-1 0,1 0,0 0,-1 0,1 0,-1 0,1 0,-1 0,1 0,0 0,-1 0,1 0,-1 0,1 1,-1-1,1 0,0 0,-1 1,1-1,-1 0,0 1,1-1,-1 0,1 1,-1-1,1 1,-1-1,0 0,1 1,-1-1,0 1,0-1,1 1,-1 0,0-1,0 1,0-1,1 1,-1-1,0 1,0 0,0-1,0 1,0-1,0 1,0-1,-1 1,1 0,0-1,0 1,0-1,0 1,-1 50,1-43,-1-2,1 0,-1-1,0 1,0 0,-1-1,1 1,-1-1,-1 0,1 0,-1 0,1 0,-2 0,1 0,0-1,-1 1,0-1,0 0,0 0,0 0,-1-1,-3 3,-12 21,14-10</inkml:trace>
  <inkml:trace contextRef="#ctx0" brushRef="#br1" timeOffset="26462.703">352 1327,'882'0,"-566"-23,-145 3,120-5,-94 17,1-7,-44-6,576 21,-361-22,-73-1,-22 23,-48-43,-108 34,-52 0,1 3,-1 4,61 4,-14 0,272-2,-459 18,30-10,-1-1,1-2,-1-3,0-1,1-2,-1-2,0-2,-38-10,34 6,0 3,-1 1,1 3,-1 1,-18 5,-32-2,-168 12,118-5,1-6,-19-7,-163-19,99 16,159-2,1 3,-1 3,-44 6,6-1,-472-2,541 2,1 3,-1 1,1 3,1 1,-8 4,-137 28,-156-6,66-27,176-11,-97 46,-157 16,204-26,-78 24,187-50,96-30,175 16,-139 8,1646-2,-1376-44,-150 29,24-7,63-4,201 22,-238 3,-88-20,179 21,-60-47,-110 27,-160 18,0-1,0-1,0 0,-1-2,0-1,0-1,0 0,5-5,105-33,67 14,-883 33,-142 44,622-13,167-23,0-1,0-2,-1-2,1-1,-11-2,-383-21,67 20,17-45,84 47,-27 55,185-35,1 4,-90 37,125-36,-1-4,-1-2,0-4,-2-3,-64 4,-243 48,206-54,121-6,1-1,-1-3,-48-5,6 2,8 1,68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47:53.2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1,'223'4,"-49"77,-128-75,-27-6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47:53.7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0,'4'0,"8"0,7 0,3 0,2 0,1 0,-1 0,0 0,-1 0,0 0,0 0,-1 0,0 0,4 0,-3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47:54.9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379 177,'0'-3,"0"0,0 1,0-1,-1 0,1 0,-1 1,0-1,0 0,0 1,0-1,-1 1,1-1,-1 1,1 0,-1-1,0 1,0 0,0 0,0 0,0 1,0-1,0 0,-1 1,1-1,-1 1,1 0,-1 0,0 0,1 0,-1 0,0 1,1-1,-1 1,-103-4,80 5,17 0,0 0,0 1,0 0,0 1,0-1,1 2,-1-1,1 1,0 1,0-1,0 1,1 1,0-1,0 1,0 0,1 1,0 0,0 0,0 0,-3 8,5-9,1 0,-1 1,2-1,-1 1,1 0,0 0,0 0,1 0,0 0,0 0,1 0,-1 0,2 0,-1 0,1 0,0 0,0 0,1 0,0 0,1 0,-1-1,1 1,0-1,1 0,-1 1,1-2,1 1,-1 0,1-1,0 0,0 0,0 0,1-1,0 0,0 0,0 0,1 0,173 53,-169-53,-1-1,1 0,0-1,0 0,0-1,0 0,0 0,0-1,0-1,0 0,0 0,0-1,0 0,-1-1,1 0,-1-1,0-1,1 1,-2-1,1-1,-1 0,0 0,0-1,0 0,-1 0,0-1,-1 0,0-1,0 0,-1 0,4-6,-5 0,-1 0,0-1,0 0,-2 0,0 0,-1 0,0 0,-1 0,-2-13,-1 23,0 0,0 1,-1-1,0 1,1 0,-2 0,1 0,0 0,-1 1,0 0,0 0,-1 0,1 0,-1 1,1 0,-1 0,0 1,0 0,-1 0,1 0,0 1,0-1,-1 1,1 1,-1 0,1 0,-1 0,-3 1,8-1,0 0,0 0,0 0,0 1,0-1,0 1,0-1,0 1,0 0,0-1,1 1,-1 0,0 0,0 1,1-1,-1 0,1 0,-1 1,1-1,0 1,-1-1,1 1,0 0,0 0,0 0,-5 12</inkml:trace>
  <inkml:trace contextRef="#ctx0" brushRef="#br0" timeOffset="581.508">910 486,'-3'0,"-6"4,-5 1,-3-1,0-4,4-2</inkml:trace>
  <inkml:trace contextRef="#ctx0" brushRef="#br0" timeOffset="1749.938">1108 88,'321'1,"-317"-2,0 1,0 0,0 0,0 0,0 0,0 1,0-1,0 1,-1 0,1 1,0-1,0 0,-1 1,1 0,-1 0,0 0,1 0,-1 1,0-1,0 1,0 0,-1 0,1 0,-1 0,0 0,1 0,-1 1,-1-1,1 1,0 0,-1-1,0 1,0 0,0 0,0 0,-1 0,1 2,-1 5,1 0,-1-1,-1 1,0-1,-1 1,0-1,0 1,-1-1,-1 0,1 0,-2 0,1-1,-1 1,-6 6,-66 136,57-102,-16 105,33-135,0-3</inkml:trace>
  <inkml:trace contextRef="#ctx0" brushRef="#br0" timeOffset="2863.402">2169 221,'0'-4,"0"0,-1 1,1-1,-1 0,0 1,0-1,0 0,0 1,-1 0,1-1,-1 1,0 0,0 0,0-1,-1 2,1-1,0 0,-1 0,0 1,0 0,0-1,0 1,0 0,0 0,-1 1,1-1,-1 1,1-1,-1 1,1 0,-1 1,0-1,1 1,-4-1,-6 0,0 0,0 1,0 0,0 1,1 1,-1 0,0 0,1 2,-8 2,12-3,0 0,0 0,0 1,0 0,1 1,0 0,0 0,0 1,1-1,-1 1,1 1,1-1,-1 1,1 0,0 0,1 1,0-1,0 1,1 0,-1 0,2 0,-1 1,1-1,1 1,-1-1,2 1,-1 4,-1-6,1-1,0 0,0 0,1 0,0 1,0-1,0 0,1 1,0-1,0 0,1 0,-1 0,2 0,-1 0,0 0,1-1,0 1,0-1,1 0,0 0,-1 0,2 0,-1 0,0-1,1 0,0 0,0 0,0-1,1 1,-1-1,1-1,0 1,2 0,144-4,-141-3,-1 1,0-2,0 1,-1-1,1-1,-1 0,0 0,-1-1,1 0,-1 0,-1-1,1 0,-2 0,1-1,-1 0,0 0,-1 0,0-1,0 0,-1 0,0 0,-1 0,0-1,0-6,-1 12,0 0,0-1,0 1,-1 0,0-1,0 0,-1 1,1-1,-1 1,0-1,-1 0,1 1,-1-1,0 1,-1-1,1 1,-1 0,0-1,-1 1,1 0,-1 0,0 1,0-1,0 0,-1 1,0 0,-3-4,-9 5,0 1,0 0,0 1,0 0,0 2,-1 0,1 0,0 2,1 0,-1 1,0 0,1 1,0 1,0 1,1 0,-3 2,2-1</inkml:trace>
  <inkml:trace contextRef="#ctx0" brushRef="#br0" timeOffset="5342.885">2434 0,'47'17,"217"-12,-262-4,1-1,-1 1,0-1,1 1,-1 0,0 0,0 0,1 0,-1 0,0 0,0 1,0-1,0 1,-1-1,1 1,0 0,-1 0,1 0,-1 0,0 0,1 0,-1 0,0 0,0 0,0 1,-1-1,1 0,-1 1,1-1,-1 0,0 1,1-1,-1 1,-1-1,1 0,0 1,0-1,-1 3,-25 91,-61 110,0-52,38-45,48-102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48:02.5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0 185,'2'6,"-1"0,0 0,1-1,0 1,1 0,-1-1,1 0,0 1,0-1,1 0,0-1,-1 1,2-1,2 4,20 25,46 74,-68-103,-1 0,1 0,0 1,-1 0,0 0,0 0,-1 0,1 0,-1 1,-1 0,1 0,-1 0,0 0,0 0,0 0,-1 0,0 1,0-1,-1 0,0 3,1 7,-2-9,1 1,0 0,0 0,1 0,0 0,1 0,-1-1,1 1,1-1,0 1,0-1,0 0,1 0,3 5,-6-12,1 1,-1-1,1 0,-1 0,1 0,-1 0,1-1,-1 1,1 0,-1-1,1 1,-1-1,1 1,-1-1,0 1,1-1,-1 0,0 0,0 0,0 0,0 0,1 0,-1 0,0 0,-1 0,1-1,0 1,0 0,0-1,-1 1,1 0,-1-1,1 1,-1-1,0 1,1-1,-1 1,0-1,0 1,5-10,129-193,-21-2,-43 95,-24 18,-46 93,0 1,0-1,0 0,1 1,-1-1,0 1,1-1,-1 1,1-1,-1 0,0 1,1-1,-1 0,1 0,-1 1,1-1,-1 0,1 0,-1 1,1-1,-1 0,1 0,-1 0,1 0,-1 0,1 0,-1 0,1 0,-1 0,1 0,-1 0,1 0,-1 0,1-1,-1 1,1 0,-1 0,1 0,-1-1,1 1,-4 20</inkml:trace>
  <inkml:trace contextRef="#ctx0" brushRef="#br0" timeOffset="1842.492">574 561,'4'71,"36"-171,-39 98,1-1,-1 0,1 1,-1 0,1-1,0 1,0 0,0 0,0 0,0 0,0 0,1 0,-1 1,1-1,-1 1,1-1,0 1,0 0,-1 0,1 0,0 1,0-1,0 1,0 0,0-1,0 1,-1 0,1 1,0-1,0 0,0 1,0 0,0 0,0 0,-1 0,1 0,0 1,3 0,0 1,-1 1,1-1,-1 1,0 0,0 0,0 1,-1-1,1 1,-1 0,-1 0,1 1,0-1,-1 1,0 0,1 4,-1-1,-1 1,-1-1,1 1,-1-1,-1 1,0 0,0-1,-1 1,0 0,0-1,-1 1,-2 1,2 6,8-31,9-28,30-65,-43 104,0 0,1 0,-1 0,1 1,-1-1,1 1,0-1,0 1,0 0,1 0,-1 1,0-1,1 1,-1-1,1 1,-1 0,1 0,0 1,-1-1,1 1,0 0,-1-1,1 2,0-1,0 0,-1 1,1 0,-1 0,2 0,1 1,-1 1,0 0,1 0,-1 0,0 0,0 1,-1 0,1 0,-1 0,0 0,0 1,0 0,-1 0,1 0,-1 0,0 0,-1 1,1-1,-1 1,0 0,-1 0,1 0,3 75,-1-66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49:37.3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817 535,'40'-67,"-20"25,-17 34,1 0,-1 0,2 0,-1 0,1 1,0 0,0 0,1 0,0 0,0 1,4-3,111-109,-109 107,0 0,1 0,0 2,1-1,-1 2,2 0,-1 0,1 2,0 0,5-1,33-16,-34 14,0 1,1 0,-1 2,1 0,1 1,-1 1,1 1,10 0,486 4,-501-1,1 1,-1 0,0 1,0 1,-1 0,1 1,-1 1,1 0,-1 1,-1 1,1 1,-1-1,0 2,-1 0,7 7,147 125,-79-64,-10 20,7 40,-21-96,-3-5,31 71,-57-82,1-1,1-2,1-1,32 11,130 87,-172-110,-1-2,2-1,-1-1,0-1,1-1,0-2,0-1,26-4,22 3,-56-2,1 0,-1-1,0-1,0-1,0-1,-1-1,0-1,-1-1,0 0,0-1,16-14,6 0,30-9,-61 31,0 0,-1-1,1-1,-1 1,0-2,0 1,-1-1,0 0,0-1,0 0,-1 0,0-1,0 0,1-4,2-1,0 1,1 0,0 1,1 0,0 0,1 1,0 1,0 0,1 1,93-81,34-62,67-66,-189 198,0 1,1 0,0 1,1 1,1 1,1 1,0 1,1 1,0 1,1 1,0 2,4-1,24-11,-28 12,1 2,0 0,0 2,0 1,1 1,-1 2,1 0,13 3,30-1,-49 0,0 1,-1 0,0 2,0 1,0 0,-1 1,0 1,0 1,-1 1,0 1,2 2,28 14,27 14,57 61,-125-96,0-1,1 1,-1-1,1-1,0 1,0-1,1-1,-1 1,1-2,0 1,1-1,80 39,-66-20,-15-12,0 0,1-1,0-1,0 1,0-2,1 1,0-2,1 1,-1-1,1-1,8 2,237 54,125-56,-250-4,-113 0</inkml:trace>
  <inkml:trace contextRef="#ctx0" brushRef="#br0" timeOffset="2339.624">0 646,'2'-3,"0"2,0-1,0 0,0 0,1 1,-1-1,0 1,1-1,-1 1,1 0,0 0,-1 0,1 1,0-1,-1 1,1-1,0 1,0 0,-1 0,1 0,0 0,2 1,-1-1,448-1,424 1,-613-22,304 13,-151-7,-86-22,159-25,-397 42,106-11,118 25,163-8,242-50,478 65,-946 42,-71 0,-160-35,0 0,0-2,1-1,-1-1,1-1,0 0,3-2,-3-1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50:02.6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8019 6009,'35'0,"51"-1,0 4,0 3,17 7,164 12,-6-6,156 6,-126 10,-9 25,-162-47,0-7,0-4,13-6,46 1,72-11,52-16,74 8,1055 22,-1172 23,298-24,-556 0,1 1,0 0,-1-1,1 1,0 0,-1 1,1-1,0 0,-1 1,1-1,-1 1,1 0,-1 0,1 0,-1 0,1 0,-1 0,0 1,0-1,0 1,0 0,0-1,0 1,0 0,0 0,-1 0,1 1,-1-1,0 0,1 1,-1-1,0 0,0 1,-1-1,1 1,0 0,-1 1,-11 9,-6-1</inkml:trace>
  <inkml:trace contextRef="#ctx0" brushRef="#br0" timeOffset="7526.353">8438 5921,'4'-1,"-1"-1,0 0,1 0,-1 0,0 0,0-1,0 1,0-1,-1 0,1 0,-1 0,1 0,-1 0,0 0,0-1,0-2,4-9,-1 0,-1-1,-1 0,0 0,-1 0,0 0,-2 0,0 0,0 0,-2-1,-1-5,-21-153,24 168,-1 0,0 0,0 0,1 0,0-1,0 1,1 0,0 0,0 0,0 0,1 0,0 0,1 1,-1-1,1 1,1-1,-1 1,1 0,0 0,0 0,1 1,2-3,15-7,-20 14,0 1,0-1,0 0,0 1,0-1,0 0,0 0,0 0,0 0,0-1,0 1,0-1,-1 1,1-1,-1 1,1-1,-1 0,0 0,1 0,-1 1,0-1,0 0,0-1,-1 1,1 0,0 0,-1 0,0 0,1-1,-1 1,0 0,0 0,0-1,0 1,-1 0,1 0,0 0,-1-1,0 1,1 0,-1 0,0 0,0 0,-1-1,0 1,0 0,0-1,-1 1,1 0,0 0,-1 0,0 1,1-1,-1 1,0-1,0 1,0 0,0 0,0 0,0 1,0-1,0 1,0-1,0 1,0 0,3 2,0-1,0 1,0-1,0 1,0 0,0-1,0 1,1-1,-1 1,1-1,-1 1,1-1,0 1,-1-1,1 0,0 1,0-1,0 0,0 1,0-1,0 0,0 0,1 0,-1 0,0 0,0 0,1-1,127 98,-118-90,1 0,1-1,0-1,0 0,0-1,0 0,1-1,8 2,52 18,-55-18,0-1,0-1,1-1,-1 0,1-2,0 0,-1-1,1-1,3-2,36 1,225-19,-222 18,0-3,0-2,-1-3,0-3,0-3,-28 8,-1 2,1 1,0 1,0 2,0 1,20 2,-44 0,-7 0,1-1,0 0,-1 1,1 0,0 0,-1 0,1 0,0 0,0 1,-1-1,1 1,0-1,-1 1,1 0,-1 0,1 0,-1 1,0-1,1 0,-1 1,0 0,0-1,0 1,0 0,0 0,0 0,-1 0,1 1,-1-1,1 0,-1 1,0-1,0 1,0-1,1 3,-1 12,0 0,-1-1,0 1,-1 0,-1-1,-1 1,-1-1,0 0,-1 0,0 0,-1 0,-1-1,-1 0,0-1,-9 12,-28 106,37-114,0 1,2 0,0 0,1 1,1-1,1 1,0 0,2 0,0 1,2 6,0 653,-2-678,1 0,-1 0,1 0,-1 0,1 0,0 1,0-1,0 0,0 0,0 0,1 0,-1 1,0-1,1 0,0 0,0 0,-1 0,1 0,0 0,0 0,1-1,-1 1,0 0,1-1,-1 1,1 0,-1-1,1 0,0 1,0-1,-1 0,1 0,0 0,0 0,0 0,0-1,0 1,0 0,1-1,-1 0,0 1,0-1,0 0,0 0,0 0,1 0,-1-1,0 1,0-1,2 0,1-1,0 0,0-1,-1 0,1 0,-1 0,1 0,-1-1,0 1,-1-1,1 0,0 0,-1-1,0 1,0-1,2-4,52-49,-42 53,1 2,-1 0,1 0,0 2,0 0,0 0,0 2,-1 0,10 2,31 0,-46-2,-1 1,1 0,-1 0,0 1,0 0,0 1,0 0,0 0,-1 1,7 4,59 27,171 14,28-18,-30-34,-240 0,1 0,0 0,0-1,-1 1,0-1,1 0,-1 1,0-2,0 1,-1 0,1-1,-1 1,1-1,-1 0,0 1,0-1,-1 0,1 0,-1 0,0-1,0 1,0 0,-1 0,0-1,0 1,0 0,0-1,0 1,-1-2,4-20,3-288,-29 129,25 184,-1 0,1 0,0 0,-1 0,1 1,0-1,0 0,0 1,0-1,0 1,0 0,0 0,0-1,-1 1,1 1,0-1,0 0,0 0,0 1,0-1,0 1,0 0,0-1,-1 1,1 0,0 0,-1 0,1 0,0 0,-1 1,0-1,1 0,-1 1,1 0,1 0,19 12,57 19,225-32,288-1,-589 0,-1 1,1-1,-1 0,1 0,-1 0,1 0,-1-1,1 1,-1-1,1 1,-1-1,1 0,-1 0,0 0,0 0,1 0,-1-1,0 1,0-1,0 1,0-1,-1 0,1 0,0 0,-1 0,1 0,-1 0,0 0,1 0,-1 0,0-1,0 1,-1-1,1 1,0-1,-1 1,0 0,1-1,-1 0,0 1,0-1,-1 0,-3-266,4-200,0 467,-1 0,1 0,-1 0,1-1,0 1,0 0,0 0,0-1,0 1,1 0,-1 0,1 0,-1 0,1-1,0 1,0 0,0 0,0 0,0 0,0 1,1-1,-1 0,1 0,-1 1,1-1,-1 1,1-1,0 1,0 0,0 0,0 0,0 0,0 0,0 0,0 0,0 1,0-1,0 1,1-1,-1 1,0 0,0 0,1 0,-1 0,88 0,92-12,-120-3,-20 5,1 1,0 2,0 2,25 1,214-2,250-66,-444 58,0 4,0 4,88 6,463 0,-636-1,-1 1,1 0,-1 0,1 0,-1 0,1 0,-1 0,1 1,-1-1,0 1,1 0,-1-1,0 1,1 0,-1 1,0-1,0 0,0 1,0-1,0 1,0-1,-1 1,1 0,0 0,-1 0,1 0,-1 0,0 0,0 0,0 0,0 1,0-1,0 0,0 1,-1-1,1 1,-1-1,0 1,0-1,0 0,0 1,0 2,-5 281,23-166,63 66,-78-181,-1 0,2 0,-1 0,1 0,-1-1,1 0,0 1,1-1,-1-1,1 1,0-1,0 0,0 0,0 0,0-1,1 1,-1-1,1-1,-1 1,1-1,0 0,0 0,0-1,263 68,33 21,-260-81,0-2,0-1,0-3,1-1,20-4,10 2,-55 1</inkml:trace>
  <inkml:trace contextRef="#ctx0" brushRef="#br0" timeOffset="56379.704">7002 4221,'0'-4,"1"1,0 0,0 0,0 0,0 0,0 0,1 0,-1 0,1 1,0-1,0 0,0 1,0-1,0 1,1 0,-1 0,1 0,-1 0,1 0,0 0,0 1,0-1,0 1,0 0,0 0,0 0,87-23,-89 23,554-76,-378 37,114-9,497-67,-108-45,-302 73,45-8,339-14,-547 95,1 8,8 10,-16-1,-129-2,52-2,0 5,0 6,-1 6,44 14,-13 16,152 65,-279-97,192 63,-128-46,-1 4,-2 4,17 14,270 123,-347-160,164 68,-5 9,84 58,79 98,-78-57,-208-136,-3 3,-2 3,7 14,-62-67,0 0,1 0,0-1,0 0,1-1,-1-1,2 0,-1-1,0 0,1-1,12 2,5 2,169 16,124 32,-35 36,-237-72,-27-9,1-1,0-1,1-1,0-1,24 1,188 15,-219-23,0-1,0-1,-1 0,1-2,-1 0,0-1,0-1,-1-1,1 0,-2-1,1-1,-2-1,1-1,-1 0,-1-1,0 0,3-6,45-53,-58 66,0 0,1 0,-1 1,1 0,0 0,1 1,-1-1,1 1,0 1,0-1,0 1,4-1,54-32,45-62,-76 76,-23 11</inkml:trace>
  <inkml:trace contextRef="#ctx0" brushRef="#br0" timeOffset="57269.329">17935 4838,'5'-3,"1"0,0 0,0 0,1 1,-1 0,0 0,1 1,-1-1,1 1,-1 1,1 0,-1-1,1 2,1-1,5 0,167 1,-178-1,0 0,0 1,0-1,1 1,-1-1,0 1,0 0,0-1,0 1,0 0,0 0,0 1,-1-1,1 0,0 1,-1-1,1 1,-1-1,1 1,-1 0,0-1,1 1,-1 0,0 0,0 0,0 0,-1 0,1 0,0 0,-1 0,0 1,1-1,-1 0,0 0,0 0,0 0,0 1,-1-1,1 2,-25 89,20-80,-5 12,2 0,1 1,1 0,1 0,1 0,1 14,3-17</inkml:trace>
  <inkml:trace contextRef="#ctx0" brushRef="#br0" timeOffset="-16239.063">14556 1194,'-13'175,"-13"-59,-6-2,-4-1,-27 48,47-119,1 0,2 1,1 0,3 1,0 12,9-55,1 1,-1-1,0 0,0 1,0-1,0 0,0 1,0-1,0 0,-1 0,1 1,0-1,-1 0,1 0,-1 1,1-1,-1 0,0 0,1 0,-1 0,0 0,0 0,0 0,0 0,0 0,0 0,0-1,0 1,0 0,0-1,0 1,-1 0,1-1,0 0,0 1,-1-1,1 0,0 1,0-1,-1 0,1 0,0 0,-1 0,1-1,0 1,0 0,-1 0,1-1,0 1,0-1,-1 1,1-1,0 1,0-1,0 0,0 1,0-1,0 0,0 0,0 0,0 0,0 0,1 0,-1 0,-84-197,66 166,12 20,-1-1,0 1,0 1,-1-1,-1 1,0 1,-1 0,-2-1,-73-73,85 83,0 1,0-1,0 1,0 0,0-1,0 0,0 1,0-1,1 0,-1 1,0-1,0 0,0 0,1 0,-1 0,0 0,1 0,-1 0,1 0,-1 0,1 0,-1 0,1 0,0 0,0 0,-1 0,1 0,0 0,0-1,0 1,0 0,0 0,1 0,-1 0,0 0,0 0,1-1,-1 1,1 0,-1 0,1 0,-1 0,1 0,0 1,-1-1,1 0,0 0,0 0,0 0,0 1,-1-1,1 0,0 1,0-1,0 1,0-1,0 1,1 0,-1-1,0 1,0 0,0 0,0 0,0-1,0 1,1 0,-1 1,0-1,1 0,18-1,1 1</inkml:trace>
  <inkml:trace contextRef="#ctx0" brushRef="#br0" timeOffset="-15320.995">14401 1304,'783'0,"-765"10,-38 8,17-15,-13 9</inkml:trace>
  <inkml:trace contextRef="#ctx0" brushRef="#br0" timeOffset="-14188.74">14710 1724,'0'-23,"-1"17,0 0,1 0,0 0,0 0,0 0,1 0,0 0,0 1,0-1,1 0,-1 0,2 1,-1-1,0 1,1 0,0 0,1 0,-1 0,1 0,2-2,1-1,1 1,-1 0,1 0,1 1,-1 0,1 0,0 1,0 0,0 1,1 0,0 0,0 1,0 0,4 0,157 2,-167 2,0 0,-1 0,1 0,0 1,-1-1,1 1,-1 0,1 0,-1 0,0 0,0 1,0 0,0-1,0 1,-1 0,1 0,-1 0,1 1,-1-1,-1 0,1 1,0-1,-1 1,1 0,-1 0,0-1,0 5,4 111,-6-95,1-6,1-11,-1 0,1 0,-2 0,1-1,-1 1,0 0,0 0,-1-1,0 1,0-1,0 1,-1-1,0 0,0 0,-1 0,0 0,0-1,0 1,-1-1,-6 6,-1-1,0 0,0-1,-1-1,0 0,-1-1,0 0,0-1,0-1,-1 0,0-1,0 0,0-1,0-1,0 0,-10-1,-113-5,139 4,0 0,0-1,0 1,0-1,0 1,-1-1,1 0,0 1,0-1,0 0,-1 0,1 1,0-1,-1 0,1 0,-1 0,1 0,-1 0,1 0,-1 0,0 0,1 0,-1 0,0 0,0 0,0 0,0 0,0 0,0 0,0 0,0 0,0 0,0 0,-1 0,1 0,0 0,-1 0,1 0,-1 0,1 0,-1 0,1 0,-1 0,0 0,1 1,-1-1,0 0,0 0,0 1,0-1,1 1,-1-1,0 1,0-1,0 1,0-1,0 1,0 0,0 0,0-1,0 1,0 0,0 0,-1 0,1 0,0 0,0 0,0 1,0-1,0 0,16-9,1 0,0 1,0 1,1 0,0 1,1 1,-1 0,1 2,0 0,0 1,0 1,0 0,1 1,237 34,-225-29,-9 0,20 3,0-1,1-2,-1-1,16-3,-57 0,0-1,0 0,0 0,1 0,-1 1,0-1,0 0,0 0,0 0,0 0,0-1,0 1,0 0,0 0,0-1,0 1,0 0,0-1,0 1,-1-1,1 0,0 1,0-1,0 1,0-1,-1 0,1 0,0 1,-1-1,1 0,-1 0,1 0,-1 0,1 0,-1 0,1 0,-1 0,0 0,0 0,0 0,1 0,-1 0,0 0,0 0,0 0,0 0,-1 0,1 0,0 0,0 0,-1 0,1 0,0 0,-1 0,1 0,-1 0,0 0,1 0,-1 1,1-1,-1 0,0 0,0 1,0-1,1 0,-1 1,0-1,0 1,-1-1,-13-21,-2 1,0 1,-1 1,-2 0,-16-12,-17-8,2 2</inkml:trace>
  <inkml:trace contextRef="#ctx0" brushRef="#br0" timeOffset="-21667.801">14401 23,'0'379,"9"-318,2-76,-9 0</inkml:trace>
  <inkml:trace contextRef="#ctx0" brushRef="#br0" timeOffset="-21018.408">14181 2,'443'0,"-437"-1,0 1,0 0,0 0,0 0,-1 0,1 1,0 0,0 0,-1 1,1 0,0 0,-1 0,0 0,0 1,1 0,-2 0,1 1,0-1,-1 1,1 0,-1 0,2 3,-18 23,-1-16</inkml:trace>
  <inkml:trace contextRef="#ctx0" brushRef="#br0" timeOffset="-20333.518">14048 598,'33'-2,"1"-2,-1-2,-1-1,1-1,-1-2,27-12,-22 10,-14 6,-1 1,1 1,1 1,-1 1,0 2,1 0,9 2,71-2,-68-12,-26 2</inkml:trace>
  <inkml:trace contextRef="#ctx0" brushRef="#br0" timeOffset="-18638.909">14953 422,'1'266,"-1"-262,1 0,-1 0,1 0,0 0,0 0,0 0,1 0,-1 0,1 0,0-1,0 1,1-1,-1 0,1 1,-1-1,4 2,7-47,-35-268,21 306,0 1,0-1,0 0,1 1,-1-1,1 0,0 0,0 1,0-1,1 0,-1 0,1 1,0-1,0 0,0 1,1-1,-1 1,1-1,0 1,0 0,0-1,0 1,0 0,1 1,0-1,-1 0,1 1,0-1,0 1,0 0,1 0,-1 0,0 1,1-1,-1 1,1-1,0 1,0 0,5 1,0 0,-1 0,1 1,0 0,-1 0,1 1,0 0,-1 1,0 0,0 0,0 1,0 0,0 0,-1 1,0 0,0 0,0 1,-1 0,1 0,-1 0,-1 1,1 0,-1 0,0 0,-1 1,0 0,0 0,-1 0,1 1,3 30,-1 1,-2-1,-1 1,-4 37,1-396,1 310,1 0,0 1,0-1,0 0,1 1,1 0,-1-1,1 1,1 1,-1-1,1 1,1-1,-1 1,1 1,1-1,6-4,-12 9,1 1,0 0,-1 0,1 1,0-1,0 0,0 0,0 1,0-1,0 1,0 0,0-1,0 1,0 0,0 0,0 1,0-1,0 0,0 0,0 1,0 0,0-1,0 1,-1 0,1 0,0 0,0 0,-1 0,1 0,0 0,-1 1,1-1,-1 1,0-1,1 1,-1-1,0 1,0 0,0 0,0-1,-1 1,2 1,29 86,-31 132,10-172,-2 30,-12-65</inkml:trace>
  <inkml:trace contextRef="#ctx0" brushRef="#br0" timeOffset="-17540.099">13783 951,'94'-56,"-80"47,1 2,0 0,1 0,0 2,0 0,0 0,0 2,1 0,-1 1,1 0,3 2,1035 1,-1019 1,-1 2,1 1,-2 2,1 2,4 2,30 7,88-8,-65-9,-90-1,-1 0,1 0,0 0,0 0,-1 0,1 1,0-1,-1 1,1-1,0 1,-1-1,1 1,-1 0,1 0,-1 0,1 0,-1 0,1 0,-1 0,0 0,0 1,0-1,0 0,0 1,0-1,0 1,0-1,0 1,-1-1,1 1,0 0,-1-1,0 1,1 0,-1-1,0 2,-2 9</inkml:trace>
  <inkml:trace contextRef="#ctx0" brushRef="#br0" timeOffset="-13340.421">11021 179,'14'199,"-7"-150,-3 0,-2 1,-2-1,-2 4,0 38,-2-37,-10-85,8 9,-1 1</inkml:trace>
  <inkml:trace contextRef="#ctx0" brushRef="#br0" timeOffset="-12724.183">10735 179,'609'0,"-627"12,-1-2</inkml:trace>
  <inkml:trace contextRef="#ctx0" brushRef="#br0" timeOffset="-12012.567">10801 862,'17'0,"28"1,-1-1,1-3,0-2,-1-1,13-6,111-56,-165 65,1 1,-1-1,0 1,0-1,0 0,0 0,-1 0,1 0,-1-1,0 1,0-1,0 1,0-1,-1 0,1 1,-1-1,0 0,0 0,0 0,-1-4,3-14</inkml:trace>
  <inkml:trace contextRef="#ctx0" brushRef="#br0" timeOffset="-10931.486">11751 488,'-52'59,"43"-47,0 1,0-1,1 2,1-1,0 1,0 0,2 0,0 1,-1 7,-3 107,8-194,12-92,-6 145,0 0,1 0,0 1,1 0,1 0,0 1,0 0,1 0,0 0,8-5,-5 8,-1 0,1 1,0 0,1 1,-1 1,1 0,0 0,0 1,1 1,-1 0,0 1,1 1,2 0,1-1,-22 1</inkml:trace>
  <inkml:trace contextRef="#ctx0" brushRef="#br0" timeOffset="-9412.368">11839 532,'2'0,"0"0,0 0,0 1,0-1,0 1,0-1,-1 1,1 0,0 0,0 0,-1 0,1 0,0 0,-1 0,1 0,-1 1,0-1,1 0,-1 1,0 0,0-1,0 1,0 0,0-1,0 1,0 0,-1 0,1 0,-1 0,1-1,-1 1,0 0,0 0,0 0,0 1,-6 73,-5-24,50-201,25-33,-63 180,-1 0,0 0,1 0,0 0,-1 0,1 1,0-1,0 0,0 0,0 1,0-1,1 1,-1-1,0 1,1-1,-1 1,1 0,0 0,-1 0,1 0,0 0,-1 0,1 0,0 0,0 1,0-1,0 1,0-1,0 1,0 0,0 0,0 0,0 0,0 0,0 0,0 0,0 1,-1-1,1 1,0 0,0-1,0 1,0 0,-1 0,1 0,0 0,-1 0,1 1,-1-1,1 0,-1 1,0-1,1 1,-1-1,0 1,0 0,0 0,0-1,-1 1,1 0,0 0,-1 0,1 0,3 142,-6-84,1 66,1-154,-2 13,1-1,1 1,0 0,1-1,0 1,1 0,1 0,1 0,0 0,1 1,0-1,1 1,1 0,0 1,1 0,3-4,-9 16,-1 1,1 0,-1 0,1 0,-1 0,1 0,-1 0,1 0,-1 0,1 1,-1-1,1 1,-1-1,1 1,-1-1,1 1,-1 0,0 0,0 0,1 0,-1 0,0 0,0 0,0 0,0 0,0 0,0 1,0-1,-1 0,1 1,0-1,-1 1,1-1,-1 1,1-1,-1 1,0-1,0 1,0-1,0 1,0-1,0 1,0-1,0 1,0-1,-1 2,8 16,33 43,24 61,-34 27,-29-133</inkml:trace>
  <inkml:trace contextRef="#ctx0" brushRef="#br0" timeOffset="-8045.197">12435 465,'12'-57,"-17"72,2 0,0 0,1 0,1 1,0-1,1 1,0 0,2-1,0 1,0-1,2 0,0 0,3 8,13 9,10 39,-32 126,1-193,1 0,-1 0,-1 0,1 0,0 0,-1 0,0 0,0 0,0-1,0 1,-1-1,1 1,-1-1,0 0,0 0,0 0,0-1,-1 1,1-1,-1 1,1-1,-1 0,0-1,0 1,0-1,0 1,0-1,0 0,0-1,0 1,-1-1,1 0,0 0,-1 0,-18-21,17 7</inkml:trace>
  <inkml:trace contextRef="#ctx0" brushRef="#br0" timeOffset="-7045.094">13098 509,'315'1,"-296"2,-1 0,1 2,-1 0,0 1,0 1,-1 0,4 4,-9-5</inkml:trace>
  <inkml:trace contextRef="#ctx0" brushRef="#br0" timeOffset="-6546.49">13186 731,'4'0,"5"0,5 0,3 0,3 0,2 0,1 0,0 0,0 0,-1 0,1 0,0 0,-1 0,0 0,4 0,1 0,-4 0</inkml:trace>
  <inkml:trace contextRef="#ctx0" brushRef="#br0" timeOffset="62366.494">1 2807,'1'-3,"0"-1,0 1,0 0,1 0,-1 0,1 0,0 0,0 0,0 1,0-1,1 1,-1-1,1 1,-1 0,1 0,0 0,0 0,0 0,0 1,0-1,0 1,0 0,0 0,1 0,-1 0,4 0,13-7,234-143,545-344,-736 460,322-178,55-4,-299 151,2 7,3 6,3 7,1 6,1 6,3 8,55 0,124 19,6 15,-260-6,555 21,-589-23,0 2,0 2,0 2,0 1,22 9,207 79,-185-70,0-4,58 5,85 19,295 103,-473-129,0 2,-2 3,0 2,7 7,3-1,0-4,2-2,0-2,2-4,17 1,84 28,-65-21,2-4,0-5,2-5,-1-4,71-4,1226 80,-775-19,-565-57,-1 3,0 3,-1 2,3 5,-26-10,-12-7,1-1,0 0,0-2,0-1,0-1,18-3,-14 2,127-29,-131 26,0 1,1 1,-1 1,1 2,-1 0,1 2,-1 1,22 7,2-2,91 19,51 11,2-9,25-6,381-18,-407-9,-109 6,0 4,0 3,-1 4,9 6,54 9,-54-13,0-4,1-5,53-2,240 16,-333-23,1-1,-1-3,0-2,36-11,90-62,-41 19,215-110,-74-28,-91 47,-36 14,141-98,-112 100,-172 130,8-5,0 0,0 2,1 0,0 0,1 2,16-5,-6 3,-1-1,-1-1,0-2,0 0,-2-2,5-4,60-32,39-19,125 16,-108 8,-119 44,0 2,0 1,0 1,0 1,0 2,-1 0,1 2,-1 1,-1 1,4 2,190 69,-52 66,-83-54,-27-23,-50-62,4 2,0 1,-1 0,0 1,-1 0,0 0,-1 1,0 0,-1 1,1 3,91 150,-36-69,48 135,-107-220,-1 0,1 1,-2-1,0 1,0 0,-2-1,1 1,-1 0,-2 5,2-9,0 10</inkml:trace>
  <inkml:trace contextRef="#ctx0" brushRef="#br0" timeOffset="63561.401">17957 2166,'21'92,"-21"-63,-1-25,0 0,0 0,1 0,-1 0,1 0,0 0,0 0,0 0,0 0,1 0,-1 0,1 0,0 0,1 0,-1 0,1 0,-1-1,1 1,0 0,0-1,1 0,-1 0,1 1,0-1,-1-1,1 1,1 0,-1-1,0 1,1-1,-1 0,3 1,1-5,-1-1,0 0,-1 0,1 0,0-1,-1 1,0-1,0-1,0 1,0-1,-1 0,1 0,-1 0,-1 0,1-1,-1 0,0 1,0-1,-1 0,1-1,0-3,-1 6,66-127,-64 115</inkml:trace>
  <inkml:trace contextRef="#ctx0" brushRef="#br0" timeOffset="68593.468">6383 5545,'86'3,"-1"3,0 4,79 21,-9 20,-122-34,1-1,1-2,0-1,1-1,1-3,-1-1,35 3,227 24,1-13,48-13,24-34,-321 22,-2-2,1-2,-1-3,0-1,-1-3,10-5,183-84,128-75,-267 126,-3-4,-3-4,39-35,276-167,498-351,-464 304,9-51,-76 51,-308 260,2 3,62-29,-54 30,79-31,-105 61,119-18,78-10,159 44,-4 18,-253-10,1 8,101 25,-205-30,1 2,-2 2,0 2,28 16,148 69,-65-50,82 53,-217-99,0-1,1-1,0-1,0-1,1-2,-1 0,0-1,24-4,30 1,78 3,-139 0</inkml:trace>
  <inkml:trace contextRef="#ctx0" brushRef="#br0" timeOffset="69574.485">16257 3183,'20'41,"55"38,30 44,-105-121,0 0,1 1,-1-1,0 0,0 0,-1 0,1 0,0 0,-1 0,1 0,-1 0,0 0,1 0,-1 0,0 0,0-1,0 1,-1 0,1-1,0 1,-1 0,1-1,-1 0,1 1,-1-1,0 0,1 0,-1 0,0 0,0 0,0 0,0 0,0-1,0 1,0-1,0 1,0-1,0 0,0 0,0 0,0 0,-7 4,-44 23,46-21,-2-1,1 0,0 0,-1-1,0 0,0-1,0 0,-1 0,1-1,-1 0,1-1,-1 1,0-2,0 0,1 0,-1-1,-9-1,5-3</inkml:trace>
  <inkml:trace contextRef="#ctx0" brushRef="#br0" timeOffset="73269.935">15815 4551,'-46'-30,"-56"-103,13 25,80 94,-1 1,-1 0,0 0,0 1,-1 1,-1 0,-12-9,-101-59,86 68,1 3,-1 1,-1 3,1 0,0 3,-1 1,-19 4,-42-2,47-2,29-2,0 1,0 1,0 1,0 1,1 2,-1 1,1 0,0 2,0 1,1 1,-10 6,-90 65,49-48,66-30,1 0,0 1,1 0,-1 0,0 1,1 0,0 0,0 0,0 1,0 0,1 1,0 0,-3 3,3 0,1 0,1 0,-1 0,2 1,-1-1,1 1,1 0,0 0,0 0,1 0,0 1,1-1,0 0,0 0,1 0,2 7,-1-8,-1 0,2 0,-1-1,1 1,0-1,1 0,0 0,0 0,1 0,0-1,0 0,1 0,0 0,0-1,0 1,1-2,0 1,0-1,1 0,-1 0,1-1,0 0,1 0,0-1,15 5,1 0,0-2,1-1,0-1,-1-2,1 0,0-1,24-4,140 2,-15-41,2 18,-76 4,-88 19,0 0,0-1,0-1,-1-1,1 1,-1-2,1 0,-1 0,-1-1,1-1,-1 0,2-2,114-76,-67 22,-43 49,-13 12,0 0,-1-1,1 1,0-1,-1 0,0 1,0-2,0 1,0 0,0-1,0 1,-1-1,0 0,0 0,0 0,0 0,0 0,-1 0,0 0,0-1,0 1,-1-1,1 1,-1-1,-7-7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7:09:52.59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208 396,'311'0,"-125"29,-206-27,0 0,1 2,-1 0,1 1,0 1,1 1,-1 0,1 2,1 0,-4 3,-3-1,-3 2,-1-3,-1 0,0-2,0-1,-1-1,1-1,-1-2,0-1,0-1,-1-2,-109-7,139 8,0-1,0 0,1 1,-1-1,0 0,1 0,-1 0,1 0,-1 0,1 0,0 0,-1 0,1 0,0 0,-1 0,1 0,0 0,0 0,0 0,0 0,0 0,0 0,0 0,1 0,-1 0,0 0,0 0,1 0,-1 0,1 0,-1 0,1 0,-1 1,1-1,-1 0,1 0,0 0,0 1,-1-1,1 0,0 1,0-1,0 1,0-1,0 1,0-1,-1 1,1-1,0 1,0 0,0 0,1-1,-1 1,0 0,0 0,0 0,0 0,0 0,0 1,0-1,0 0,26-5,0 1,0 1,0 1,0 1,0 2,11 1,26 1,416-3,-426-9,-53 9,0 0,0 0,0-1,0 1,0-1,0 1,0-1,0 1,0-1,0 1,-1-1,1 0,0 0,0 1,-1-1,1 0,0 0,-1 0,1 0,0 0,-1 0,0 0,1 0,-1 0,0 0,1 0,-1 0,0 0,0 0,0 0,0 0,0-1,0 1,0 0,0 0,0 0,-1 0,1 0,0 0,-1 0,1 0,-1 0,1 0,-1 0,1 0,-1 0,0 0,-3-5,-1 1,0 0,0 0,0 1,-1-1,0 1,0 0,0 0,0 1,0 0,-1 0,1 1,-1-1,0 1,-1 0,-46-20,35 11,12 6,0 0,0 0,-1 1,1 0,-1 0,0 1,0 0,-1 0,1 1,-1 0,1 1,-1-1,0 2,1-1,-1 1,-7 1,12 3,0-1,0 1,0 0,0 1,1-1,-1 1,1-1,0 1,1 0,-1 0,1 0,0 0,0 1,1-1,-1 1,1-1,1 1,-1-1,1 1,-1-1,2 1,-1 0,1-1,-1 1,2-1,0 4,-1 7,1 6,2-1,0 0,2-1,0 1,1-1,2 0,0-1,0 0,2 0,1 0,3 7,11 58,-18-240,-6 148,-1 1,-1-1,1 0,-1 0,0 0,-1 0,0 1,0-1,-1 0,0 1,0-1,-1 1,0 0,-2-4,-53-94,53 94,1 0,0 0,0-1,2 1,-1-1,1 0,1 1,0-1,0 0,2 0,-1 0,1 0,1 0,0 1,1-1,0 1,1-1,0 1,1 0,0 1,3-4,27-55,-2 96,79 54,-103-75,1-1,1 0,-1 0,1-1,0-1,0 1,0-2,0 0,1 0,-1-1,1 0,10-1,61 8,31 34,-75-38,-35-5,1 0,-1 1,1 0,-1 0,1 0,-1 1,1 0,-1-1,0 1,1 1,-1-1,0 1,0-1,0 1,0 1,0-1,0 0,-1 1,1 0,-1 0,0 0,0 0,0 0,0 1,-3-2,-1 1,1 0,-1-1,0 1,0-1,0 1,0-1,0 0,-1 1,1-1,-1 0,1 0,-1 0,0 0,0 0,0 0,0-1,0 1,0-1,-1 1,1-1,0 0,-1 0,1 0,-1 0,1 0,-1 0,1-1,-1 1,0-1,1 0,-1 0,0 0,1 0,-1 0,0-1,1 1,-2-1,-56 2,47-2,1 1,-1 0,1 0,0 2,-1-1,1 2,0 0,0 0,0 1,-6 3,3 1,2 0,-1 0,0-1,-1-1,1 0,-1-1,0-1,-1 0,1-1,-7 0,-53-2,287-4,-196 2,0-1,-1-1,1 0,-1-1,0-1,0-1,0 0,12-7,-12 5,1 1,0 1,1 0,-1 1,1 1,0 1,9-1,29 3,-45 2,0 0,1-1,-1 0,0-1,0 0,1-1,-1 0,0 0,0-1,-1-1,1 1,-1-2,1 0,28-12,-35 17,0-1,0 1,1-1,-1 1,0-1,0 0,0 0,0-1,0 1,0-1,0 1,-1-1,1 0,0 0,-1 0,1 0,-1-1,0 1,0-1,0 1,0-1,0 0,-1 1,1-1,-1 0,0 0,0 0,0-1,0 1,0 0,-1 0,1 0,-1-1,0 1,0 0,0 0,-1-1,1 1,-5-4,1 0,-1 1,-1 0,1 0,-1 0,0 1,-1 0,1 0,-1 1,0 0,0 0,0 0,-1 1,1 0,-1 0,0 1,-13-7,-1 2,1 0,-1 1,-1 2,1 0,0 1,-1 1,-2 1,-424 4,422-8,28 5,-1 0,0 0,1 0,-1 0,0 0,0 0,1 0,-1 0,0 0,1 0,-1 0,0 0,1 0,-1 0,0 0,0 0,1-1,-1 1,0 0,0 0,1 0,-1 0,0-1,0 1,1 0,-1 0,0-1,0 1,0 0,0 0,1-1,-1 1,0 0,0-1,0 1,0 0,0 0,0-1,0 1,0 0,0-1,0 1,0 0,0-1,0 1,0 0,0-1,0 1,0 0,0 0,0-1,-1 1,1 0,0-1,0 1,0 0,0 0,-1 0,1-1,0 1,0 0,-1 0,1-1,0 1,17-4,0 0,0 1,0 1,0 1,1 0,-1 1,11 2,9-1,193 1,-103 48,3 9,28-18,-133-34,1-2,0 0,0-1,0-2,0-1,0-1,0-1,19-3,-43 4,0 0,0 0,0 0,0 0,0 0,0 0,0-1,0 1,0-1,0 1,0-1,0 0,0 0,0 1,0-1,-1-1,1 1,0 0,-1 0,1-1,-1 1,0-1,1 1,-1-1,0 1,0-1,0 0,0 0,0 1,0-1,0 0,-1 0,1 0,-1 0,1 0,-1 0,0 0,0 0,0 0,0 0,0 0,0 0,0 0,-1 0,1 0,-1 0,0 0,1 0,-1 0,0 0,-10-11,1 1,-2-1,1 2,-2 0,0 0,0 1,-1 1,-1 0,-12-10,-96-33,44 26,72 23,-1 0,1 0,-1 1,0 0,0 0,0 1,0 0,0 0,0 1,0 0,0 0,0 1,-3 1,11-2,0 0,0 1,1-1,-1 0,0 0,1 0,-1 1,0-1,0 0,0 1,1-1,-1 0,0 1,0-1,0 0,0 1,1-1,-1 0,0 1,0-1,0 0,0 1,0-1,0 0,0 1,0-1,0 1,0-1,0 0,0 1,0-1,-1 0,1 1,0-1,0 0,0 1,0-1,-1 0,1 1,0-1,0 0,0 0,-1 1,1-1,0 0,-1 0,1 0,0 1,-1-1,1 0,0 0,-1 0,1 0,0 1,-1-1,1 0,0 0,-1 0,39 11,-31-9,200 105,-84-41,-120-65,0-1,-1 1,1 0,0 0,-1 0,1 0,-1 1,1-1,-1 1,0-1,1 1,-1 0,0 0,0 0,0 0,-1 0,1 1,0-1,-1 0,1 1,-1-1,0 1,0 0,0-1,0 1,-1 0,1 0,-1-1,1 1,-1 0,0 0,0 0,0-1,-1 1,1 0,-1 2,-29 69,30-73,0-1,0 1,1-1,-1 0,0 1,0-1,1 1,-1-1,0 0,1 0,-1 1,0-1,1 0,-1 1,1-1,-1 0,1 0,-1 0,0 1,1-1,-1 0,1 0,-1 0,1 0,-1 0,1 0,-1 0,1 0,-1 0,1 0,-1 0,1 0,-1 0,0-1,1 1,-1 0,1 0,-1 0,1-1,-1 1,0 0,1-1,-1 1,0 0,1-1,-1 1,0 0,1-1,-1 1,0 0,0-1,1 1,-1-1,0 1,0-1,0 1,0-1,1 1,-1 0,0-1,0 1,0-1,0 1,0-1,0 1,-1-1,1 1,0-1,0 1,0-1,27-35,-18 5,-34 30,-48 42,59-31,-1-1,0-1,-1 0,0 0,0-2,0 0,-1-1,0 0,0-2,-14 2,-264-8,536 9,-96 44,-37-14,-105-33,0-1,1 0,-1 0,0 0,1 0,-1 0,1-1,-1 1,1-1,0 0,0 0,-1-1,1 1,0-1,0 0,0 1,0-2,0 1,0 0,-1-1,1 0,0 0,0 0,-1 0,1-1,-1 1,1-1,-1 0,1 0,-1 0,0-1,0 1,0-1,-1 0,1 0,0 0,-1 0,0 0,0 0,0 0,0-1,1-2,-2 1,0 0,0 0,0 0,0 0,-1 0,0 0,0 0,0 0,-1 0,0 1,0-1,0 0,0 0,-1 0,0 1,0-1,0 0,-1 1,1 0,-1 0,0 0,0 0,0 0,-1 0,0 1,1 0,-1 0,0 0,0 0,-1 0,1 1,-1 0,1 0,-1 0,0 0,-3 0,-247 5,-59-2,303 2,0 0,1 1,0 0,0 1,0 0,1 1,-1 0,1 1,1 0,-1 0,1 1,0-1,1 2,0-1,0 1,1 0,0 1,1 0,0 0,1 0,-3 7,-36 78,11 1,33-282,0 181,-1 0,1-1,-1 1,0 0,-1-1,1 1,-1 0,0-1,0 1,-1 0,0 0,0 0,0 0,0 0,-1 0,0 1,0-1,0 1,0 0,-1 0,0 0,0 0,0 1,0-1,0 1,-1 0,1 0,-1 1,0 0,0-1,-225-27,213 23,-2 1,1 0,0 1,-1 2,0 0,0 1,-12 0,-130-23,139 23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52:50.0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135 7,'-1'-1,"-1"1,1-1,0 0,0 1,0-1,0 1,0-1,-1 1,1-1,0 1,0 0,-1 0,1-1,0 1,-1 0,1 0,0 0,-1 1,1-1,0 0,0 0,-1 1,1-1,0 1,0-1,0 1,-1-1,1 1,0 0,0-1,0 1,0 0,0 0,0 0,1 0,-1 0,0 0,0 0,0 1,-6 3,0 0,0 1,1 0,0 0,0 1,0 0,1 0,0 0,0 1,1 0,0-1,0 2,1-1,0 0,0 1,1-1,0 1,1 0,0-1,0 5,3 310,38-98,8-53,-24 84,19-7,-21-119,-1-14,-7 21,-8-99,-2 0,-2 0,-1 0,-4 31,1 11,2 1530,-20-1424,-27 89,25-66,23 289,-10-444,5-49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52:53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1,'14'149,"-7"-94,-3 0,-2 0,-4 47,0-4,2 278,23-203,20 127,-20 38,-23 545,-23-709,2-28,-3 44,16 149,-6-41,-30 2,45 379,-1-442,0-216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58:21.3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9,'443'0,"-243"22,625-22,-149 0,-526-21,26 16,-162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20:14.4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553 2277,'0'-289,"-43"91,19 21,25-222,-1 397,-1 0,1-1,-1 0,1 0,0 0,0 0,0 1,0-1,0 0,1 0,-1 0,1 1,0-1,0 0,0 0,0 1,0-1,0 1,1-1,-1 1,1 0,0-1,0 1,0 0,0 0,0 0,0 1,0-1,1 0,-1 1,3-2,-3 3,0-1,0 0,0 0,0-1,0 1,0 0,0-1,0 1,-1-1,1 1,0-1,-1 0,0 0,1 1,-1-1,0 0,0 0,0-1,0 1,0 0,0 0,-1 0,1-1,-1 1,0 0,1 0,-1-1,0 1,-1 0,1-2,-11-73,-5 27,29 71,37 91,-50-111,2 10,1 0,0 0,1 0,0 0,1-1,0 0,0 0,1 0,0-1,1 1,0-2,1 1,7 6,4-2,61 24,-10-35,-59-3,1 1,-1 0,1 0,-1 1,1 1,-1 0,0 1,0 0,0 0,6 4,-7-2,6 5,0-2,0 0,1 0,0-2,0 0,1-1,0 0,0-2,0 0,1-1,-14-2,9 2,1-1,-1-1,1-1,0 0,-1 0,1-2,-1 0,0 0,0-2,1 0,0-1,-1 1,1 0,-1 1,1 1,1 0,-1 1,0 0,0 2,1 0,2 0,-10 1,0-1,-1-1,1 1,-1-1,1-1,-1 1,1-1,-1-1,0 1,0-1,0-1,0 1,-1-1,1 0,0-1,132-53,-58-44,-81 102,0 0,1-1,-1 1,1 0,-1 0,0-1,1 1,-1 0,1 0,-1 0,0 0,1 0,-1 0,1 0,-1 0,1 0,-1 0,1 0,-1 0,0 0,1 0,-1 0,1 0,-1 0,0 1,1-1,-1 0,1 0,-1 1,0-1,1 0,-1 0,0 1,1-1,-1 0,0 1,0-1,1 0,-1 1,0-1,0 0,0 1,1-1,-1 1,0-1,0 1,0-1,0 0,0 1,0-1,0 1,0-1,0 1,0-1,0 0,0 1,0-1,0 1,0-1,-1 0,1 1,0-1,0 1,0-1,-1 0,1 1,-4 32,-31 75,-39 59,69-153,0 0,1 0,1 1,0 0,1 0,1 0,0 0,1 0,1 0,0-1,1 3,1 35,-3 192,33-119,-3-30,-3 125,-6 32,-22 491,-15-622,46-120,-21-3,21-3,0 2,0 1,0 2,1 1,-1 1,25 6,387 2,-270 12,-145-22,-1 1,1 2,0 0,-1 2,0 1,0 1,-1 1,4 2,-6 0,0-2,1-1,0-1,0-1,0-1,1-1,11-1,-100-53,56 41,1-1,1 0,-1 0,2 0,0-1,0 0,1 0,-3-13,-3-8,-24-169,-11 58,-3-3,49-202,12 196,14 37,-9 130,15 32,-24-32</inkml:trace>
  <inkml:trace contextRef="#ctx0" brushRef="#br1" timeOffset="22936.646">443 2563,'35'-16,"247"9,-175 9,727-2,-611 44,0-35,154 57,-141-30,-28 7,-15-40,81 8,-165 4,-1-4,66-5,122 6,203 33,-26-35,-290-12,-78-3,-1-6,0-3,30-12,-12 3,25-7,146-18,-247 45,-1-1,0-3,0-2,14-5,185-52,-28 32,-86-2,-128 36,0 0,1 0,-1 0,0 0,0-1,0 1,0 0,0-1,0 0,0 1,0-1,0 0,-1 0,1 0,0 0,0 0,-1-1,1 1,0 0,-1-1,0 1,1-1,-1 1,0-1,0 0,0 0,0 0,0 1,0-1,0 0,-1 0,1 0,-1 0,1 0,-1 0,0-1,0 1,0 0,0 0,0-2,-8-3</inkml:trace>
  <inkml:trace contextRef="#ctx0" brushRef="#br1" timeOffset="27618.198">532 642,'-42'-1,"33"0,0-1,0 1,0 0,0 1,0 0,0 0,0 1,0 0,0 0,0 1,0 1,1-1,-1 2,1-1,0 1,0 0,0 1,0-1,1 2,-1-1,1 1,1 0,-1 0,-3 6,-3 14,2 0,0 1,2 0,1 0,-2 15,-29 88,26-99,1 1,1 0,2 1,2 0,1 0,1 1,2 0,1 17,-43 201,1 362,22-111,24-108,52-197,-43-140,-9-40,1 0,0 0,1 0,1-1,1 0,1 0,0 0,1-1,0 0,2 0,2 2,67 165,-10-92,35 56,1-27,-89-97,2 0,0-1,1 0,1-2,14 10,106 88,90 16,-105-68,27-25,128 20,-171-46,0-4,1-6,80-7,-179 2,148-35,-96 15,170-55,-213 67,0-1,0-1,0 0,-1-2,-1 0,0-1,7-8,166-117,-147 96,63-79,-75-12,140-279,-164 383,-1 0,-1-1,-1 1,-2-1,-1 0,-2-9,0 17,-1-39,2 0,3 0,8-37,16-166,-7-55,-21-426,-2 724,-1 1,0 0,-2 0,0 0,-2 0,0 1,-1 0,-1 1,0 0,-2 0,0 1,-2-2,6 7,-89-226,68 113,-14 10,22 75,-142-218,156 246,-1 0,0 1,-1-1,0 1,-1 1,0 0,0 0,-1 0,-1 1,1 1,-2 0,-1-1,-279-198,109 95,110 73,-105-29,114 48,-190-73,87 35,136 58,0 1,0 2,0 1,0 1,-24 8,3-2,-56 8,-118 32,171-33,-68 35,-6 35,78-57,-34 35,78-57,-1 4,0-1,-1 0,0-1,-1 0,-1 0,1-1,-2 0,1-1,-1 0,-1-1,-12 6,8-8</inkml:trace>
  <inkml:trace contextRef="#ctx0" brushRef="#br0" timeOffset="184675.06">532 2453,'443'0,"-290"22,90-22,3-23,12 10,-84-9,117 12,-181 12,205-2,-166-21,-137 20,1-1,-1 0,0-1,0 0,-1-1,1 0,-1-1,1 0,-1-1,-1 0,1-1,8-7,-16 8,1 0,-1 1,0-1,0 0,-1-1,0 1,0 0,0-1,-1 1,0-1,0 1,-1-1,0 1,0-1,0 0,-1 1,0-1,0 1,-1-1,1 1,-2 0,1 0,-1 0,0 0,0 0,0 0,-1 1,0-1,0 1,-137-112,129 113,0 0,-1 0,0 2,1-1,-1 2,0 0,0 0,0 1,0 1,0 0,-4 1,-32 1,-226-2,-20 79,218-72,1-4,-1-2,-23-6,-19 2,-154-41,-224 42,248-22,-77 24,322-2,0 0,0 0,0 1,0 0,0 0,0 0,0 0,0 1,0-1,0 1,0 0,0 0,1 1,-1-1,0 1,1 0,-1 0,1 0,-1 0,1 1,0-1,0 1,0 0,1 0,-1 0,1 0,-1 0,1 0,0 1,0 0,0-1,1 1,-1 0,0 2,5 215,-3 2,13-170,-13-52,0 0,0 0,1 0,-1 0,1 0,-1 0,1 0,-1-1,1 1,0 0,-1 0,1 0,0-1,0 1,-1-1,1 1,0 0,0-1,0 1,0-1,0 0,0 1,0-1,0 0,0 0,-1 1,1-1,0 0,1 0,-1 0,0 0,0 0,0 0,0-1,-1 1,1 0,0 0,0-1,0 1,0-1,0 1,0-1,0 1,0-1,-1 1,1-1,0 0,0 1,-1-1,1 0,0 0,29-32,49-33,-57 59,1 0,1 2,-1 0,1 2,-1 0,1 2,0 0,11 3,466-1,-276 21,102-22,-214 19,347-17,-38-2,-45 45,-356-44,-17 1,-1-1,1 0,-1-1,1 1,0 0,-1-1,1 0,0 0,-1 0,1 0,0-1,-1 0,1 1,-1-1,1 0,-1-1,1 1,-1-1,0 1,0-1,0 0,0 0,0 0,0-1,0 1,-1-1,1 1,-1-1,1 0,-1 0,0 0,-1 0,1-1,0 0,0-20,-1 0,-1 1,-1-1,-1 0,-1 1,-6-22,-2-27,11 66,-1 0,1-1,-1 1,-1 0,1-1,-1 1,0 0,-1 0,1 1,-1-1,0 0,0 1,-1 0,0-1,0 2,0-1,-1 0,-3-3,-5 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58:32.3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1,'46'17,"147"-10,-117-9,1950 2,-2006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58:38.4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2075,'21'-63,"44"-77,-26 95,-10 19,78-128,-28 38,-17 16,27-88,-52 109,99-130,2 61,-99 66,-32 64,0 0,2 1,0 0,0 1,2 0,0 1,0 0,9-8,-10 14,-1 0,-1-1,0 0,0 0,-1-1,0 0,-1 0,0-1,-1 1,0-1,-1-1,0 1,1-8,6-18,2 0,2 1,1 0,2 1,4-4,-5 10,-9 17,0 0,-1-1,0 0,-2-1,1 1,-2-1,0 0,1-6,-3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58:43.3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0,'40'114,"4"14,-35-106,0 0,1-1,1 0,1-1,1 0,0-1,2 0,0-1,1-1,14 11,35 92,58 16,-116-122,1 3,1-1,1 0,0 0,0-1,2 0,0-1,7 6,-12-14,1 2,-1-1,-1 1,1 0,-1 0,-1 0,0 1,0 0,0 0,1 7,76 120,-79-129,-2-1,1 0,-1 1,0-1,0 1,-1 0,1-1,-2 1,1 0,-1-1,0 1,0-1,-1 1,0-1,0 0,0 0,-1 1,0-2,0 1,0 0,-1-1,0 1,0-1,-1 0,1 0,-1-1,0 1,0-1,-1 0,1-1,-1 1,0-1,0 0,0 0,0-1,0 0,0 0,-1 0,1-1,-1 0,0 0,-4-1,-8 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58:45.9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1529,'2'-7,"0"1,0-1,0 1,1 0,0 0,0 0,1 0,-1 0,1 1,1-1,-1 1,1 0,0 1,56-107,-25 37,-27 57,-1 0,0-1,-1 1,-1-1,-1-1,0 1,-2-1,0 0,-1 0,-1 0,0 0,-2-5,0-25,-2 27,2-1,0 0,2 0,1 1,0-1,2 0,1 1,0 0,2 0,4-9,46-118,16 41,-47 68,-3-1,-1-1,-2-1,0-7,51-54,-35 61,10-38,-39 67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59:51.7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707 553,'-1'2,"0"-1,0 0,1 0,-1 0,0 0,0 0,0 0,0 0,-1 0,1 0,0-1,0 1,0 0,-1-1,1 1,0-1,-1 1,1-1,0 0,-1 0,1 1,-1-1,1 0,0 0,-1 0,1-1,-1 1,1 0,0 0,-1-1,1 1,0-1,-1 1,1-1,0 0,0 1,0-1,-1 0,1 0,0 0,-1-2,0 0,-1-1,2 1,-1-1,0 1,1-1,-1 0,1 0,0 0,0 1,1-1,-1 0,1 0,0 0,0 0,0 0,0 0,1 0,0 0,0 0,0 0,0 0,0 1,1-1,0 0,0 1,0-1,0 1,0 0,1 0,-1 0,1 0,0 0,0 0,0 1,0-1,0 1,2-1,-1 1,0 0,0 0,0 0,0 0,1 1,-1 0,0 0,1 0,-1 0,1 1,-1-1,1 1,-1 1,1-1,-1 0,1 1,-1 0,1 0,-1 0,0 1,1 0,-1 0,0 0,0 0,0 0,0 1,-1-1,1 1,-1 0,0 1,0-1,0 0,0 1,0 0,-1-1,1 1,-1 0,0 0,0 1,-1-1,1 0,-1 0,0 1,0-1,-1 1,1 0,-2 2,1-1,-2 1,1-1,-1 0,0 1,0-1,-1 0,1 0,-1-1,-1 1,1-1,-1 1,0-1,0 0,-1 0,1-1,-1 1,0-1,0 0,-1 0,1-1,-1 0,0 0,0 0,0 0,0-1,0 0,0-1,-1 1,1-1,-1 0,1-1,-1 0,1 0,-1 0,1 0,-1-1,1 0,0-1,-1 0,1 0,0 0,0 0,0-1,0 0,1 0,-6-5,7 4,1 0,0 0,0-1,0 0,1 0,-1 1,1-1,0-1,1 1,-1 0,1 0,0-1,0 1,1 0,-1-1,1 1,0-1,1 1,-1-1,1 1,0 0,1-1,-1 1,1 0,0 0,0 0,1 0,0 1,0-1,0 0,0 1,0 0,1 0,0 0,0 0,0 1,2-2,-4 2,1-1,-1 1,1-1,0 1,0 0,0 0,1 0,-1 1,1-1,-1 1,1 0,0 0,0 0,0 0,0 1,0 0,0 0,1 0,-1 0,0 0,1 1,-1 0,0 0,1 0,-1 1,0-1,1 1,-1 0,0 0,0 0,0 1,0 0,0-1,0 1,0 1,-1-1,1 1,-1-1,1 1,-1 0,1 1,-1 2,0-1,-1 0,0 1,0-1,-1 1,1 0,-1 0,0-1,-1 1,1 0,-1 0,0 0,-1 0,0 0,1-1,-2 1,1 0,-1 0,0-1,0 1,0-1,-1 0,0 0,0 0,0 0,-1 0,1-1,-1 1,0-1,-1 0,1 0,-1 0,0-1,1 0,-2 0,1 0,0 0,0-1,-4 1,-9 3</inkml:trace>
  <inkml:trace contextRef="#ctx0" brushRef="#br0" timeOffset="1749.678">1 950,'37'-47,"45"-16,-69 56,0 0,0-1,-1 0,0-1,0 0,-1-1,0 0,-1-1,2-2,90-72,1 12,-94 65,0 1,0-1,1 1,-1 1,2 0,-1 0,1 1,-1 1,1 0,2-1,31-12,-26 8,0-1,-1-1,0 0,0-1,-1-1,-1-1,0 0,6-9,72-53,25-20,-15 5,10-21,-105 97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59:56.3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464 509,'-2'-1,"1"0,-1-1,1 1,-1 0,1-1,0 1,0 0,0-1,0 0,0 1,0-1,0 1,0-1,1 0,-1 0,1 1,-1-1,1 0,0 0,-1 0,1 0,0 0,0 1,1-3,-2 2,4-113,-3 111,1 1,0 0,0-1,0 1,1 0,-1 0,1 0,-1 0,1 0,0 1,0-1,1 0,-1 1,0-1,1 1,0 0,-1 0,1 0,0 0,0 1,0-1,0 1,0-1,1 1,-1 0,0 1,1-1,-1 0,0 1,1 0,2 0,-4 0,1 0,-1 0,0 1,0-1,0 1,0-1,0 1,0 0,0 0,0 0,0 0,-1 0,1 1,0-1,-1 0,1 1,-1-1,1 1,-1-1,0 1,1 0,-1 0,0 0,0 0,0 0,-1-1,1 2,0-1,-1 0,1 0,-1 0,0 0,0 1,-4 73,2-71,0 0,0-1,0 1,0-1,0 1,-1-1,0 0,0 0,0 0,0-1,-1 1,0-1,1 1,-1-1,0-1,-1 1,1 0,0-1,-1 0,0 0,1 0,-1-1,0 1,0-1,0 0,0-1,0 1,1-1,-1 0,0 0,-4-1,-6 1,12 1,-1 0,1 0,-1-1,1 1,-1-1,1 0,0 0,-1 0,1-1,-1 1,1-1,0 1,-1-1,1-1,0 1,0 0,-1-1,1 1,0-1,0 0,1 0,-1 0,0 0,1-1,-1 1,1-1,0 1,0-1,0 0,0 0,0 0,1 0,-2-3,1 0,1 0,-1 0,1 0,0 1,1-1,0 0,0 0,0 0,0 0,1 0,0 0,0 0,1 0,-1 1,1-1,1 0,-1 1,1 0,0-1,0 1,0 0,1 1,0-1,0 1,0-1,0 1,1 0,-1 1,1-1,0 1,0 0,1 0,-1 0,1 1,-1 0,4-1,-6 2,-1 0,1 0,-1 1,1-1,0 1,-1-1,1 1,0 0,-1 0,1 0,0 0,0 1,-1-1,1 1,-1 0,1-1,-1 1,1 0,-1 0,1 1,-1-1,0 0,1 1,-1 0,0-1,0 1,0 0,-1 0,1 0,0 0,-1 1,1-1,-1 0,0 1,0-1,0 0,0 1,0 0,0-1,-1 1,1-1,-1 3,1 4,0 0,-1 1,0-1,-1 0,0 0,-1 0,1 0,-2 0,1 0,-1 0,-1 0,0-1,0 0,0 0,-1 0,0 0,-1-1,0 0,0 0,0 0,-1-1,0 0,0 0,-1-1,0 1,0-2,0 1,0-1,0-1,-1 1,0-2,0 1,0-1,-4 1,11-3,-1 0,1 0,-1 1,1-1,0-1,-1 1,1 0,0-1,-1 1,1-1,0 1,0-1,-1 0,1 0,0 0,0 0,0-1,0 1,0-1,0 1,1-1,-1 1,0-1,1 0,-1 0,1 0,0 0,0 0,0 0,0 0,0 0,0-1,0 1,1 0,-1-1,1 1,-1 0,1-1,0 1,0 0,0-2,28-95,-26 91,1 0,0 1,1-1,0 1,0 0,0 0,1 0,0 0,1 1,-1 0,1 0,0 1,1-1,-1 1,1 0,0 1,0 0,0 0,1 1,0-1,5 0,-11 4,0 0,0 0,0 0,0 0,0 1,-1-1,1 0,0 1,0 0,-1-1,1 1,0 0,-1 0,1 0,-1 0,1 0,-1 0,1 1,-1-1,0 0,1 1,-1-1,0 1,0-1,0 1,0 0,-1-1,1 1,0 0,-1 0,1-1,-1 1,0 0,1 0,-1 0,0 0,0-1,0 1,-1 2,2 0,-1-1,0 1,-1 0,1 0,-1 0,1-1,-1 1,0 0,-1-1,1 1,-1-1,1 1,-1-1,0 1,0-1,-1 0,1 0,-1 0,-2 2,-11 3,0-3</inkml:trace>
  <inkml:trace contextRef="#ctx0" brushRef="#br0" timeOffset="1563.388">0 0,'11'1,"0"1,0 0,0 1,0 0,-1 0,1 1,-1 1,0-1,0 2,-1-1,1 2,5 4,90 41,-95-49,0 1,-1 1,1 0,-1 0,0 1,0 0,-1 1,0-1,0 2,-1-1,4 5,37 32,111 72,-117-63,39 35,11 2,57 60,-146-145,-2-3,0 0,0 0,0 0,0 0,0 0,1 0,-1 0,1 0,-1-1,1 1,0-1,0 1,0-1,-1 1,1-1,0 0,1 0,-1 0,0 0,0-1,0 1,3 0,-6-18,-3 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00:00.4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553 465,'-2'-2,"0"0,1 1,-1-1,1 0,-1 0,1 0,0 0,0 0,0 0,0 0,0-1,0 1,0 0,1 0,-1-1,1 1,0 0,0-1,-1 1,2-1,-1 1,0 0,0-1,1 1,-1 0,2-3,-1 2,1 0,0-1,0 1,0 0,0 0,0 0,1 0,-1 0,1 1,0-1,0 1,0 0,0-1,0 2,1-1,-1 0,1 0,-1 1,1 0,-1 0,1 0,0 0,-1 1,1-1,2 1,96 4,-98-3,-1 0,1 0,-1 1,1 0,-1-1,0 1,1 0,-1 0,0 1,-1-1,1 1,0-1,-1 1,1 0,-1 0,0 0,0 0,0 1,0-1,-1 0,1 1,-1-1,0 1,0 0,0-1,-1 1,1 0,-1-1,0 1,0 0,0 0,0-1,-1 1,1 0,-2 2,3-2,-1 0,0 0,0 0,0 0,0 0,0 0,-1 0,0 0,0 0,0 0,0 0,-1 0,1-1,-1 1,0 0,0-1,0 0,-1 1,1-1,-1 0,1 0,-1 0,0-1,-1 1,1-1,0 0,-1 0,1 0,-2 1,-1 1,-1 0,1-1,-1 1,0-1,0-1,0 1,0-1,-1 0,1-1,0 0,-1 0,1-1,-1 0,1 0,-1 0,1-1,-1 0,1-1,0 0,0 0,0 0,0-1,-2-1,5-1,1 0,0 0,0 0,0-1,1 1,0-1,0 1,0-1,1 0,0 0,0 0,0 0,1 0,0 0,0 0,0 0,1 0,0 0,0 0,0-13,-1 16,0 1,0-1,0 0,0 1,0-1,0 0,1 1,-1-1,1 1,0-1,-1 0,1 1,1 0,-1-1,0 1,0 0,1-1,0 1,-1 0,1 0,0 0,0 0,0 1,0-1,0 0,0 1,1 0,-1-1,0 1,1 0,-1 0,1 0,0 1,-1-1,1 0,-1 1,1 0,0 0,-1 0,3 0,117 7,-121-7,-1 0,1 0,0 0,0 1,-1-1,1 0,0 0,0 0,0 1,-1-1,1 0,0 1,-1-1,1 1,0-1,-1 1,1-1,-1 1,1-1,0 1,-1-1,1 1,-1 0,0-1,1 1,-1 0,0 0,1-1,-1 1,0 0,0 0,1-1,-1 1,0 0,0 0,0 0,0-1,0 1,0 0,-1 0,1 0,0-1,0 1,0 0,-1 0,1-1,0 1,-1 0,1 0,-1-1,1 1,-1-1,1 1,-1 0,1-1,-1 1,1-1,-1 1,0-1,1 1,-2-1,-46 32,46-30,-1 0,0 0,1-1,-1 1,0 0,0-1,0 0,0 1,0-1,0 0,-1-1,1 1,0-1,0 1,-1-1,1 0,0 0,0 0,-1-1,1 1,0-1,0 0,0 1,0-1,-1-1,1 1,1 0,-1-1,0 0,0 0,0 0,1 0,-1 0,1 0,0 0,0-1,0 1,0-1,0 0,0 0,1 1,-1-1,1 0,0 0,0-1,0 1,0 0,0-1,-2-45,3 24</inkml:trace>
  <inkml:trace contextRef="#ctx0" brushRef="#br0" timeOffset="1296.51">1 0,'1'3,"0"0,0 0,1-1,0 1,-1 0,1-1,0 1,0-1,0 0,1 1,-1-1,0 0,1 0,-1-1,1 1,0-1,0 1,-1-1,1 0,11 8,97 46,-99-50,0 0,-1 0,0 1,0 1,0-1,-1 2,0-1,-1 2,0-1,8 10,33 27,118 58,-79-33,81 24,-62 20,11 33,-118-146,-1 0,1 1,0-1,0 0,-1 0,1 0,0 0,0 0,0 0,0 0,0-1,0 1,0 0,1 0,-1-1,0 1,0-1,1 1,-1-1,0 1,0-1,1 0,-1 0,1 0,-1 0,0 0,1 0,-1 0,0 0,1 0,-1-7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7:15:53.8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1046 172,'0'-7,"0"0,-1-1,0 1,0 0,0 0,-1 0,0 0,-1 0,1 0,-1 1,-1-1,1 1,-1 0,0 0,-1 0,1 0,-1 1,0-1,0 1,-1 1,0-1,0 1,0 0,0 0,0 1,-1 0,0 0,1 0,-1 1,0 0,0 0,-3 1,-284 2,264-2,19 0,1 0,0 1,-1 0,1 1,0 0,-1 1,1 0,0 0,0 1,1 0,-1 1,-3 2,-151 75,57 30,11 59,83-143,0 1,2 0,1 1,2 0,0 1,2 0,1 0,1 5,5 401,-1-426,1 0,0 0,0 1,1-2,0 1,1 0,0 0,0-1,1 1,0-1,6 8,12 25,-1 0,-3 2,-1 0,-3 0,0 5,42 75,-51-114,-1 1,1-1,1-1,0 1,0-1,1 0,0 0,0-1,1 0,0 0,1-1,-1 0,2 0,-1-1,1 0,-1-1,4 1,173 78,-158-66,1-2,1-1,1-1,0-2,0-1,1-1,1-2,-1-1,1-2,9 0,-32-3,-1-1,1 0,-1-1,1 0,-1 0,0-1,1-1,-1 1,0-1,0-1,0 0,0 0,0-1,-1 0,1 0,-1-1,0 0,0-1,-1 1,3-4,118-103,-109 99,0-1,-1-1,-1-1,0 0,-2-1,1-1,-2 0,-1-1,9-15,98-225,-98 209,-11 29,-2 0,0-1,-2 0,0-1,-2 1,0-1,-1-6,-3 26,0-8,0 1,0-1,-1 0,0 0,-1 1,0-1,-1 0,0 1,0-1,-1 1,-1 0,-2-6,-54-100,53 101,-1 1,0 0,-1 1,-1 0,0 0,0 1,-1 0,-1 1,0 0,-1 1,0 0,0 1,-1 1,0 0,-7-2,15 6,0 1,0-1,1 1,-1-1,1-1,0 1,0-1,1 0,0 0,-1 0,2-1,-1 0,1 1,-1-3,-72-128,18 75,17-51,36 99,-1 1,0 0,-1 0,0 0,-1 1,0 0,-1 0,0 1,-3-2,-5-8,-22-20,28 50,9 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02:32.2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362 3,'-2'0,"-5"-1,0 1,-1-1,1 1,0 0,0 1,-1-1,1 1,0 1,0 0,0 0,0 0,0 1,0 0,1 0,0 0,-1 1,1 0,0 1,1-1,-1 1,-2 3,-4 10,0 0,2 1,0 0,1 1,1 0,1 1,-1 8,-10 22,-43 72,51-101,1 0,1 1,1 0,1 0,1 1,1-1,1 1,1 0,1 0,1 0,2 0,2 16,-1 46,-5-28,0-36,2 0,0 0,1 0,1 0,1-1,4 12,71 79,-76-108,1 0,-1 0,1 0,0 0,0 0,0-1,1 1,-1-1,1 0,0 0,0 0,0-1,0 1,0-1,0 0,1 0,-1-1,1 1,0-1,-1 0,1 0,0-1,-1 1,1-1,1 0,10-3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02:35.7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470 136,'-31'-55,"25"48,-1 0,1 1,-1-1,0 1,0 1,-1-1,0 1,0 1,0-1,0 1,-1 1,1-1,-1 1,0 1,0 0,0 0,-1 1,1 0,0 1,0-1,-1 2,1 0,0 0,-2 0,7 1,0 0,0 0,0 1,0-1,0 1,1 0,-1 0,1 0,-1 0,1 1,0-1,0 1,1 0,-1 0,1 0,0 0,0 0,0 0,1 1,-1-1,1 1,0-1,0 1,1 1,-12 29,-73 167,67-142,7-29,2 0,1 0,2 0,1 1,1 0,1 14,3-22,-1-13,0 1,1-1,0 1,1-1,0 1,1-1,0 0,1 0,0 0,1 0,0 0,1-1,0 1,0-1,6 6,8 7,-14-15,0-1,0 1,1-1,0-1,1 1,-1-1,1 0,1-1,-1 1,1-1,0-1,0 0,0 0,0 0,6 1,-7-7,-1 1,1-1,-1 0,0 0,0-1,0 0,0 0,0 0,-1-1,0 0,1 0,-1 0,-1 0,1-1,-1 0,0 0,0 0,0-1,0 1,-1-1,0 0,1-4,23-44,-19 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21:44.38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1458 1922,'18'-95,"23"-40,-36 107,-1-1,-2 1,0-1,-2 0,-3-17,1-23,2 28,1 24,0 1,-1-1,-1 1,0-1,-2 1,1 0,-2 0,0 0,-1 0,-7-14,5 15,0 0,2-1,0 1,0-1,2-1,0 1,1 0,0-1,1 1,1-1,1-1,-22-154,-41-84,20 135,33 102,1-1,1 1,0-1,2 0,0-1,2 0,0 1,0-17,3 34,1 0,-1 0,1 1,-1-1,1 0,0 0,0 1,0-1,0 1,1-1,-1 1,1-1,-1 1,1 0,0-1,0 1,0 0,0 1,0-1,1 0,-1 0,1 1,-1 0,1-1,-1 1,1 0,0 0,-1 0,1 1,0-1,0 1,0-1,-1 1,1 0,0 0,0 0,0 1,0-1,-1 0,1 1,0 0,0 0,-1 0,1 0,0 0,-1 1,0-1,1 1,-1-1,1 1,16 11,-1 0,0 1,-1 1,-1 0,0 1,-1 1,11 16,55 56,-7-3,-65-77,0 0,0 0,1-1,1-1,-1 1,1-2,0 1,1-2,11 5,-2-4,1-2,0 0,0-2,0 0,1-1,-1-1,0-2,0 0,0-1,0-1,0-1,-1-1,0-1,12-6,29-5,-2-2,-1-3,-1-2,-1-3,25-18,21-46,-76 39,-47 89,-65 161,17-34,31-53,33-90,-5 204,11-137,-1 216,64-32,-8-97,-32-42,-12-46,-4 1,-3 1,-5 26,-1 38,0-150,0 0,1 0,-1 0,0 0,1-1,-1 1,1 0,0 0,0 0,-1 0,1-1,0 1,1 0,-1-1,0 1,0-1,1 1,-1-1,1 1,-1-1,1 0,-1 0,1 0,0 0,0 0,-1 0,1-1,0 1,0 0,0-1,0 0,0 1,0-1,0 0,0 0,0 0,0 0,0 0,0-1,0 1,0 0,0-1,0 0,-1 1,1-1,0 0,0 0,1-1,15-2,1 1,0 1,0 0,0 2,0 0,0 1,0 1,0 1,-1 0,1 1,12 6,2-4,1 0,0-2,-1-2,1-1,28-3,84 4,7 34,48 18,-159-54,-32-1,-1 1,1 0,0 0,-1 1,1 0,-1 1,0 0,1 0,-1 1,0 1,7 3,1 3,-13-7,0 0,1 0,-1 0,1-1,0 1,0-1,0 0,0-1,0 1,0-1,1 0,-1 0,0-1,1 1,1-1,-4-3,-1 1,1-1,0 1,-1-1,0 0,0 0,1 0,-2-1,1 1,0 0,-1-1,1 1,-1-1,0 0,0 1,-1-1,1 0,-1 1,0-1,0 0,0 0,0 1,0-1,-1 0,0-1,1-2,-2-16,-1 1,0-1,-2 1,0 0,-2 0,0 1,-2 0,0 0,-1 1,-5-8,3 3,1-1,2-1,0 0,2 0,1-1,1-1,-4-25,3 22,1 0,1-1,2 1,1-1,2-12,3 27,1 4</inkml:trace>
  <inkml:trace contextRef="#ctx0" brushRef="#br0" timeOffset="2215.982">1348 1922,'-25'1,"21"0,1 0,-1 0,1 0,-1-1,0 1,0-1,1 0,-1 0,0 0,0-1,1 1,-1-1,0 0,1 0,-1 0,1 0,-1-1,1 1,-1-1,1 0,0 0,0 0,0-1,0 1,0-1,1 0,-1 1,1-1,0 0,0 0,0-1,0 1,0-1,1-1,0 0,1 0,-1 0,1 0,0 0,1 0,-1 0,1-1,0 1,0 1,1-1,-1 0,1 0,0 0,0 1,1-1,-1 1,1 0,0-1,1 2,-1-1,0 0,1 0,0 1,0 0,0 0,0 0,1 0,1 0,24-20,-25 18,1 0,0 0,0 1,0 0,1 0,0 0,0 1,-1 0,2 0,-1 1,0 0,1 0,141 1,-145 3,0 0,0 0,-1 0,1 0,-1 0,0 1,1-1,-1 1,0 0,0 0,-1 0,1 0,-1 1,1-1,-1 1,0-1,-1 1,1 0,0 0,-1 0,0 0,0 0,0 0,-1 0,1 0,-1 0,0 1,0-1,0 0,-1 0,0 0,1 0,-1 0,-1 0,1 0,-2 3,1 18,2-20,0-1,-1 1,1-1,-1 1,0-1,-1 1,1-1,-1 0,0 0,0 0,0 0,0 0,-1 0,1 0,-1-1,0 1,0-1,-1 0,1 0,-1 0,1 0,-1-1,0 1,0-1,0 0,0 0,-1-1,1 1,-2 0,-4 1,1 0,-1-1,0 0,0 0,0-1,0 0,0-1,0 0,0 0,0-1,0-1,0 1,0-2,0 1,0-2,4-2,0 0,0-1,0 0,1 0,0 0,1-1,-1 1,1-1,1-1,0 1,0 0,0-1,1 1,0-1,1 0,0 0,-1 6,0-1,1 1,0-1,-1 1,1-1,1 0,-1 0,0 0,1 1,0-1,0 0,0 0,0 0,1 0,0 0,-1 1,1-1,1 0,-1 1,0-1,1 1,0-1,0 1,0 0,0-1,0 1,1 0,-1 0,1 1,0-1,0 1,0-1,0 1,0 0,1 0,-1 0,1 1,-1-1,1 1,1-1,0 1,0 0,0 1,-1-1,1 1,0 0,0 0,0 1,-1-1,1 1,0 0,0 0,-1 1,1-1,-1 1,1 0,-1 1,0-1,0 1,0-1,0 1,0 0,-1 1,1-1,-1 1,0-1,0 1,0 0,-1 0,1 0,-1 1,0-1,0 0,-1 1,1 0,-1-1,0 1,0 0,0 0,-1-1,0 1,0 0,0 0,0 0,-2 4,2-6,-1 0,0-1,0 1,0 0,-1-1,1 1,-1-1,1 1,-1-1,0 0,0 0,0 0,0 0,0 0,0 0,-1 0,1-1,-1 1,1-1,-3 1,-13 5</inkml:trace>
  <inkml:trace contextRef="#ctx0" brushRef="#br0" timeOffset="4432.085">3821 1855,'-6'0,"3"1,1 0,-1-1,0 1,0-1,1 0,-1 0,0 0,0 0,1 0,-1-1,0 1,0-1,1 0,-1 0,1 0,-1 0,1 0,-1 0,1-1,-1 1,1-1,0 0,0 0,0 1,0-1,0-1,0 1,1 0,-1 0,1-1,0 1,-1-1,1 1,0-1,0-1,0 1,0 1,0-1,0 0,0 0,1 1,-1-1,1 0,0 0,0 0,0 1,0-1,0 0,1 0,-1 0,1 1,0-1,0 0,0 0,0 1,0-1,0 1,1-1,-1 1,1 0,0 0,0-1,0 1,0 0,0 1,0-1,0 0,1 1,-1-1,1 1,-1-1,1 1,-1 0,1 0,0 1,0-1,-1 0,1 1,0 0,0-1,2 1,-2-1,0 0,-1 1,1-1,0 0,0 1,0-1,-1 1,1 0,0 0,0 0,0 1,0-1,0 1,-1-1,1 1,0 0,0 0,-1 0,1 0,-1 1,1-1,-1 1,0-1,1 1,-1 0,0 0,0 0,0 0,0 0,-1 1,1-1,0 0,-1 1,0 0,0-1,0 1,0-1,0 1,0 0,0 0,-1 0,0-1,1 1,-1 0,0 1,-4 2,1 0,-1 0,0 0,-1-1,1 1,-1-1,0 0,0 0,-1-1,1 0,-1 0,0 0,0 0,0-1,-1 0,1-1,-1 1,0-1,1 0,-5 0,1 1,-1 0,0-1,1 0,-1-1,0 0,0-1,0 0,0-1,0 0,0-1,0 0,-1-1,8 2,0 0,0 0,0-1,0 0,0 1,1-2,-1 1,0 0,1-1,0 1,0-1,0 0,0 0,0-1,0 1,1 0,-1-1,1 1,0-1,0 0,1 0,-1 0,1 0,0 0,0 0,0 0,0-1,1 1,0 0,0 0,0-4,0 4,1 1,-1-1,1 0,0 0,0 0,0 1,0-1,1 0,0 1,-1-1,1 1,0 0,1 0,-1-1,1 1,-1 1,1-1,0 0,0 1,0-1,0 1,1 0,-1 0,1 1,-1-1,1 0,-1 1,1 0,0 0,0 0,0 1,128-8,-115 8,-10-1,-1 1,1 0,0 0,0 0,-1 1,1 0,-1 1,1-1,-1 1,1 0,-1 1,0 0,0 0,0 0,0 0,-1 1,1 0,-1 0,0 1,0-1,0 1,-1 0,0 1,0-1,0 1,-1-1,1 1,-1 0,-1 1,1-1,-1 0,0 1,-1-1,0 1,0-1,0 1,0 4,-4-5,0-1,0 0,-1 0,1 0,-1 0,0-1,-1 1,1-1,-1 0,0 0,0-1,0 1,0-1,0 0,-1-1,1 1,-1-1,0 0,0-1,0 1,0-1,0 0,0-1,0 0,0 1,0-2,0 1,0-1,0 0,0 0,0-1,0 1,0-2,0 1,-1-1,4 1,0-1,1 1,-1 0,1-1,-1 0,1 0,0 1,0-1,0 0,1 0,-1-1,1 1,-1 0,1-1,0 1,1 0,-1-1,0 1,1-1,0 1,0-1,0 1,0-1,1 0,-1 1,1 0,0-1,0 1,0-1,0 1,1 0,-1 0,1 0,0 0,0 0,0 0,0 0,0 0,1 1,0 0,-1-1,1 1,0 0,0 0,0 0,2 0,7-2,0 1,0 1,0 0,0 0,0 2,1-1,-1 1,0 1,4 1,-26 0,-4-2</inkml:trace>
  <inkml:trace contextRef="#ctx0" brushRef="#br1" timeOffset="60839.636">1348 265,'-396'0,"375"0</inkml:trace>
  <inkml:trace contextRef="#ctx0" brushRef="#br1" timeOffset="61630.658">420 1,'0'435,"0"-425</inkml:trace>
  <inkml:trace contextRef="#ctx0" brushRef="#br1" timeOffset="62539.2">796 111,'-7'0,"-1"0,1 0,0 0,-1 1,1 0,0 1,0 0,0 0,0 0,0 1,1 0,-1 0,1 1,-1 0,1 0,0 0,1 1,-1 0,1 0,0 1,-50 32,-13 19,61-44,5-12,0 0,0 1,0 0,0-1,0 1,1 0,-1 0,1 0,0 0,-1 0,1 0,0 1,0-1,0 0,1 0,-1 1,0-1,1 1,0-1,-1 1,1-1,0 0,0 1,1-1,-1 1,0-1,1 1,-1-1,1 0,0 1,0-1,0 0,0 0,0 1,1-1,-1 0,0 0,1-1,0 1,-1 0,1 0,0-1,0 1,2 0,25 10,1-2,0-2,0 0,1-2,0-2,0 0,1-2,-1-2,28-2,64-3,-106 0</inkml:trace>
  <inkml:trace contextRef="#ctx0" brushRef="#br1" timeOffset="63088.258">884 177,'-6'8,"1"1,0-1,0 1,1-1,0 1,1 1,0-1,0 0,1 1,0-1,1 1,0 0,1 0,0 4,-6 35,-3 31,3 0,3 1,4 1,-1-59</inkml:trace>
  <inkml:trace contextRef="#ctx0" brushRef="#br1" timeOffset="64667.426">1126 2916,'7'0,"11"1,-1-1,0-1,0-1,0 0,0-1,0-1,6-3,139-21,-109 3,-44 12</inkml:trace>
  <inkml:trace contextRef="#ctx0" brushRef="#br1" timeOffset="66002.848">1 2938,'0'-3,"0"-6,3-1,6 1,5 2,3 3,3 1,2 2,4 0,2 2,-3 3,-4 1,0 4,-1 1,-3-2</inkml:trace>
  <inkml:trace contextRef="#ctx0" brushRef="#br1" timeOffset="67336.661">884 2739,'-1'-4,"1"0,0 0,-1 0,0 0,1 0,-2 1,1-1,0 0,-1 0,0 1,0-1,0 1,0-1,0 1,-1 0,1 0,-1 0,0 0,0 0,0 1,-1-1,1 1,0 0,-1 0,1 0,-1 1,0-1,0 1,0 0,0 0,1 0,-1 0,0 1,-1 0,1-1,0 1,0 1,-3 0,-2-3,0 2,0-1,-1 1,1 0,0 1,0 0,0 1,0 0,1 0,-1 1,0 0,1 0,0 1,-1 0,2 1,-1 0,0 0,1 0,-1 3,-77 81,80-81,0-1,0 1,1 0,0 0,0 1,1-1,0 1,0 0,1 0,0 0,1 0,0 0,1 0,-1 0,2 0,-1 0,1 0,1 0,0 3,1 30,-1-23,1-1,0 0,2 0,0 0,1-1,1 0,1 0,0 0,5 6,-6-9,38 74,-44-86,0 1,1-1,-1 1,1-1,-1 1,1-1,0 0,0 0,0 0,0 0,1 0,-1-1,0 1,1-1,-1 1,1-1,-1 0,1 0,0 0,-1 0,1 0,0-1,0 1,0-1,-1 0,1 0,0 0,0 0,0 0,0-1,-1 1,1-1,0 0,0 0,-1 0,1 0,0 0,-1 0,0-1,1 1,-1-1,0 0,1 0,-1 0,0 0,-1 0,1 0,5-8,0 0,-2-1,1 0,-1 0,-1 0,0-1,0 1,-1-1,-1 0,0 0,0 0,-1 0,-1 0,0 0,-1 0,0 0,-1 0,-3-12,2 14,0 0,-1 1,0-1,-1 1,0-1,0 1,-1 1,0-1,-1 1,1 0,-2 1,1-1,-1 1,0 1,-1 0,-8-5,12 7,0 0,-1 0,1 1,-1 0,1 0,-1 0,0 1,0 0,-1 0,1 0,0 1,-1 0,1 0,0 1,-1 0,1 0,-1 0,1 1,-1 0,1 0,0 1,0 0,-1 0,1 0,-3 2,-2 6</inkml:trace>
  <inkml:trace contextRef="#ctx0" brushRef="#br1" timeOffset="70062.351">1282 1193,'4'0,"4"0,6 0,3 0,3 0,2 0,4 0,2 0,0 0,-1 0,-2 0,0 0,-6 0</inkml:trace>
  <inkml:trace contextRef="#ctx0" brushRef="#br1" timeOffset="71151.231">553 1016,'-1'4,"-1"-1,0 0,0 0,0 0,0 0,0-1,0 1,-1 0,1-1,-1 0,0 1,1-1,-1 0,0-1,-1 1,1 0,0-1,0 0,-1 0,-1 1,-5 2,-14 8,10-7,0 1,1 1,0 1,0 0,0 0,1 1,1 1,-9 8,19-18,1 1,-1-1,0 1,1-1,-1 1,1-1,-1 1,0 0,1-1,0 1,-1 0,1-1,-1 1,1 0,0 0,-1-1,1 1,0 0,0 0,0-1,0 1,-1 0,1 0,0 0,0-1,1 1,-1 0,0 0,0 0,0-1,0 1,1 0,-1 0,0-1,1 1,-1 0,1-1,-1 1,1 0,-1-1,1 1,-1-1,1 1,-1-1,1 1,0-1,-1 1,1-1,0 1,-1-1,1 0,0 1,0-1,-1 0,1 0,0 0,0 0,0 0,-1 0,1 0,57 3,-50-3,153 10,7 21,-94-30,-54-1</inkml:trace>
  <inkml:trace contextRef="#ctx0" brushRef="#br1" timeOffset="71779.63">686 1016,'0'-1,"0"0,0-1,0 1,0 0,0-1,0 1,0 0,-1 0,1-1,0 1,-1 0,1-1,-1 1,1 0,-1 0,0 0,1 0,-1 0,0-1,0 1,0 1,0-1,0 0,0 0,0 0,0 0,0 1,0-1,0 0,-1 1,1-1,0 1,0 0,-1-1,1 1,0 0,-1 0,1 0,0 0,-1 0,1 0,0 0,-1 0,1 0,0 1,0-1,-1 0,1 1,0-1,0 1,-1 0,1-1,0 1,0 0,0 0,0 0,0-1,0 1,0 0,1 0,-1 1,0-1,0 0,1 0,-1 0,1 0,-1 1,-4 16,2-1,0 1,1 0,1 0,1-1,0 1,3 14,-1 14,-2-22,0 0,-2 0,0 0,-1-1,-2 1,0-1,-6 12,-3 15,12-42</inkml:trace>
  <inkml:trace contextRef="#ctx0" brushRef="#br1" timeOffset="78813.665">1458 1215,'0'-3,"0"-6,0-5,4 1,5 1,4 4,5 3,6 2,2 2,2 0,-5 2</inkml:trace>
  <inkml:trace contextRef="#ctx0" brushRef="#br1" timeOffset="79706.931">1834 1105,'4'0,"4"0,2-4,2-1,0-3,-3-1</inkml:trace>
  <inkml:trace contextRef="#ctx0" brushRef="#br1" timeOffset="80998.52">1745 1170,'4'0,"5"0,4 0,5 0,2 0,2 0,0 0,5 0,1 0,0 0,-2 0,-4 0</inkml:trace>
  <inkml:trace contextRef="#ctx0" brushRef="#br1" timeOffset="82051.578">2011 1170,'340'14,"-165"-5,-137-21,-37 12,-1 0,1 0,-1-1,1 1,-1 0,1 0,-1 0,1-1,-1 1,1 0,-1-1,0 1,1 0,-1-1,1 1,-1-1,0 1,1 0,-1-1,0 1,0-1,1 1,-1-1,0 1,0-1,0 1,0-1,1 1,-1-1,0 1,0-1,0 1,0-1,0 0,0 1,0-1,-1 1,1-1,0 1,0-1,0 1,0-1,-1 1,1-1,0 1,-1-1,1 1,0 0,-1-1,1 1,0-1,-1 1,1 0,-1-1,1 1,-1 0,1 0,0-1,-1 1,1 0,-1 0,0 0,1-1,-1 1,1 0,-1 0,-11-5</inkml:trace>
  <inkml:trace contextRef="#ctx0" brushRef="#br1" timeOffset="83202.888">2762 1193,'3'0,"6"0,5 0,3 0,3 0,2 0,4 0,2 0,0 0,-1 0,-6 0</inkml:trace>
  <inkml:trace contextRef="#ctx0" brushRef="#br1" timeOffset="84089.146">3159 1282,'0'-4,"4"-1,4 0,2 1</inkml:trace>
  <inkml:trace contextRef="#ctx0" brushRef="#br1" timeOffset="85168.905">3358 1193,'4'0,"4"0,6 0,3 4,3 1,2 0,4-1,-1 2,-2 1,-5-2</inkml:trace>
  <inkml:trace contextRef="#ctx0" brushRef="#br1" timeOffset="85771.211">3512 1193,'4'0,"5"0,4 0,5 0,2 4,-2 5,0 0,0 0,-3 1,1-1,0 3,-2-2</inkml:trace>
  <inkml:trace contextRef="#ctx0" brushRef="#br1" timeOffset="100294.931">1172 1016,'1404'0,"-1375"-1,-1-2,0-1,0-2,0 0,14-7,-4 2,156-10,-124 18,-63 3,0-1,-1 0,1 0,0-1,-1 0,1 0,-1 0,0-1,0 0,0 0,0-1,0 1,0-1,-1-1,6-1,1 1,0 0,0 1,0 0,0 0,1 1,0 1,-1 0,1 1,0 1,0 0,-1 0,1 1,12 3,27-2,229-1,-108 41,-170-43,0 1,0 0,0 0,0 0,-1 0,1 1,0-1,0 1,0-1,0 1,0 0,-1 0,1 0,0 1,-1-1,1 1,-1-1,0 1,1 0,-1 0,0 0,0 0,0 0,0 1,-1-1,1 0,0 1,-1 0,0-1,0 1,0 0,0-1,0 1,0 0,-1 0,1 0,-1 0,0 3,1 5,0 0,-1 0,0 0,-1 0,-1-1,1 1,-2 0,1 0,-2-1,1 1,-1-1,-1 0,0 0,-1-1,0 1,-3 5,0-5,2 0,0 1,0 0,0 1,2-1,-1 1,2 1,0-1,0 0,1 1,0 0,1 0,0 7,3-18,-1 1,0-1,1 1,-1-1,0 1,0-1,-1 0,1 1,-1-1,1 1,-1-1,0 0,0 1,0-1,0 0,0 0,0 0,0 0,-1 0,1 0,-1 0,0 0,1 0,-1-1,0 1,0-1,0 1,0-1,0 0,-1 0,1 0,0 0,0 0,-1-1,1 1,-1 0,1-1,0 0,-1 0,1 0,-1 0,0 0,-17 1,1 0,0-2,0 0,0-1,0-1,0-1,0-1,1 0,0-1,0-2,1 1,-2-3,-216-90,215 93,0 1,0 1,-1 0,0 2,0 0,0 1,0 1,0 2,0 0,0 1,0 0,0 2,1 1,-11 4,-112 13,-161 24,52-5,-74 46,47-81,155-9,87 4,15 0,0-1,0-1,0-1,0 0,0-2,-21-6,-128-20,168 30,-1 0,1-1,0 1,0-1,1 1,-1-1,0 0,0 0,0-1,0 1,1 0,-1-1,1 0,-1 0,1 1,-1-1,1-1,0 1,0 0,0-1,0 1,1-1,-1 1,1-1,-1 0,1 1,0-1,0 0,0 0,1 0,-1 0,0 0,1 0,0 0,0 0,0 0,0 0,1 0,-1-2,-10-197,1 18,9 183,-1 0,1 0,0 0,0 0,0 0,0 0,0-1,0 1,0 0,0 0,0 0,0 0,0 0,1 0,-1 0,0 0,1 0,-1 0,1 0,-1 0,1 0,-1 1,1-1,0 0,-1 0,1 0,0 1,0-1,0 0,-1 1,1-1,0 1,0-1,0 1,0-1,0 1,0 0,0-1,0 1,0 0,0 0,0 0,1 0,-1 0,0 0,0 0,0 0,0 0,0 0,0 1,0-1,0 0,0 1,0-1,0 1,0-1,0 1,-1-1,1 1,0 0,0 0,0-1,-1 1,1 0,10 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02:36.8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1,'44'46,"53"51,1 36,-91-119,-2 0,0 1,-1 0,0 0,-1 0,-1 0,0 1,-1-1,-1 1,0-1,-1 1,-3 12,2 28,-2 235,1-277,-1-1,0 0,-1-1,0 1,-1-1,0 0,-1 0,-1-1,0 0,0 0,-1-1,0 0,-1 0,-9 6,17-14,1 0,0 0,-1-1,1 1,-1-1,1 0,-1 1,0-1,0 0,0 0,1 0,-1 0,0 0,0 0,0-1,0 1,-1-1,1 1,0-1,0 0,0 0,0 0,0 0,-1 0,1 0,0-1,0 1,0-1,0 1,0-1,0 0,0 0,0 0,0 0,0 0,1 0,-1 0,0-1,1 1,-1-1,1 1,-1-2,-7-17,2-2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02:33.6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995 0,'10'0,"0"1,0-1,0 2,-1-1,1 2,0-1,-1 1,1 1,-1 0,0 0,0 0,0 1,6 6,8 8,-1 2,-1 0,-1 1,-1 1,-1 1,-2 0,0 2,-1 0,-2 0,0 1,2 13,-8-19,0 0,-2 1,-1 0,0 0,-2 0,0 0,-2 0,0 1,-2-1,-2 11,-39 116,-19-25,-6-17,52-86,12-14,-1-1,1 1,-1-1,-1 0,1 0,-1-1,0 0,0 0,-1 0,0-1,-4 3,-24-21,27 3</inkml:trace>
  <inkml:trace contextRef="#ctx0" brushRef="#br0" timeOffset="6845.628">0 1193,'195'22,"527"-22,-654-9,-52 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02:49.91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336 17,'-39'-16,"31"16,0 1,1 1,-1-1,1 1,-1 0,1 1,0 0,0 0,0 1,0 0,1 0,0 0,-1 1,1 0,1 0,-5 5,-25 18,-41 70,70-87,0 1,0 0,1 0,1 0,0 1,1 0,0-1,1 1,1 0,0 1,0 10,1-21,-18 134,17-105,-1-8,0 1,2 0,1 0,1 0,1-1,1 1,1-1,1 0,2 0,0-1,4 6,-4-15,0-1,1 0,1 0,0-1,1 0,0-1,1 0,0-1,1 0,0-1,1 0,113 73,-109-72,-16-8,0 0,0 0,1 0,-1 0,0 0,1-1,-1 1,1-1,0 0,-1 0,1 1,0-2,0 1,0 0,0-1,0 1,0-1,-1 0,1 0,0 0,0 0,0 0,0-1,0 1,0-1,0 0,0 0,-1 0,1 0,0-1,-1 1,1-1,-1 1,0-1,1 0,-1 0,0 0,0 0,0-1,21-91,-17 59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02:51.17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161 1,'6'0,"0"0,0 1,0 0,-1 0,1 1,0 0,-1 0,1 0,-1 0,0 1,0 0,0 0,0 1,0-1,-1 1,1 0,-1 0,0 0,0 1,-1 0,1-1,-1 1,0 1,0-1,-1 0,0 1,2 3,4 6,2 2,-1 0,-1 1,0 0,-2 0,0 0,0 1,-2 0,2 18,-6 336,-1-365,0 0,-1 0,0 0,0-1,-1 1,0 0,0-1,0 0,-1 1,-1-2,1 1,-1 0,-4 3,-25 46,-25 63,54-102,-1 1,-1-1,0 0,-1-1,-1 0,-1 0,0-1,-4 4,-43 24,-7-15,43-25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02:54.16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424 13,'-63'-13,"54"16,0 0,-1 1,1 0,1 0,-1 1,1 1,-1-1,1 1,1 0,-5 5,-29 21,-42 7,77-35,-1 0,1 0,1 1,-1-1,1 1,-1 1,1-1,1 1,-1 0,1 0,0 0,-2 5,-11 14,12-16,1 1,0-1,0 1,1 0,0 0,0 0,1 0,1 0,0 1,0-1,1 1,0-1,1 0,1 7,-8 93,-1-76,2 0,1 0,2 0,2 1,2 27,0 8,7 268,20-65,13-153,-42-116,1-1,-1 1,0-1,1 0,-1 1,1-1,0 0,0 0,1 1,-1-1,1 0,-1 0,1 0,0 0,0-1,0 1,0-1,1 1,-1-1,1 1,0-1,-1 0,1 0,0-1,0 1,0-1,0 1,1-1,-1 0,0 0,0 0,1-1,-1 1,2-1,0 1,0-1,-1 0,1 0,0 0,-1 0,1-1,-1 0,1 0,-1 0,1-1,-1 1,0-1,1 0,-1 0,0-1,0 1,-1-1,1 0,0 0,-1 0,0 0,0-1,0 1,0-1,0 0,-1 0,0 0,2-3,6-13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02:55.62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1591 1,'44'37,"-7"-16,-24-15,0 1,0 0,-1 1,0 0,0 1,-1 0,0 1,-1 0,9 12,13 16,17 37,-15 22,13 62,-27 74,-10 203,-13-410,-1-1,-1 0,-1 0,-2 0,0-1,-1 0,-2 0,0-1,-2 0,7-10,-100 175,-7-18,39-75,70-92,-1 0,0 0,0 0,0-1,0 1,0-1,-1-1,1 1,-1-1,1 0,-1 0,0 0,1-1,-1 0,0 0,1 0,-1-1,1 0,-1 0,1-1,-1 1,1-1,0 0,-1-1,1 1,0-1,1 0,-1 0,0 0,0-2,-5-32,11 18</inkml:trace>
  <inkml:trace contextRef="#ctx0" brushRef="#br0" timeOffset="1314.727">1 1459,'1309'0,"-1286"0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07:49.68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1083 44,'-92'-38,"82"36,-1 0,1 1,0 1,0 0,0 0,0 1,-1 0,1 0,0 2,0-1,1 1,-1 0,1 1,-1 0,1 1,0 0,1 0,-5 4,-53 21,55-27,2 1,-1 0,0 0,1 1,0 0,0 1,0 0,1 0,0 1,-4 4,-104 109,101-108,1 0,1 0,0 1,0 1,1 0,1 1,1 0,0 1,1 0,0 1,-2 8,-39 53,-8 21,-16 97,3-51,10 37,41-105,-1 91,1-4,19 541,6-615,3 1,4-1,17 55,-11-74,3-1,3-1,9 13,22 127,-43-182,1 0,1 0,1-2,1 0,13 15,64 84,16-20,5-5,-80-63,46 28,-64-58</inkml:trace>
  <inkml:trace contextRef="#ctx0" brushRef="#br0" timeOffset="1068.473">795 3424,'0'35,"-1"-15,0 1,2-1,0 0,1 0,1-1,1 1,1 0,1-1,1 1,47 130,-52-147,-1-1,1 1,-1 0,0-1,0 1,0 0,0 0,-1 0,1-1,-1 1,0 0,1 0,-1 0,0 0,-1 0,1 0,-1 0,1 0,-1 0,0 0,0-1,0 1,0 0,-1-1,1 1,-1-1,1 1,-1-1,0 0,0 1,0-1,0 0,0 0,-1-1,1 1,-1 0,1-1,-1 1,0-1,1 0,-2 0,-206-2,109 1,81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10:34.2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379 3027,'18'63,"61"191,-72-227,0-1,2 1,1-1,1-1,1 0,7 9,48 144,-40-109,-24-69,-1 0,1-1,-1 1,1-1,-1 1,1-1,-1 0,1 0,-1 0,0 0,1 0,-1 0,0-1,0 1,0-1,0 1,0-1,0 0,0 0,-1 0,1 0,-1 0,1 0,-1-1,0 1,0 0,0-1,0 1,0-1,-1 1,1-1,-1 1,83-187,-4 40,-27 26,2 14,61-137,-115 247,1-1,-1 0,0 1,1-1,-1 0,1 1,-1-1,0 0,1 0,-1 0,1 1,-1-1,1 0,-1 0,1 0,-1 0,1 0,-1 0,1 0,-1 0,1 0,-1 0,1 0,-1 0,1 0,-1 0,1-1,-1 1,0 0,1 0,-1-1,1 1,-1 0,1 0,-1-1,0 1,1 0,-1-1,0 1,1-1,-1 1,0 0,0-1,1 1,-1-1,0 1,0-1,0 1,0-1,1 1,-1-1,0 1,0-1,2 48,-2-45,-1 83,1-62</inkml:trace>
  <inkml:trace contextRef="#ctx0" brushRef="#br0" timeOffset="-70610.769">2345 376,'0'843,"0"-1011,0 134</inkml:trace>
  <inkml:trace contextRef="#ctx0" brushRef="#br0" timeOffset="-66733.226">2256 376,'46'-26,"-15"5,-25 16,0 0,0 1,1-1,0 2,0-1,0 1,0 0,0 0,1 1,-1 0,1 0,0 1,1 0,-4 1,0 0,0 0,0 1,-1 0,1 0,0 0,-1 1,1-1,-1 1,0 0,1 1,-1-1,0 1,0-1,0 1,-1 0,1 1,-1-1,0 1,0-1,0 1,0 0,0 0,-1 0,0 1,0-1,0 1,0-1,-1 1,0-1,0 1,0 0,0 0,-1-1,0 1,0 0,-1 4,22 300,-21-306,0-1,-1 1,1 0,-1-1,0 1,0 0,1-1,-2 1,1-1,0 1,0-1,-1 0,1 0,-1 0,0 1,0-1,0-1,0 1,0 0,0 0,0-1,-1 1,1-1,0 0,-1 0,1 0,-1 0,0 0,1 0,-1-1,-1 1,-90-2,76 0,217-1,-191 1,0 1,-1 0,1 0,0 1,-1 0,1 0,-1 1,1 0,-1 0,0 1,1 0,-1 0,-1 1,1 0,0 0,-1 0,0 1,4 4,49 37,-50-41,-1 0,0 1,0 0,0 1,-1 0,1 0,-2 0,1 1,-1 0,0 0,-1 1,0-1,0 1,-1 1,0-1,-1-1,2 0,-1 0,1 0,0-1,1 1,0-1,0 0,0-1,1 1,6 3,0 5,-1 1,0 0,-1 1,-1 0,0 0,-2 1,0 1,2 6,-1-3,-3-8,-1 0,0 0,-2 1,1-1,-2 1,0 0,0 0,-1 3,13-53,-12 15,0 1</inkml:trace>
  <inkml:trace contextRef="#ctx0" brushRef="#br0" timeOffset="-65782.418">3626 376,'0'342,"-23"-170,23 30,-8-183,3-21</inkml:trace>
  <inkml:trace contextRef="#ctx0" brushRef="#br0" timeOffset="-65114.64">3273 354,'15'0,"23"-2,-1 3,1 1,-1 1,0 3,0 1,13 5,103 6,-149-18,0 0,0 1,0-1,0 1,0 0,0 1,0-1,0 1,0-1,-1 1,1 0,-1 1,1-1,-1 0,0 1,0 0,0 0,0 0,-1 0,1 0,-1 1,2 3,2 6</inkml:trace>
  <inkml:trace contextRef="#ctx0" brushRef="#br0" timeOffset="-64144.417">3383 1149,'310'0,"-307"0,-2 0,0 1,0 0,1-1,-1 0,0 1,1-1,-1 0,1 1,-1-1,0 0,1 0,-1 0,0 0,1 0,-1-1,1 1,-1 0,0-1,1 1,-1-1,0 1,0-1,1 1,-1-1,0 0,0 0,0 0,0 0,0 0,0 0,0 0,0 0,0 0,0 0,-1 0,1 0,0-1,-1 1,1 0,-1-1,1 1,-1 0,0-1,0 1,1-1,-8-9,0 0</inkml:trace>
  <inkml:trace contextRef="#ctx0" brushRef="#br0" timeOffset="-72956.39">3 442,'0'23,"-2"-3,2 0,0-1,1 1,1 0,1-1,0 1,2-1,0 0,1 0,1 0,1-1,2 4,27 66,-34-76,1-1,0 1,0-1,1 0,1 0,0-1,0 0,1 0,1 0,5 6,-5-10,-1 2,0-1,0 1,-1 0,0 0,0 1,0-1,-2 1,1 1,-1-1,2 6,52 162,-33-127,-25-49,1 0,-1 0,1 0,-1 0,1-1,0 1,0 0,0 0,-1 0,1-1,0 1,0 0,0-1,0 1,0 0,0-1,0 0,0 1,0-1,1 0,-1 1,0-1,0 0,0 0,0 0,0 0,0 0,1 0,-1 0,0 0,0-1,0 1,0 0,0-1,0 1,0-1,0 1,0-1,0 0,0 1,0-1,0 0,0 0,75-119,23-104,-90 209,0 0,-1-1,-1 0,0-1,-1 0,-1 0,-1 0,0 0,0-9,1-1,86-306,-68 233,-13 77,0 35,-5 125,-6-117</inkml:trace>
  <inkml:trace contextRef="#ctx0" brushRef="#br0" timeOffset="-72154.227">1196 596,'-109'0,"460"0,-349 0,0-1,1 1,-1-1,0 1,0 0,0 0,0 0,1 0,-1 0,0 0,0 1,0-1,0 1,0 0,0-1,0 1,0 0,0 0,0 0,0 0,0 1,-1-1,1 0,0 1,-1-1,1 1,-1 0,0-1,1 1,-1 0,0 0,0 0,0 0,0 0,-1 0,1 0,0 0,-1 2,-2 0,-1-1,0 0,0 1,0-1,-1 0,1-1,-1 1,1-1,-1 1,0-1,0 0,0 0,0-1,0 1,-1-1,1 0,-2 0,2 0,-16 7,2 0</inkml:trace>
  <inkml:trace contextRef="#ctx0" brushRef="#br0" timeOffset="-71605.626">1064 906,'419'0,"-364"-13,-45 4</inkml:trace>
  <inkml:trace contextRef="#ctx0" brushRef="#br0" timeOffset="-53324.642">225 1680,'17'45,"34"47,9 81,-4-53,-36-87,-10-14,0 1,-2-1,0 2,-1-1,-1 1,-1 0,-1 0,0 13,13 50,-17-84,1 0,-1-1,0 1,1 0,-1-1,0 1,1 0,-1 0,0 0,1 0,-1-1,0 1,1 0,-1 0,1 0,-1 0,1 0,-1 0,0 0,1 0,-1 0,1 0,-1 0,0 0,1 0,-1 0,1 1,-1-1,0 0,1 0,-1 0,0 1,1-1,-1 0,0 0,1 1,-1-1,0 0,1 0,-1 1,0-1,0 0,0 1,1-1,-1 1,0-1,0 0,0 1,0-1,1 1,12-40,16-43,3 1,39-71,-38 83,131-205,-66 108,-15 32,-83 135,0-1,1 1,-1 0,0 0,0 0,1-1,-1 1,0 0,1-1,-1 1,1 0,-1-1,1 1,-1 0,1-1,-1 1,1-1,0 1,-1-1,1 1,0-1,-1 1,1-1,0 0,0 1,-1-1,1 0,0 0,0 0,0 0,-1 1,1-1,0 0,0 0,0 0,-1-1,1 1,0 0,0 0,0 0,-1-1,1 1,0 0,0-1,-1 1,1 0,0-1,-1 1,1-1,0 1,-1-1,1 0,-1 1,1-1,-1 0,1 1,-1-1,1 0,-1 1,0-1,0 0,1 0,-1 0,-3 136,-2-115</inkml:trace>
  <inkml:trace contextRef="#ctx0" brushRef="#br0" timeOffset="-52477.003">1394 1989,'344'0,"-222"20,-123-20,0 0,0 0,0 1,-1-1,1 1,0-1,0 1,0-1,0 1,0 0,0-1,0 1,0 0,0 0,0 0,0 0,0-1,1 1,-1 1,0-1,1 0,-1 0,0 0,1 0,0 0,-1 0,1 1,0-1,-1 0,1 0,0 1,0-1,0 0,0 0,0 1,1-1,-1 0,0 0,0 1,1-1,-1 0,1 0,-1 0,1 0,-1 0,1 0,0 1,0-2,-1 1,1 0,0 0,0 0,0 0,0 0,0-1,0 1,0 0,0-1,1 1,-1-1,0 1,0-1,0 0,1 1,-1-1,0 0,0 0,1 0,-19 7</inkml:trace>
  <inkml:trace contextRef="#ctx0" brushRef="#br0" timeOffset="-51909.281">1417 2276,'227'13,"12"-3,-220-11</inkml:trace>
  <inkml:trace contextRef="#ctx0" brushRef="#br0" timeOffset="-50251.53">3825 1701,'33'154,"2"63,-37 156,-12-409,7 4,-1-2</inkml:trace>
  <inkml:trace contextRef="#ctx0" brushRef="#br0" timeOffset="-49506.112">3692 1701,'88'-19,"193"17,-236 6,-44-4,0 0,0 0,-1 0,1 0,0 1,0-1,0 0,-1 0,1 0,0 1,0-1,-1 0,1 1,0-1,-1 0,1 1,0-1,-1 1,1-1,-1 1,1 0,0-1,-1 1,1-1,-1 1,0 0,1 0,-1-1,0 1,1 0,-1 0,0-1,0 1,0 0,1 0,-1-1,0 1,0 0,0 0,0 0,-1-1,1 1,0 0,0 0,0 0,-1-1,1 1,0 0,-1 0,1-1,0 1,-1 0,0-1,-30 33,13-17</inkml:trace>
  <inkml:trace contextRef="#ctx0" brushRef="#br0" timeOffset="-48847.307">3648 2541,'162'13,"141"-5,-302-8,0 1,0 0,1-1,-1 1,0-1,1 0,-1 1,1-1,-1 0,1 0,-1 0,1 0,-1 0,0 0,1 0,-1 0,1-1,-1 1,1 0,-1-1,0 0,1 1,-1-1,0 0,0 1,0-1,1 0,-1 0,0 0,0 0,0 0,0 0,0 0,-1-1,1 1,0 0,0 0,-1-1,1 1,-1-1,1 1,-1 0,0-1,1 0,-8-6</inkml:trace>
  <inkml:trace contextRef="#ctx0" brushRef="#br0" timeOffset="-38038.98">2499 1767,'-8'0,"0"1,1-1,-1 1,1 1,-1-1,1 1,0 0,-1 1,1 0,0 0,1 1,-1-1,1 2,-1-1,1 1,0-1,1 2,-1-1,1 1,0 0,1 0,-1 0,1 0,0 1,1 0,-1 0,1 0,1 0,0 0,-2 7,3 244,1-254,1 1,-1 0,1 0,-1 0,2 0,-1-1,0 1,1-1,0 1,0-1,0 1,1-1,-1 0,1 0,0 0,0-1,1 1,-1-1,1 1,-1-1,1 0,0 0,2 0,16 16,-20-15,1 0,0 0,1 0,-1 0,1 0,0-1,0 1,0-1,0 0,0 0,1-1,-1 1,1-1,0 0,0 0,0-1,0 1,0-1,0 0,0-1,0 1,0-1,1 0,-1 0,0 0,0-1,0 0,0 0,0 0,0-1,0 0,0 0,0 0,3-2,-1-6,0 0,0-1,-1 1,-1-1,0-1,0 1,-1-1,0 0,-1 0,-1 0,0 0,0 0,-2 0,1-7,4-23,23-198,-28 258,16 151,83 85,-98-250,1-1,0 1,-1-1,1 0,0 0,1 0,-1 0,0 0,1 0,0-1,0 1,0-1,0 0,0 0,0 0,0 0,1 0,-1-1,0 0,1 1,0-1,-1-1,1 1,0 0,-1-1,1 0,0 0,0 0,-1 0,1 0,0-1,-1 0,1 0,0 0,-1 0,1 0,-1-1,0 1,1-1,-1 0,0 0,0-1,0 1,0 0,-1-1,1 0,0-1,5-5,0-1,-1-1,0 1,-1-1,0 0,0-1,-2 1,1-1,-2 0,1 0,-2-1,1 1,-1-10,18-205,-20 184,-1 30</inkml:trace>
  <inkml:trace contextRef="#ctx0" brushRef="#br0" timeOffset="-34191.691">3316 1657,'-13'55,"9"-42,1 0,1 0,0 1,0-1,2 0,-1 1,2-1,1 10,-1 15,-1 161,-52-31,-27-83,78-84,1-1,-1 1,1 0,0 0,-1-1,1 1,0 0,-1 0,1 0,0-1,0 1,0 0,0 0,0 0,0 0,0-1,0 1,0 0,0 0,0 0,0 0,1-1,-1 1,0 0,1 0,-1-1,0 1,1 0,-1 0,1-1,-1 1,1 0,0-1,-1 1,1-1,-1 1,1-1,0 1,0-1,-1 0,1 1,0-1,0 0,-1 1,1-1,0 0,0 0,0 0,0 0,-1 0,1 0,0 0,0 0,0 0,0 0,0 0,56 4,-54-4,271-3,-255 3</inkml:trace>
  <inkml:trace contextRef="#ctx0" brushRef="#br0" timeOffset="16072.046">2079 0,'-56'69,"1"38,38-63,-37 132,47-148,2 1,0 0,2-1,1 2,2-1,0 0,3 10,-1 38,0-64,0 1,1-1,1 0,0 0,1 0,0 0,1-1,0 0,1 0,0-1,1 1,3 2,25 42,20 24,-12 9,-9-10,-35-79,0-1,0 1,0-1,0 1,0 0,0-1,0 1,1-1,-1 1,0 0,0-1,0 1,1 0,-1-1,0 1,0 0,1 0,-1-1,0 1,1 0,-1 0,0-1,1 1,-1 0,1 0,-1 0,0 0,1 0,-1-1,0 1,1 0,-1 0,1 0,-1 0,0 0,1 0,-1 0,1 0,-1 0,0 1,1-1,-1 0,1 0,-1 0,0 0,1 1,-1-1,0 0,1 0,-1 0,0 1,1-1,-1 0,0 1,0-1,1 0,-1 1,0-1,0 0,0 1,1-1,-1 0,0 1,0-1,0 1,0-1,0 0,0 1,4-15</inkml:trace>
  <inkml:trace contextRef="#ctx0" brushRef="#br0" timeOffset="17288.244">3073 89,'44'60,"99"49,-64-4,-70-86,-1 0,-1 1,-1 0,-1 0,0 1,-2-1,0 1,-1 0,-2 0,0-1,-3 22,3-17,-19 187,-33 4,48-201,0 1,-1-1,-1 0,-1 0,0-1,-1 0,0 0,-1-1,0 0,-2 0,1-1,-2 0,11-10,0-1,0 0,-1 0,1 1,0-1,0 0,-1 0,1-1,-1 1,1 0,-1 0,1-1,-1 1,1-1,-1 1,0-1,1 0,-1 1,0-1,1 0,-1 0,0 0,1-1,-1 1,0 0,1 0,-1-1,1 1,-1-1,1 0,-1 1,1-1,-1 0,1 0,-1 0,1 0,0 0,0 0,-1 0,1-1,-8-12</inkml:trace>
  <inkml:trace contextRef="#ctx0" brushRef="#br0" timeOffset="-28265.468">2189 2761,'119'14,"29"9,-30-1,-26-3,1-4,0-4,48-3,468-9,-588 1</inkml:trace>
  <inkml:trace contextRef="#ctx0" brushRef="#br0" timeOffset="-26959.427">2367 2938,'-77'4,"77"-3,1 0,-1 0,0-1,0 1,0 0,0 0,1-1,-1 1,0 0,1 0,-1-1,1 1,-1 0,1-1,-1 1,1 0,-1-1,1 1,0-1,-1 1,1-1,0 1,-1-1,1 0,0 1,0-1,-1 0,1 1,0-1,0 0,-1 0,1 0,0 0,0 0,0 0,0 0,-1 0,1 0,0 0,0 0,0-1,-1 1,1 0,0-1,339 4,-11-3,-203 19,43 25,-21 3,-84-45,-45-3</inkml:trace>
  <inkml:trace contextRef="#ctx0" brushRef="#br0" timeOffset="1594.279">1660 3225,'377'0,"-338"4,-24 1</inkml:trace>
  <inkml:trace contextRef="#ctx0" brushRef="#br0" timeOffset="2216.479">1550 3534,'419'0,"-399"0</inkml:trace>
  <inkml:trace contextRef="#ctx0" brushRef="#br0" timeOffset="4890.801">3250 3004,'-69'78,"53"-57,-2 0,0-1,-2-1,0-1,-1-1,-5 3,14-11,1 0,1 1,-1 1,2 0,0 0,0 0,1 1,-4 7,-30 39,3-18,30-34,1 1,1 1,0-1,0 1,0 1,1-1,0 1,0 0,1 0,1 1,-1 2,1 1,0 0,-1 0,0 0,-1 0,0-1,-1 0,0 0,-1-1,-1 0,0-1,-8 9,7-10,0 1,1 0,0 0,0 1,1 0,1 1,0 0,0 0,1 0,1 1,0 0,0 2,-18 24,21-80,57-139,-48 154</inkml:trace>
  <inkml:trace contextRef="#ctx0" brushRef="#br0" timeOffset="5837.62">2675 3225,'86'57,"56"69,-131-116,-1 1,0 1,-1 0,-1 0,1 1,-2 0,0 0,5 13,4 8,33 46,9 18,-52-85,0 0,0 0,2-1,-1 1,2-2,0 1,0-1,8 7,42 34,-59-52,-1 0,1-1,0 1,-1 0,1 0,-1 0,1 0,-1-1,1 1,-1 0,1 0,-1 0,1 0,-1 0,1 0,-1 0,1 0,-1 0,1 1,0-1,-1 0,1 0,-1 0,1 0,-1 1,1-1,0 0,-1 1,1-1,-1 0,1 1,0-1,-1 0,1 1,0-1,0 0,-1 1,1-1,0 1,0-1,-1 1,1-1,0 1,0-1,0 0,0 1,0-1,0 1,0-1,0 1,0-1,0 1,0-1,0 1,0-1,0 1,1-1,-1 1,0-1,0 1,0-1,1 0,-1 1,0-1,1 1,-1-1,0 0,1 1,-1-1,0 0,-36-10,11-19,18 12</inkml:trace>
  <inkml:trace contextRef="#ctx0" brushRef="#br0" timeOffset="8022.511">3603 3557,'0'328,"0"-325,-1-1,1 1,0-1,0 1,0-1,0 1,1 0,-1-1,1 1,-1-1,1 1,0-1,0 1,0-1,0 0,0 0,1 1,-1-1,1 0,0 0,-1 0,1 0,0-1,0 1,0 0,0-1,0 0,1 1,-1-1,0 0,1 0,-1 0,1 0,-1-1,1 1,-1-1,1 1,-1-1,2 0,224-3,-206 0,-22-2</inkml:trace>
  <inkml:trace contextRef="#ctx0" brushRef="#br0" timeOffset="10042.548">4554 3137,'0'585,"-9"-640,4 37</inkml:trace>
  <inkml:trace contextRef="#ctx0" brushRef="#br0" timeOffset="10741.479">4311 3093,'1'-2,"1"0,0 0,0 1,0-1,1 0,-1 1,0-1,0 1,1 0,-1-1,1 1,-1 0,1 1,0-1,-1 0,1 1,0 0,-1-1,1 1,0 0,0 0,-1 1,3-1,-1 0,424 0,-299 21,-128-21,1 0,-1 0,0 0,0 0,1 0,-1 0,0 1,0-1,0 0,1 1,-1-1,0 1,0 0,0-1,0 1,0 0,0 0,0-1,0 1,0 0,0 0,-1 0,1 0,0 0,-1 0,1 0,0 1,-1-1,1 0,-1 0,0 0,1 0,-1 1,0-1,0 0,0 0,0 1,0-1,0 0,0 1,-26 45,15-32,1 1</inkml:trace>
  <inkml:trace contextRef="#ctx0" brushRef="#br0" timeOffset="11787.654">4354 3866,'267'-24,"-46"25,-203-4,-4-2</inkml:trace>
  <inkml:trace contextRef="#ctx0" brushRef="#br0" timeOffset="20245.198">2521 2739,'-4'0,"0"0,0 1,0-1,0 1,-1 0,1 0,0 0,1 1,-1 0,0-1,0 1,1 1,-1-1,1 0,-1 1,1 0,0 0,0 0,1 0,-1 0,0 0,1 1,-2 3,-80 137,69-115,1 1,2 0,1 1,1 0,2 1,0 5,-2 18,4 1,1 0,3 0,5 46,-1 0,24 73,-21-162,0 0,1-1,0 1,1-2,0 1,1-1,1 0,-1 0,2-1,-1 0,1-1,1 0,6 3,20 7,-20-15</inkml:trace>
  <inkml:trace contextRef="#ctx0" brushRef="#br0" timeOffset="21663.546">3891 2718,'52'37,"-25"-16,0 1,-1 1,-2 2,0 0,-2 2,14 22,-26-30,-1 2,-1-1,-1 1,-1 0,-1 1,-1-1,-1 1,0 0,-2 0,-1 0,0 0,-2 0,-1 5,1 33,3 15,0-32,-1 1,-2-1,-2 0,-2 1,-2-1,-3 4,-43 94,7-15,38-116</inkml:trace>
  <inkml:trace contextRef="#ctx0" brushRef="#br0" timeOffset="35832.166">2345 1481,'-16'0,"0"1,0 0,0 2,1 0,-1 0,1 2,0 0,0 0,1 1,-1 1,-2 3,12-6,0 1,1-1,-1 1,1 0,0 0,1 0,0 1,-1-1,1 1,1 0,-1 0,1 0,0 0,-10 24,-74 157,7 8,-46 161,120-339,1 0,0 0,2 1,0-1,1 1,1-1,0 8,2-21,0 0,0 0,1 0,-1-1,1 1,0-1,0 1,0-1,0 0,1 0,-1-1,1 1,0-1,0 1,-1-1,2 0,-1-1,0 1,0-1,0 1,1-1,-1-1,1 1,-1-1,1 1,-1-1,0-1,1 1,-1 0,4-2,17 4,-25-2,23 4,-1-1,1-1,0-1,0-1,0-1,-1 0,1-2,-1-1,1-1,4-2,50-59,-62 47</inkml:trace>
  <inkml:trace contextRef="#ctx0" brushRef="#br0" timeOffset="37050.672">3537 1503,'4'1,"-1"1,1-1,-1 1,1 0,-1 0,1 1,-1-1,0 0,0 1,0 0,-1 0,1 0,0 0,-1 0,0 0,2 4,55 129,4 68,-58 24,-7-124,0-86,-1 1,0-1,-1 0,-1 0,0 0,-2 0,0-1,0 0,-2-1,-8 13,-75 69,83-83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06:28.73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2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8770 1614,'-33'64,"26"-53,0 1,-1-1,0 0,-1-1,0 1,-1-2,0 0,0 0,-1 0,0-1,0-1,-13 6,-133 63,-132 41,-288 85,437-148,-2-5,-40 3,117-39,-1-2,0-4,-39-1,0 1,-92 12,151-7,-189 32,-189-22,-100-23,282-33,16 1,-218 33,435 1,0 0,0 1,0 0,0 1,1-1,-1 2,1-1,-1 1,1 0,-4 4,-64 24,-100 17,153-41,10-4,0 0,0 1,0 0,1 1,-1 1,2 0,-1 0,1 1,0 1,-3 3,-122 106,49-12,78-92,-69 134,71-142,1-6</inkml:trace>
  <inkml:trace contextRef="#ctx0" brushRef="#br0" timeOffset="1252.311">3424 2519,'0'425,"9"-367,34-90,10-23,-39 38,0 0,1 1,1 0,1 1,0 1,0 0,2 2,-1 0,2 1,-1 0,2 2,-1 1,1 0,0 1,1 2,0 0,100 4,-98 1</inkml:trace>
  <inkml:trace contextRef="#ctx0" brushRef="#br0" timeOffset="11251.493">8990 1547,'532'0,"-530"4,-8 1</inkml:trace>
  <inkml:trace contextRef="#ctx0" brushRef="#br0" timeOffset="13412.63">9212 1636,'1'2,"1"-1,0 1,-1 0,1 0,-1 0,1 0,-1 0,0 0,0 0,0 1,0-1,0 0,0 0,-1 1,1-1,-1 1,0-1,0 0,0 1,0-1,0 1,0-1,0 0,-1 1,1-1,-1 1,-2 6,0-1,0 0,-1 0,0 0,0 0,-1 0,0-1,0 0,-1 0,0-1,0 1,0-1,-1 0,0-1,0 0,-1 0,1 0,-7 2,-31 25,-4 2,-2-2,0-1,-2-4,-1-1,-3-2,-135 75,180-91,-1 0,0 0,-1-2,1 1,-2-2,1 0,0 0,-1-2,0 0,-5 0,-245 68,235-63,-23 6,0-2,0-2,-1-2,-35-1,-738-9,756-2,0-4,0-2,1-4,-19-8,-64-11,74 14,1-3,0-4,-63-31,74 33,-1 4,-1 2,-1 4,-14 0,8 1,41 6,-10 0,1-2,0-2,0-2,-30-13,30 10,-1 2,-1 2,-1 3,1 1,-4 2,-263-3,198 11,-348-2,429 4,0 2,0 1,1 1,0 2,-20 9,-98 26,-57 6,187-45,1 1,-1 1,1 1,1 0,0 2,0 0,-6 6,-67 36,28-20,3 2,0 3,3 3,-34 30,-187 123,240-155,-73 57,22-41,61-36,-1 0,0-2,-2-1,1-2,-2 0,-15 2,35-13,0 1,-1 0,2 1,-1 0,0 1,1 1,0 0,-5 5,9-7,0-1,0 0,0 0,0-1,0 0,-1 0,0-1,1 0,-1 0,0-1,0 0,0-1,0 0,-4-1,-9 1</inkml:trace>
  <inkml:trace contextRef="#ctx0" brushRef="#br0" timeOffset="14624.154">1966 2542,'0'377,"0"-375,0 1,0-1,-1 1,1-1,1 1,-1-1,0 1,1-1,-1 1,1-1,0 1,0-1,0 0,0 1,0-1,0 0,1 0,-1 0,1 0,-1 0,1 0,0 0,0 0,0-1,0 1,0-1,0 1,0-1,0 0,1 0,-1 0,1 0,-1 0,0-1,1 1,-1-1,1 0,0 1,-1-1,1 0,1-1,149-22,7-3,-137 26,51-12,-65 2</inkml:trace>
  <inkml:trace contextRef="#ctx0" brushRef="#br0" timeOffset="26534.581">6936 1591,'-1'6,"0"0,0-1,-1 1,0-1,0 1,0-1,-1 0,0 0,0 0,0 0,-1 0,0-1,1 1,-2-1,-1 2,-23 31,11-7,13-21,0 0,0-1,-1 1,0-1,0 0,-1 0,0-1,0 0,-1 0,0-1,-3 2,-162 79,19-21,-109-33,186-24,-297 18,256-27,-93-1,-97-17,-257-51,296 23,-95 46,162-40,77 26,-1 5,-33 5,-705 5,652 21,190-20,1 0,-1 2,1 0,0 2,0 0,-20 9,3 1,-1-2,-1-2,0-2,-30 4,-48 13,-14 14,125-38,0 0,0 1,0 0,1 0,-1 1,1-1,0 1,0 1,1-1,0 1,0 0,0 0,0 1,1-1,0 1,1 0,0 0,0 1,-2 5,-34 57,-55 60,18-18,13-16,52-77,0 1,2 0,0 0,1 1,1 0,1 1,1-1,1 2,4-22,1-1,-1 1,0-1,1 1,-1-1,0 1,0-1,0 1,1-1,-1 1,0-1,0 1,0 0,0-1,0 1,0-1,0 1,0-1,0 1,0 0,0-1,-1 1,1-1,0 1,0-1,-1 1,1-1,0 1,0-1,-1 1,1-1,0 1,-1-1,1 0,-1 1,1-1,-1 0,1 1,-1-1,1 0,-1 1,1-1,-1 0,1 0,-1 0,1 0,-1 1,1-1,-1 0,0 0,1 0,-1 0,1 0,-1 0,1 0,-1-1,1 1,-1 0,0 0,1 0,-1 0,1-1,-1 1,1 0,-1-1,1 1,-1-1,-1-9</inkml:trace>
  <inkml:trace contextRef="#ctx0" brushRef="#br0" timeOffset="27431.668">1017 2409,'0'399,"0"-397,-1 0,1 0,-1 0,1 0,0 0,0 0,0 0,0 1,1-1,-1 0,0 0,1 0,-1 0,1 0,0 0,0 0,0-1,0 1,0 0,0 0,0-1,0 1,1 0,-1-1,1 1,-1-1,1 0,0 0,-1 1,1-1,0 0,0 0,0-1,0 1,0 0,0-1,0 1,0-1,0 1,0-1,0 0,0 0,0 0,0 0,0 0,0-1,0 1,0-1,0 1,1-1,86-69,-72 60,1 1,0 2,1-1,0 2,0 1,0 0,1 1,-1 1,1 1,0 1,0 0,-1 2,17 2,-30-3,14 0</inkml:trace>
  <inkml:trace contextRef="#ctx0" brushRef="#br0" timeOffset="20116.905">1591 4198,'515'0,"-492"0</inkml:trace>
  <inkml:trace contextRef="#ctx0" brushRef="#br0" timeOffset="34976.028">2585 4242,'52'-33,"-36"28,1 2,-1-1,1 2,0 0,0 2,0-1,-1 2,13 2,24-1,799-2,-533 45,-166-46,-134 1</inkml:trace>
  <inkml:trace contextRef="#ctx0" brushRef="#br0" timeOffset="19590.248">1635 3955,'512'0,"-471"7,-40-7,0 0,-1 1,1-1,0 1,-1-1,1 1,-1-1,1 1,-1-1,1 1,-1-1,1 1,-1 0,1-1,-1 1,0 0,1 0,-1-1,0 1,0 0,0-1,1 1,-1 0,0 0,0 0,0-1,0 1,0 0,0 0,-1-1,1 1,0 0,0 0,0-1,-1 1,1 0,0-1,-1 1,1 0,-1-1,1 1,-1 0,1-1,-1 1,1-1,-1 1,0-1,1 1,-1-1,0 1,1-1,-1 0,-11 12</inkml:trace>
  <inkml:trace contextRef="#ctx0" brushRef="#br0" timeOffset="33723.485">2430 4022,'137'-43,"191"41,1041 2,-1350 0</inkml:trace>
  <inkml:trace contextRef="#ctx0" brushRef="#br0" timeOffset="68717.691">9034 3955,'11'1,"0"1,1 0,-1 0,0 1,-1 0,1 1,-1 1,1-1,5 5,44 17,24 11,80 65,-147-94,0-1,0 0,1-1,0-1,0-1,0 0,0-2,1 0,-1 0,1-2,-1-1,9-1,-23 2,406-1,-392-2,-1 0,1-1,-1-1,0-1,0 0,-1-1,0-1,2-2,51-21,116-42,-173 67,-1 0,0-1,0 0,0-1,-1 0,0 0,-1-1,0-1,7-8,39-36,45-69,-91 115,-1-2,0 1,-1-1,0-1,0 1,-1-1,-1 0,0 0,0-1,-1 0,-1 0,0 0,0 0,-1 0,-1 0,0-1,-1 1,0-4,-3-158,2 166,-1 0,-1 0,0 0,0 1,0-1,-1 1,0 0,0 0,-1 0,0 0,0 1,-1 0,1 0,-2 1,-4-5,-33-38,-32-10,25 26,-78-29,19 14,-207-103,106 38,195 106,0 0,-1 1,1 1,-1 0,0 1,0 1,0 1,-1 0,1 1,0 1,-14 3,-25-2,-255-1,162 18,138-17,-1 0,1 2,-1-1,1 1,0 1,0 0,1 0,-1 1,1 1,1-1,-1 2,1-1,-6 8,-53 36,15-30,47-20,0 1,0 0,0 0,0 0,1 1,-1 0,1 0,-1 0,1 1,0-1,0 1,1 1,-3 2,-64 111,67-109,0 1,0-1,1 0,0 1,1 0,0 0,1 0,0 0,0 0,1 0,0 0,1 0,0 0,1 0,0-1,1 1,-1 0,2-1,0 0,2 5,-5-11,8 15,0 0,1-1,1 0,0-1,1 0,1-1,10 9,95 97,-111-110,1-2,0 1,1-1,0 0,0-1,1 0,0-1,0 0,1 0,0-1,0 0,0-1,1 0,0-1,0-1,0 0,0 0,11 0,321-5,-335 2</inkml:trace>
  <inkml:trace contextRef="#ctx0" brushRef="#br0" timeOffset="72196.9">6870 4109,'7'1,"0"-1,0 0,0-1,0 1,-1-1,1-1,0 1,0-1,-1-1,1 1,-1-1,0 0,0 0,0-1,0 0,0 0,-1 0,0-1,3-2,6-2,0 0,2 1,-1 0,1 1,0 1,0 0,0 2,1 0,0 0,0 2,0 0,0 1,0 0,0 2,0 0,0 1,5 1,39-1,783-2,-541 45,378-45,-373 22,489-23,-205-44,-347 47,-243-2,-1 0,0 0,1 0,-1-1,0 2,1-1,-1 0,0 0,1 0,-1 1,0-1,1 0,-1 1,0-1,0 1,1 0,-1-1,0 1,0 0,0 0,0 0,0-1,0 1,0 0,0 1,0-1,-1 0,1 0,0 0,-1 0,1 1,-1-1,1 0,-1 0,0 1,1-1,-5 13</inkml:trace>
  <inkml:trace contextRef="#ctx0" brushRef="#br0" timeOffset="74156.239">6847 4375,'0'-3,"0"1,-1 0,1 0,0-1,0 1,0 0,1-1,-1 1,1 0,-1-1,1 1,0 0,-1 0,1 0,0 0,0 0,1 0,-1 0,0 0,1 0,-1 0,1 1,0-1,-1 0,1 1,0 0,0-1,0 1,0 0,0 0,0 0,0 0,1 1,-1-1,0 0,0 1,1 0,-1-1,0 1,1 0,-1 0,0 0,1 1,-1-1,0 0,233 21,145-9,100-2,-305-12,2490 2,-2645 0</inkml:trace>
  <inkml:trace contextRef="#ctx0" brushRef="#br0" timeOffset="86485.135">1215 23,'-55'53,"37"-32,1 1,1 0,1 1,0 1,2 0,1 1,1 0,1 1,1 0,2 1,0 0,-1 22,-35 151,-24 91,58-99,10-128,43 302,24-13,-68-350,0 1,0 0,1-1,0 0,-1 1,1-1,1 1,-1-1,0 0,1 0,-1 1,1-1,0-1,0 1,0 0,1 0,-1-1,1 1,-1-1,1 0,0 1,0-2,0 1,0 0,1 0,15 13,-17-13,0 1,0-1,0 0,0 0,1 0,-1 0,1 0,-1 0,1-1,0 1,0-1,0 0,0 0,0 0,0 0,0 0,0-1,0 1,0-1,0 0,0 0,0 0,0 0,0-1,0 1,1-1,-1 0,0 1,-1-2,1 1,0 0,0 0,0-1,34-40,-28 30</inkml:trace>
  <inkml:trace contextRef="#ctx0" brushRef="#br0" timeOffset="87652.721">2077 1,'-1'4,"2"0,-1 1,0-1,1 0,0 1,0-1,0 0,0 0,1 0,-1 0,1 0,0 0,1-1,-1 1,0-1,1 1,0-1,0 0,0 0,0 0,1 0,-1-1,1 1,-1-1,1 0,0 0,3 1,20 15,-1 2,-1 1,-1 0,-1 2,5 7,22 20,-39-39,0 1,-1 0,0 1,-1 0,-1 0,0 1,0 0,-2 1,0-1,0 1,-1 0,-1 1,-1-1,0 1,-1 0,-1-1,0 2,-4 213,-31-12,25-123,-8 86,-8 0,-39 141,53-292,0 0,-2-1,-1 0,-2-1,0-1,-7 6,10-13,-70 152,79-166,0 1,0-2,0 1,0 0,-1-1,0 0,0 0,-1 0,1-1,-1 0,0 0,0 0,0-1,-1 0,1 0,-1 0,0-1,-5 1,13-3,-1 0,0 0,1-1,-1 1,0 0,0 0,1 0,-1-1,0 1,0 0,1 0,-1-1,0 1,0 0,0 0,1-1,-1 1,0 0,0-1,0 1,0 0,0-1,0 1,0 0,0-1,0 1,0 0,0-1,0 1,0 0,0-1,0 1,0 0,0-1,0 1,0 0,0-1,0 1,-1 0,1 0,0-1,0 1,0 0,-1-1,1 1,0 0,0 0,-1 0,1-1,0 1,0 0,-1 0,1 0,0 0,-1-1,1 1,0 0,-1 0,1 0,0 0,-1 0,1 0,0 0,-1 0,1 0,0 0,-1 0,4-6,3-5</inkml:trace>
  <inkml:trace contextRef="#ctx0" brushRef="#br0" timeOffset="89960.976">5191 2806,'30'-46,"-29"45,-1 0,1 0,-1 0,0 0,1-1,-1 1,0 0,0 0,0-1,0 1,0 0,0 0,-1-1,1 1,0 0,0 0,-1-1,1 1,-1 0,1 0,-1 0,0 0,1 0,-1 0,0 0,0 0,0 0,0 0,0 0,0 1,0-1,0 0,0 1,0-1,0 0,0 1,0-1,0 1,-1 0,1-1,0 1,0 0,-2 0,-59-5,57 5,-176 4,179-4,1-1,-1 1,0 0,1 1,-1-1,1 0,-1 0,1 1,-1-1,1 1,-1-1,1 1,-1-1,1 1,-1 0,1 0,0 0,-1 0,1 0,0 0,0 0,0 0,0 1,0-1,0 0,0 1,0-1,1 0,-1 1,0-1,1 1,-1-1,1 1,0 0,-1-1,1 1,0-1,0 1,0-1,0 1,0 0,1-1,-1 1,0-1,31 71,-23-58,37 64,-32-60,-2 0,0 1,-2 0,0 0,0 1,-2 0,-1 0,0 1,-2 0,1 9,-5 361,-1-112,-8-240,8-37,-1 0,1 0,0 1,-1-1,1 0,0 0,0 1,1-1,-1 1,0-1,1 1,0-1,-1 1,1-1,0 1,0 0,0-1,1 1,-1-1,1 1,-1-1,1 1,0-1,0 0,0 1,0-1,0 0,1 0,-1 1,1-1,-1 0,1-1,0 1,0 0,0 0,0-1,0 1,0-1,0 0,0 1,1-1,-1 0,1 0,0 0,199-2,-74-3,-114-1</inkml:trace>
  <inkml:trace contextRef="#ctx0" brushRef="#br0" timeOffset="90750.541">12922 2895,'-31'-26,"8"17,0 0,-1 2,0 1,0 1,0 1,-1 1,1 1,-1 1,1 1,-17 3,-5-2,-386 0,408-1</inkml:trace>
  <inkml:trace contextRef="#ctx0" brushRef="#br0" timeOffset="92420.049">11442 2718,'-47'-12,"46"12,0-1,0 1,0 0,0-1,0 1,1-1,-1 1,0-1,0 0,1 1,-1-1,0 0,1 1,-1-1,1 0,-1 0,1 0,-1 1,1-1,0 0,-1 0,1 0,0 0,-1 0,1 0,0 0,0 0,0 0,0 0,0 0,0 1,0-1,1 0,-1 0,0 0,0 0,1 0,-1 0,0 0,1 0,-1 1,1-1,-1 0,1 0,0 1,-1-1,1 0,0 1,0-1,4-3,1 2,-1-1,1 0,0 1,0 0,0 1,0-1,0 1,0 0,0 1,0-1,0 1,1 0,-1 1,0 0,1 0,9-1,212 3,-224-3,1 0,-1 1,1-1,-1 1,1-1,-1 1,1 1,-1-1,0 1,0-1,0 1,0 0,0 1,0-1,0 1,-1 0,1 0,-1 0,0 0,1 0,-2 1,1-1,0 1,-1 0,0 0,0 0,0 0,0 0,0 1,-1-1,0 0,0 1,0-1,-1 1,1-1,-1 1,0 0,0 17,0 1,-2-1,0 0,-2 0,0 0,-1-1,-2 1,0-1,-6 12,-5 18,3 2,1 0,4 0,1 1,1 19,-4 19,3 195,11-178,-2 404,1-509,-1 1,1-1,-1 0,0 0,0 0,-1 0,1 1,-1-1,0 0,0 0,0 0,-1 0,0-1,1 1,-1 0,0 0,-1-1,1 0,-1 1,1-1,-1 0,0 0,0 0,-1-1,1 1,0-1,-1 0,0 0,1 0,-1 0,0 0,0-1,-2 1,-35 2,0-2,1-2,-1-2,0-1,1-2,-1-2,-24-8,19 5,-264-62,266 73,30 4</inkml:trace>
  <inkml:trace contextRef="#ctx0" brushRef="#br0" timeOffset="94811.311">6274 4352,'-1533'0,"1268"23,0-2,54 2,-94-23,160 22,137-22,0 0,-1 1,1 0,0 0,0 1,0 0,0 1,0-1,0 1,1 1,-1 0,1 0,0 0,0 1,1 0,-1 0,1 0,0 1,1 0,-1 1,1-1,0 1,1 0,0 0,0 0,0 1,1-1,0 1,0 0,1 0,-1 5,3 109,0-99</inkml:trace>
  <inkml:trace contextRef="#ctx0" brushRef="#br0" timeOffset="95676.669">3247 4507,'0'11,"1"1,-1-1,2 0,-1-1,2 1,-1 0,2 0,-1-1,1 0,1 0,0 0,0 0,1-1,0 0,1 0,0 1,-2-8,0 0,-1 1,1-2,0 1,0 0,0-1,0 0,0 0,0 0,1-1,-1 0,0 0,0 0,0-1,1 1,-1-1,0-1,0 1,0-1,0 1,-1-2,5-1,18-3,186-30,-175 37,-29 0</inkml:trace>
  <inkml:trace contextRef="#ctx0" brushRef="#br0" timeOffset="98425.04">1657 4705,'-149'-13,"87"10,61 3,0 0,-1 0,1 1,0-1,0 1,0-1,-1 1,1-1,0 1,0 0,0-1,0 1,0 0,0 0,0 0,0 0,1 0,-1 0,0 0,0 0,1 0,-1 0,1 0,-1 0,1 1,-1-1,1 0,0 0,-1 1,1-1,0 0,0 0,0 1,0-1,0 0,0 1,1-1,-1 0,0 0,1 1,-1-1,1 0,-1 0,1 1,46 79,4 13,-25 71,-5-1,-22 195,-21-187,2-63,-29 28,49-137,0 0,1 0,-1 0,1 0,-1 0,0 0,1 0,-1 0,1 0,-1 0,0 0,1 0,-1 0,1 0,-1 1,0-1,1 0,-1 0,0 0,1 0,-1 1,0-1,1 0,-1 1,0-1,1 0,-1 0,0 1,0-1,0 0,1 1,-1-1,0 0,0 1,0-1,0 1,0-1,1 0,-1 1,0-1,0 1,0-1,0 0,0 1,0-1,0 1,-1-1,1 0,0 1,0-1,0 1,0-1,0 0,-1 1,1-1,0 0,0 1,0-1,-1 0,1 0,0 1,-1-1,31-26,-22 18,78-51,-36 43,-33 15</inkml:trace>
  <inkml:trace contextRef="#ctx0" brushRef="#br0" timeOffset="100640.169">6737 4750,'266'1,"-264"-1,0 1,0-1,1 1,-1-1,0 1,0 0,0 0,1 0,-1 0,0 0,0 0,-1 1,1-1,0 1,0-1,-1 1,1 0,-1 0,1-1,-1 1,0 0,0 0,0 1,0-1,0 0,0 0,-1 0,1 0,-1 1,1-1,-1 3,0 82,-2-59,0 961,1-731,-1-254,0 0,0-1,0 1,-1-1,1 0,-1 1,0-1,0 0,0-1,0 1,0 0,-1-1,1 0,-1 0,0 0,0 0,1-1,-1 1,0-1,0 0,0 0,-1-1,1 1,0-1,0 0,0 0,0 0,-1 0,1-1,0 0,0 0,0 0,0 0,-3-2,-15 2,-228-26,104-20,131 38</inkml:trace>
  <inkml:trace contextRef="#ctx0" brushRef="#br0" timeOffset="102755.779">287 200,'2'2,"0"-1,0 1,-1 0,1 0,0 0,-1 0,0 1,1-1,-1 0,0 1,0-1,0 0,-1 1,1-1,-1 1,1-1,-1 1,0 0,0-1,0 1,0-1,0 1,-1-1,1 1,-1-1,0 2,-33 104,5 10,-36 208,-11-111,58-169,3 1,2 0,2 1,2 1,2 0,1 23,-15 168,21 132,43-202,-43-169,0 0,0 0,0 1,0-1,1 0,-1 0,0 0,0 0,1 0,-1 0,1 0,-1 0,1 0,-1 0,1-1,-1 1,1 0,0 0,0 0,-1-1,1 1,0 0,0-1,0 1,0 0,0-1,0 1,0-1,0 0,0 1,0-1,0 0,0 0,0 1,0-1,0 0,0 0,0 0,0 0,0-1,0 1,1 0,-1 0,0-1,0 1,0 0,0-1,0 1,-1-1,1 1,0-1,0 0,32-48,7-100,-33 126</inkml:trace>
  <inkml:trace contextRef="#ctx0" brushRef="#br0" timeOffset="104531.541">708 244,'23'40,"15"39,10 73,-32-4,-7 0,-10 144,-1-111,-40 37,-4-15,3-27,29-37,10-123</inkml:trace>
  <inkml:trace contextRef="#ctx0" brushRef="#br0" timeOffset="113943.729">1613 2961,'-2'-2,"0"0,0 0,0 0,-1 0,1 0,-1 1,1-1,-1 1,0 0,0 0,1 0,-1 0,0 0,0 0,0 1,0 0,0-1,0 1,0 0,0 0,0 1,-2 0,-8 1,0 2,1 0,-1 0,1 1,0 1,0 0,0 1,1 0,0 1,0 0,1 0,0 1,1 1,0 0,0 0,1 0,-4 8,4-4,1 1,0 0,1 0,1 0,0 0,1 1,1 0,0 0,2 0,-1 0,2 0,0 0,1 0,2 8,-2 13,2-13,1 0,1 0,1 0,1-1,1-1,1 1,2-1,0-1,4 6,68 46,-48-32,-29-33,1 1,0-1,0-1,1 1,0-1,0 0,0-1,1 0,0-1,5 3,3-2,0-2,0 1,0-2,1 0,-1-2,1 1,-1-2,1-1,0 0,7-2,6-9,-22 2</inkml:trace>
  <inkml:trace contextRef="#ctx0" brushRef="#br0" timeOffset="114945.499">2077 2895,'8'2,"1"1,0 0,-1 1,1-1,-1 2,0-1,0 1,-1 1,0-1,0 1,0 0,0 1,-1 0,0 0,-1 0,1 1,-2-1,1 1,-1 1,1 0,8 11,-2-5,-1 0,0 1,-1 1,-1-1,0 1,-1 0,-1 1,-1 0,-1 0,0 0,-1 0,0 15,-5 185,-44-98,44-114,0 1,-1-1,0 1,-1-1,1 0,-1 0,0-1,-1 1,1-1,-1 0,0 0,-1 0,1-1,-1 0,0 0,0 0,0-1,-3 2,-8-1</inkml:trace>
  <inkml:trace contextRef="#ctx0" brushRef="#br0" timeOffset="116594.839">1723 3601,'-4'191,"0"-178,-2 1,0 0,-1-1,0-1,-1 1,0-1,-1 0,-1-1,1 0,-2-1,0 0,-7 5,-2 5,11-15,1 0,-1-1,0 0,0 0,-1-1,1-1,0 1,-1-1,0-1,0 0,1 0,-1-1,0 0,0-1,1 0,-8-2,-23 1,-258 2,279 2,1 2,-1 0,1 1,0 1,0 1,1 0,0 1,0 1,-12 9,-65 33,-35 55,119-95,0 1,0 0,1 1,0 0,2 1,-1 0,2 0,0 0,-1 5,-22 46,19-44,2 0,1 1,0 0,2 1,0-1,2 1,0 0,2 0,0 0,3 12,-6 4,0-25</inkml:trace>
  <inkml:trace contextRef="#ctx0" brushRef="#br0" timeOffset="117657.822">222 4308,'37'117,"-23"-85,51 104,-44-77,-20-54,0 0,0 0,0 0,1 0,-1 0,1 0,0 0,1-1,-1 1,1-1,0 1,0-1,1 0,-1 0,1 0,0-1,0 1,0-1,0 0,0 0,3 0,1-1,0 0,0 0,0-1,0-1,0 1,0-1,0-1,0 0,1 0,-1 0,0-1,-1 0,1-1,0 1,-1-2,1 1,-1-1,0 0,0 0,0-1,-1 0,0 0,0-1,0 0,2-3,66-42,22 33,-74 17</inkml:trace>
  <inkml:trace contextRef="#ctx0" brushRef="#br1" timeOffset="124568.972">442 1614,'-13'167,"5"-95,4 0,2 1,5 14,-1 26,-1 121,21-59,-9-1,10 3,6-13,-18-129,-1-1,-2 2,-2-1,-1 1,-1 17,24 129,16 0,44 41,27 43,-7-76,-98-169,0 1,-1 1,-2-1,0 1,-1 1,-2-1,0 1,-1 14,7 23,-6-46</inkml:trace>
  <inkml:trace contextRef="#ctx0" brushRef="#br1" timeOffset="125598.577">906 4661,'25'38,"46"61,-69-98,0-1,-1 1,1 0,0-1,0 1,-1-1,1 1,0-1,0 0,0 0,0 0,0 0,-1 0,1-1,0 1,0 0,0-1,0 1,-1-1,1 0,0 1,-1-1,1 0,0 0,-1 0,1 0,-1-1,0 1,1 0,-1-1,0 1,0-1,0 1,1-2,36-56,28-55,-61 100</inkml:trace>
  <inkml:trace contextRef="#ctx0" brushRef="#br1" timeOffset="140302.113">6428 3823,'-5'158,"4"-155,0 1,-1-1,0 1,1-1,-2 1,1-1,0 0,0 0,-1 0,0 0,0 0,1-1,-2 1,1-1,0 0,0 0,-1 0,1 0,-1 0,1-1,-1 0,0 0,0 0,0 0,-1 0,-107 2,82-5,-5 1,0 1,0 1,0 2,0 2,-12 3,-248 57,-1-15,10 8,161-42,0-5,-26-5,-203 15,-1827-22,1983-21,168 21,0 0,0-3,1 0,-1-2,1-1,-19-7,10 4,-1 1,0 3,-1 0,0 3,1 2,-1 1,-26 4,-38-2,-91 2,78 50,105-50,1 1,0 0,0 0,1 1,-1 0,1 1,1 0,-1 1,1 0,1 1,-1 0,1 0,-4 7,-3 5,2 0,0 1,1 1,1 0,1 1,-1 7,-11 120,-20 5,36-139,6-15,0 0,0 0,0-1,-1 1,1 0,-1 0,1 0,-1 0,0 0,0 0,0-1,0 1,0 0,0-1,0 1,0-1,-1 1,1-1,-1 1,1-1,-1 0,1 0,-1 0,0 0,1 0,-1 0,0 0,0-1,0 1,0-1,0 1,0-1,0 0,0 1,0-1,0 0,0-1,0 1,1 0,-1 0,0-1,-1 1,-15-8,1 0</inkml:trace>
  <inkml:trace contextRef="#ctx0" brushRef="#br1" timeOffset="141154.442">486 4595,'23'191,"-22"-45,-2-145,1 0,0 1,-1-1,1 0,0 0,0 0,0 1,0-1,0 0,0 0,0 0,0 0,1 1,-1-1,0 0,1 0,-1 0,1 0,-1 0,1 0,0 0,-1 0,1 0,0 0,0 0,0 0,-1 0,1-1,0 1,0 0,0-1,0 1,0-1,0 1,1-1,-1 1,0-1,0 0,0 1,0-1,1 0,-1 0,0 0,0 0,0 0,0 0,1 0,-1 0,0-1,0 1,0 0,0-1,0 1,1-1,-1 1,0-1,0 0,0 1,0-1,-1 0,1 0,0 1,0-1,0 0,-1 0,1 0,132-109,-116 103</inkml:trace>
  <inkml:trace contextRef="#ctx0" brushRef="#br1" timeOffset="157540.28">332 4861,'-3'-1,"0"0,0 1,0 0,0-1,0 1,0 1,0-1,0 0,0 1,0-1,0 1,0 0,0 0,0 0,0 0,0 1,1-1,-1 1,1 0,-1 0,1 0,-1 0,1 0,0 0,0 0,0 1,0-1,1 1,-1 0,1-1,-1 1,1 0,0 0,0 0,0 0,1 0,-1 0,1 0,-2 223,2 372,-21-421,13-141,6-31,0 0,0 1,1-1,0 1,0-1,0 1,0-1,1 1,0-1,0 1,1 0,0-1,0 1,0-1,0 0,1 1,1 1,-1-6,0 0,0 0,0 0,0 0,1-1,-1 1,0-1,0 0,1 0,-1 1,0-2,0 1,1 0,-1 0,0-1,0 1,0-1,1 1,-1-1,0 0,0 0,0 0,0 0,0-1,0 1,-1 0,1-1,0 1,-1-1,1 0,-1 1,0-1,1 0,-1 0,0 0,0 0,0 0,0 0,0 0,-1-1,1 1,8-9,116-75,-45 49,-59 30</inkml:trace>
  <inkml:trace contextRef="#ctx0" brushRef="#br1" timeOffset="161938.457">2143 4705,'126'27,"-107"-22,-1-1,1 0,0-1,0-1,0-1,1-1,2 0,38 1,-57-1,0 0,0 1,-1-1,1 1,0-1,0 1,-1 0,1 0,-1 0,1 1,-1-1,1 1,-1-1,0 1,0 0,1 0,-1 0,-1 0,1 0,0 0,0 1,-1-1,1 0,-1 1,0-1,0 1,0 0,0-1,0 1,-1 0,1 0,-1-1,0 1,0 0,0 2,1 4,-2 0,1 1,-1-1,-1 0,1 0,-2 0,1 0,-1 0,-1-1,-2 6,-76 138,77-138,2 1,-1-1,2 1,0-1,0 1,2 0,-1 0,2-1,1 12,0 17,-1 626,-1-665,0-1,1 0,-1 0,-1 0,1 0,0 0,-1 0,1 0,-1 0,0 0,0 0,0 0,0-1,-1 1,1 0,-1-1,0 1,0-1,0 1,0-1,0 0,0 0,0 0,-1 0,1 0,-1 0,0-1,1 1,-1-1,0 0,0 0,0 0,0 0,0 0,0-1,0 1,0-1,0 0,0 0,0 0,0 0,0-1,-1 1,-74-33,76 33,0-1,0 0,0-1,0 1,0 0,1 0,-1-1,1 1,-1-1,1 1,-1-1,1 0,0 1,0-1,0 0,0 0,0 0,0 0,1 0,-1 0,0 0,1 0,0 0,-1 0,1-1,0 1,0 0,0 0,1 0,-1 0,0 0,1 0,-1 0,1 0,0 0,0 0,0-2,2 2,0-1,0 0,1 1,-1 0,0-1,1 1,0 1,-1-1,1 0,0 1,0 0,0 0,-1 0,1 0,0 1,1-1,-1 1,1 0,15-1</inkml:trace>
  <inkml:trace contextRef="#ctx0" brushRef="#br1" timeOffset="164568.143">8018 4705,'-290'0,"245"11,44-11,0 1,0-1,1 1,-1 0,1-1,-1 1,0 0,1-1,-1 1,1 0,-1 0,1-1,0 1,-1 0,1 0,0 0,0-1,-1 1,1 0,0 0,0 0,0 0,0 0,0-1,0 1,0 0,1 0,-1 0,0 0,0 0,1-1,-1 1,0 0,1 0,-1 0,1-1,-1 1,1 0,-1-1,1 1,0 0,-1-1,1 1,0-1,-1 1,1-1,0 1,0-1,-1 0,1 1,1-1,23 21,-15-14,1 0,-1 1,-1 1,0 0,0 0,0 0,-1 1,-1 1,0-1,0 1,-1 0,0 1,-1 0,0 0,-1 0,0 3,28 143,-25-126,-2 0,-1 0,-2 0,0 1,-3-1,-2 12,2 33,-12 118,-18-43,23-136,1 1,0 0,1 0,1 0,1 1,0 0,2 0,0 0,1 0,0 10,2-20,-2 1,1 0,-1 0,-1-1,0 1,0-1,0 1,-1-1,-1 0,1 0,-1 0,0 0,-1-1,0 0,-5 6,35-37,-16 13,1 0,0 1,0 1,1 0,0 0,1 1,0 0,0 1,1 1,0 0,0 0,0 1,0 1,1 0,13-1,188 8,-193-3</inkml:trace>
  <inkml:trace contextRef="#ctx0" brushRef="#br1" timeOffset="166616.647">8703 4838,'2'-2,"0"0,0 0,0 0,0 1,1-1,-1 1,0-1,1 1,-1 0,1 0,-1 0,1 0,0 0,-1 1,1-1,0 1,0-1,-1 1,1 0,0 0,0 1,1-1,1 0,265 0,-267 0,-2-1,0 1,0-1,1 1,-1-1,0 1,1 0,-1-1,0 1,1 0,-1 0,0 0,1 0,-1 0,0 0,1 1,-1-1,0 0,0 1,1-1,-1 1,0-1,0 1,0-1,1 1,-1 0,0 0,0 0,0 0,0-1,0 1,-1 0,1 1,0-1,0 0,-1 0,1 0,0 0,-1 1,1-1,-1 0,0 0,1 1,-1-1,0 0,0 1,0-1,0 0,0 2,-55 95,27 14,3 152,15 32,12-185,-2 317,0-425,1-1,-1 1,1 0,-1-1,0 1,0 0,0-1,-1 1,1 0,-1-1,1 1,-1 0,0-1,0 1,0-1,0 1,0-1,-1 0,1 1,-1-1,1 0,-1 0,0 0,0 0,0-1,0 1,0 0,-1-1,1 1,0-1,-1 0,1 0,-1 0,1 0,-1 0,-2 0,-187-2,163 0</inkml:trace>
  <inkml:trace contextRef="#ctx0" brushRef="#br1" timeOffset="-209576.223">9013 6274,'-4'0,"-9"0,-5 0,-8 0,-18 0,-9 0,0 0,7 0,6 0,6 0,3 0,1 0,3 0,5 0</inkml:trace>
  <inkml:trace contextRef="#ctx0" brushRef="#br1" timeOffset="-208805.521">8548 6274,'-167'-22,"-95"9,221 7,0 2,-1 1,1 3,-25 2,-18 0,-14-2,116 0,0 0</inkml:trace>
  <inkml:trace contextRef="#ctx0" brushRef="#br1" timeOffset="-207491.308">9034 6627,'-144'-13,"90"6,0 2,0 3,-51 5,6-1,70-2,-28 1,0-2,0-3,0-3,-20-5,-138-7,109 16,98 2,0 0,0 0,0 0,1-1,-1 0,1-1,0 0,-1 0,1 0,0-1,1 0,-1 0,1-1,0 0,-4-4,-8-10</inkml:trace>
  <inkml:trace contextRef="#ctx0" brushRef="#br2" timeOffset="-131465.519">5324 355,'0'1159,"-13"-1073,10-74,0 0,1-1,0 1,1 0,1 0,-1 0,2 0,0 0,0 0,2 4,-2-15,1 1,0 0,-1 0,1-1,0 1,0-1,0 0,0 0,0 0,1 0,-1 0,0 0,0 0,1 0,-1-1,0 0,1 1,-1-1,0 0,1 0,-1 0,1 0,-1-1,0 1,1-1,-1 1,0-1,1 0,-1 0,0 0,0 0,0 0,0 0,0-1,0 1,0-1,24-6,-10 6,0 2,0-1,0 2,0 0,0 1,0 1,0 0,-1 1,0 1,7 3,75 17,327 47,-276-46,29-6,43 47,60-44,125-23,-208 20,638-19,-589-10,67-18,-102 0,82-20,-62 15,3 5,-201 24,-29 4,-1 0,0-1,1 1,0-1,-1 0,1 0,-1 0,1-1,-1 1,1-1,-1 0,0 0,1 0,-1-1,0 1,0-1,0 1,0-1,0 0,0 0,0-1,-1 1,1 0,-1-1,1 0,-1 0,0 1,0-1,0 0,-1 0,1-1,-1 1,1-2,-5-226,3-803,1 1031,-1 1,1-1,-1 0,0 0,0 1,0-1,0 0,0 0,-1 0,1 1,-1-1,0 0,0 0,0 1,0-1,0 1,0-1,-1 1,1 0,-1-1,0 1,0 0,1 0,-1 0,-1 0,1 0,0 1,0-1,-1 1,1-1,-1 1,1 0,-1 0,0 0,1 0,-1 0,-238 2,-190-1,366-3,0-3,1-3,0-2,-34-12,-163-18,-114-28,-28-4,61 64,209 11,-344-1,196 21,204-18,-1 2,1 4,-1 4,-149 18,-93 28,154-12,-104-24,145-25,103 1</inkml:trace>
  <inkml:trace contextRef="#ctx0" brushRef="#br2" timeOffset="-124347.477">7665 4551,'22'267,"-23"214,-41-283,-55 255,43-283,47-148,0 0,2 1,1 0,1 0,1 0,0 1,2-1,2 16,1-34,-1-1,1 0,0 0,0 0,0 0,0 0,1-1,0 0,-1 1,1-1,1-1,-1 1,0 0,1-1,-1 0,1 0,-1 0,1-1,0 0,0 0,0 0,0 0,2-1,14 6,112 27,3-5,113 7,-103-16,208 60,-273-66,1-4,1-3,-1-4,57-7,15 2,607 3,-532-30,-135 12,233-24,105-1,-106 22,87-2,489 24,-569-22,-53-20,-52 27,140-42,-331 56,-33 1,0 0,1 0,-1-1,0 1,0-1,0 0,0 0,1-1,-1 1,0-1,0 0,0 0,0 0,0 0,0-1,0 1,-1-1,1 0,0-1,-1 1,0 0,1-1,-1 0,0 0,0 0,-1 0,1 0,0-1,-1 1,0-1,0 0,5-139,-9 100,-48-205,-5-95,47 242,4 0,7-53,-1 22,-2 115,-1 0,-1 0,0 0,-1 0,-1 0,0 0,-6-11,-10-98,20 124,0 0,0 0,0 0,-1 0,1 0,-1 1,1-1,-1 0,0 0,0 0,1 1,-1-1,-1 0,1 1,0-1,0 1,0-1,-1 1,1-1,-1 1,1 0,-1 0,0 0,1 0,-1 0,0 0,0 0,1 1,-1-1,0 1,0-1,0 1,-1-1,-71 10,36-1,-333-5,-153-5,120-40,-124-1,-207 41,394-42,193 26,-65-11,-44-11,-245 38,55-65,442 67,-13 1,1-1,-1-1,0-1,0 0,0-1,1-1,0-1,0-1,0 0,-13-7,0-2,1 2,-2 0,0 3,0 0,-1 2,0 2,-17-2,-210-1,160 11,65 1,-1 1,1 3,0 0,1 2,-1 2,-14 7,2-2,-132 20,169-36,1 0,0 1,-1 0,1 0,0 0,-1 1,1 1,0-1,1 1,-1 1,0-1,1 2,0-1,0 1,0-1,0 2,1-1,0 1,0 0,1 0,-3 4,0 2,6-8,0 0,-1 0,1-1,-1 1,0 0,1-1,-2 0,1 1,0-1,-1-1,1 1,-1 0,0-1,0 0,0 0,0 0,0 0,-1-1,1 1,-4 0,6-3,1 1,-1-1,1 0,-1 1,1-1,0 0,-1 0,1 0,0 0,0 0,0 0,-1-1,1 1,0 0,1 0,-1-1,0 1,0-1,1 1,-1-1,0 1,1-1,0 1,-1-1,1 1,0-1,0 0,0 1,0-2,-3-19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12:19.49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1 133,'16'0,"0"-1,-1 0,0 1,0 1,0 0,1 1,-1 1,-1 0,1 1,0 1,-1 0,0 1,0 0,2 3,116 30,-19-14,-99-19,1-1,-1 0,1-1,0 0,0-1,0-1,1 0,-1-1,0-1,1-1,-1 0,5-1,27 0,-21 2,-3 0</inkml:trace>
  <inkml:trace contextRef="#ctx0" brushRef="#br0" timeOffset="1032.885">46 0,'194'14,"-20"17,-151-25,-1-1,1-1,0-1,0-1,0-1,21-2,48 4,-83-2,-1 1,1 1,-1 0,0 0,0 1,0 0,0 0,-1 1,1 0,-1 0,0 0,-1 1,0 0,0 1,0-1,1 3,5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5T16:18:57.3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3106 9839,'51'0,"-30"-2,1 1,-1 1,1 1,-1 0,0 2,1 1,-1 0,-1 2,1 0,-1 2,0 0,1 2,21 11,0-2,1-2,1-2,0-1,7-1,117 38,7 6,3-7,23-4,-141-33,17 6,-28-6,0-2,0-2,48 1,141 33,44 33,301 64,-335-94,-38 21,71-26,317 86,-304-57,150 71,10-39,-108 50,-39-91,-232-43,114 43,-159-47,0-1,2-2,-1-2,2 0,24 2,108 37,-105-35,-39-5</inkml:trace>
  <inkml:trace contextRef="#ctx0" brushRef="#br0" timeOffset="1664.92">3530 11731,'54'-28,"-18"11,1 2,1 1,0 2,0 1,1 2,1 2,4 1,17-4,306-55,-68 1,106-10,435-116,-95-8,-724 193,27-7,0 2,0 2,1 3,15 0,-34 3,-1-2,0-1,0-1,0-1,25-11,5-1,323-71,-211 57,-3-7,49-24,-29 3,2 9,34 1,-182 44,-1-2,0-1,0-2,-1-2,-1-2,25-14,125-73,-170 95,0 2,0 0,1 1,0 1,0 1,21 0,22-5,222-51,-274 57,0-1,1-1,-1 1,0-2,-1 1,1-1,-1-1,0 0,0-1,5-4,94-64,-60 45,-28 21</inkml:trace>
  <inkml:trace contextRef="#ctx0" brushRef="#br0" timeOffset="3248.32">11150 10094,'59'-1,"-31"-1,0 1,1 2,-1 1,0 1,0 1,0 2,12 4,344 99,238 102,-430-138,41 22,-162-71,1-3,75 11,-17-5,-1-4,-93-19,0 2,0 1,-1 2,32 13,76 55,-100-57,-8-3,1-1,1-2,0-1,1-2,7 0,108 16,-2 7,61 24,539 148,-609-171,81 2,-160-30,-36-5</inkml:trace>
  <inkml:trace contextRef="#ctx0" brushRef="#br0" timeOffset="4775.658">10980 11505,'149'-17,"169"-115,-73 2,-17 31,436-163,-73 16,2 5,-173 47,-274 133,-59 22,1 4,2 5,32-6,392-84,-209 18,-6-3,-45 30,-228 69,-11 2,0 0,0 2,0 0,0 0,0 1,1 1,-1 1,0 0,4 4</inkml:trace>
  <inkml:trace contextRef="#ctx0" brushRef="#br0" timeOffset="20039.775">1103 46,'-504'0,"316"-27,79 9,107 18,0-1,1 1,-1 0,0 0,0 0,0 1,1-1,-1 0,0 1,0-1,1 1,-1-1,0 1,1 0,-1 0,1 0,-1 0,1 0,-1 0,1 0,0 0,-1 0,1 1,0-1,0 1,0-1,0 1,0-1,0 1,1-1,-1 1,0 0,1-1,0 1,-1 0,1 0,0-1,-4 75,5-62,3 1309,-35-1023,12-176,-4 200,-32-36,2 89,27-140,1-34,10 0,8 21,8 939,27-808,-28 776,0 1633,59-2230,-31-270,-4-83,-22 299,-1-260,-1-216,0 0,0-1,0 1,1 0,-1 0,1-1,0 1,0-1,0 1,0-1,1 1,0-1,-1 0,1 1,0-1,1 0,-1 0,0-1,1 1,0 0,-1-1,1 1,0-1,0 0,1 0,-1-1,0 1,1 0,-1-1,1 0,-1 0,1 0,0 0,-1-1,1 1,1-1,223-4,-8-22,-168 26,73-14,-126 14,0 0,0 0,0 0,1 0,-1 0,0 0,0-1,0 1,1 0,-1-1,0 1,0 0,1-1,-1 1,0-1,1 1,-1-1,1 0,-1 1,1-1,-1 0,1 1,-1-1,1 0,-1 1,1-1,0 0,0 0,-1 0,1 1,0-1,0 0,0 0,0 0,0 1,0-1,0 0,0 0,0 0,0 0,0 1,1-1,-1 0,0 0,0 1,1-1,-1 0,1 0,-1 1,1-1,-1 0,1 1,-1-1,1 1,-1-1,1 0,0 1,-1 0,1-1,0 1,0-1,-1 1,1 0,0-1,0 1,-1 0,1 0,0 0,0 0,0 0,-19-6</inkml:trace>
  <inkml:trace contextRef="#ctx0" brushRef="#br0" timeOffset="21300.138">566 10686,'168'11,"-137"-5,-23-6,1 1,-1 0,0 1,0 0,1 0,-1 1,-1-1,1 2,0-1,-1 1,1 1,-1-1,-1 1,1 0,1 2,-7-3,0-1,-1 0,1 1,-1-1,0 1,0-1,0 1,-1-1,1 1,-1-1,0 0,0 1,0-1,0 0,0 0,-1 0,0 0,1 0,-1 0,0 0,-1 0,1-1,0 1,-1-1,1 0,-2 1,-5 9,-62 82,-52 78,123-172,0 0,0-1,0 1,0 0,-1-1,1 1,0 0,0-1,0 1,0 0,0 0,0-1,0 1,-1 0,1 0,0-1,0 1,0 0,0 0,-1-1,1 1,0 0,0 0,-1 0,1 0,0-1,0 1,-1 0,1 0,0 0,-1 0,1 0,0 0,0 0,-1 0,1 0,0 0,-1 0,1 0,0 0,-1 0,1 0,0 0,0 0,-1 0,1 0,0-16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13:03.6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338 251,'-3'-1,"0"-1,0 0,0 0,0-1,0 1,0-1,1 1,-1-1,1 0,0 0,0 0,0 0,0 0,1-1,-1 1,1-1,-1 1,1-1,1 1,-1-1,0 0,1 1,0-1,-1 0,2 1,-1-1,0 0,1-3,-1 1,0 0,0-1,-1 1,1-1,-1 1,-1 0,1-1,-1 1,-1 0,1 0,-1 0,0 0,0 1,0-1,-1 1,0 0,0 0,0 0,-1 0,1 1,-1 0,-1 0,1 0,0 1,-1-1,0 1,1 1,-1-1,0 1,-7-2,0 2,0 1,-1 1,1-1,0 2,-1 0,1 1,0 0,-8 3,16-1,0 1,1 0,0-1,0 1,0 1,1-1,0 0,0 1,0 0,0 0,1 0,0 0,1 0,-1 0,1 0,0 1,1-1,-1 0,1 1,1 5,-2-6,-1-1,2 1,-1 0,1 0,0-1,0 1,0 0,1 0,0-1,0 1,0 0,1-1,0 1,0-1,0 0,1 0,0 0,0 0,0 0,0 0,1-1,0 1,0-1,0 0,0-1,1 1,4 2,8 2,1-1,0-1,1-1,-1 0,1-1,0-2,0 0,0 0,0-2,0 0,1-2,11-2,-27 3,0 0,0 0,0-1,-1 0,1 1,0-1,-1-1,0 1,1 0,-1-1,0 0,0 0,-1 0,1 0,-1 0,1 0,-1-1,0 1,0-1,0 0,-1 0,0 1,1-1,-1 0,0 0,-1 0,1 0,-1 0,0 0,0 0,0-1,0 1,-1 0,1 0,-1 0,0 0,-1 1,1-1,-1 0,1 0,-1 1,0-1,0 1,-1-1,1 1,-13-29,13 26,-1-1,1 1,-1-1,-1 1,1 0,-1 0,0 0,0 1,-1-1,1 1,-1 0,-1 0,1 1,-1 0,1 0,-1 0,-5-2,-6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13:07.5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279 152,'4'0,"49"-4,-52 3,0 1,0 0,0 0,0 0,0 0,-1-1,1 1,0 0,0-1,0 1,0 0,0-1,-1 1,1-1,0 0,0 1,-1-1,1 0,0 1,-1-1,1 0,-1 0,1 1,-1-1,1 0,-1 0,0 0,1 0,-1 0,0 0,0 1,0-1,0 0,0 0,0 0,0 0,0 0,0 0,0 0,0 0,0 0,-1 0,1 0,0 1,-1-1,1 0,0 0,-1 0,0 0,-6-7,0 0,-1 1,0 0,-1 0,0 1,0 0,0 0,0 1,-1 0,0 1,0 0,-2 0,-4-1,0 0,-1 2,1 0,-1 0,1 2,-1 0,0 1,1 1,-12 1,24 0,0 0,0 0,1 0,-1 1,1-1,0 1,-1 0,1 0,0 0,1 0,-1 1,1-1,-1 1,1-1,0 1,0 0,1 0,-1 0,1 0,0 0,0 0,0 0,0 0,1 0,0 1,0-1,0 0,0 0,1 1,-1-1,1 0,0 0,1 0,-1 0,2 2,-1 20,4 143,-5-164,1-1,0 1,0-1,0 0,1 0,-1 0,1 0,0-1,0 1,0-1,1 1,-1-1,1 0,-1 0,1-1,0 1,0-1,1 0,-1 0,0 0,1-1,-1 1,1-1,0 0,-1 0,1-1,0 0,-1 1,1-1,0-1,-1 1,1-1,0 0,-1 0,1 0,-1-1,1 1,-1-1,0 0,0 0,0-1,3-2,2 0,-1 0,1-1,-1-1,-1 1,1-1,-1 0,-1-1,1 0,-1 0,-1 0,1-1,-1 0,-1 0,0 0,0-1,1-3,22-42,-22 43,0 1,-1-1,0 0,-1 0,0 0,-1-1,-1 1,1-1,-2 1,0-1,-1 1,-1-9,2 19,0 0,0 0,0 1,0-1,-1 0,1 0,-1 1,1-1,-1 0,0 1,0-1,0 1,0-1,0 1,0-1,0 1,0 0,0-1,-1 1,1 0,0 0,-1 0,1 0,-1 0,1 0,-1 1,0-1,1 0,-1 1,0-1,1 1,-1 0,0-1,0 1,0 0,-10 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14:26.8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 1463,'-1'0,"1"-1,-1 1,0-1,0 1,1-1,-1 1,1-1,-1 1,0-1,1 0,-1 1,1-1,-1 0,1 1,0-1,-1 0,1 0,0 1,-1-1,1 0,0 0,0 0,0 1,0-1,-1 0,1 0,1 0,-1 0,0 0,0 1,0-1,0 0,0 0,1 0,-1 1,0-1,1 0,-1 0,1 1,-1-1,1 0,-1 1,1-1,-1 0,1 1,0-1,-1 1,1-1,0 1,-1-1,1 1,0 0,0-1,-1 1,1 0,0 0,0-1,0 1,0 0,14-4,1 1,0 1,0 1,0 0,0 0,0 2,0 0,6 2,170 40,64-29,8 3,-177-7,0-4,0-4,28-4,11 0,708 2,-572-24,-231 25,1-2,-1-1,1-1,-1-2,22-7,109-30,-135 37,-4 0</inkml:trace>
  <inkml:trace contextRef="#ctx0" brushRef="#br0" timeOffset="2477.804">5026 1463,'220'-23,"328"23,-339 21,516-19,-104-2,-392-40,18 27,-66-15,-123 21,1 3,0 3,30 3,4 0,760-2,-536-22,411 23,-709-1</inkml:trace>
  <inkml:trace contextRef="#ctx0" brushRef="#br0" timeOffset="11855.746">4077 27,'-150'-13,"130"9,1 0,-2 2,1 1,0 0,0 1,0 1,0 1,-8 2,26-3,-1 0,1 0,-1 0,1 1,0-1,-1 1,1-1,0 1,0 0,0 0,0-1,0 2,0-1,1 0,-1 0,1 0,-1 1,1-1,0 1,0-1,0 1,0-1,1 1,-1 0,1-1,-1 1,1 0,0 0,0-1,0 1,1 0,-1 0,23 93,-17-76,25 200,-21-94,-5 0,-7 48,0-29,2 260,-9-314,11-89,-1-1,0 0,0 0,1 1,-1-1,0 0,1 0,-1 0,1-1,-1 1,1 0,0 0,-1-1,1 1,0-1,-1 0,1 1,0-1,0 0,-1 0,1 0,0 0,0 0,-1-1,1 1,0-1,-1 1,1-1,0 1,-1-1,1 0,-1 0,1 1,-1-1,1 0,-1-1,0 1,1 0,-1 0,0-1,0 1,0 0,0-1,1-1,5-1,52-34,-35 21,1 2,1 0,0 1,1 2,1 0,23-5,-30 11,-2-1</inkml:trace>
  <inkml:trace contextRef="#ctx0" brushRef="#br0" timeOffset="15555.736">10504 27,'2'-2,"0"0,0 0,0 0,0 0,1 1,-1-1,0 1,1 0,-1-1,1 1,-1 0,1 1,0-1,-1 0,1 1,0-1,0 1,-1 0,1 0,0 0,0 0,1 1,1-1,0 0,13-3,0 1,0 1,0 1,0 1,1 0,-2 1,1 1,0 1,-1 0,1 1,-1 1,11 6,-22-5,-1-1,0 1,0 0,0 0,-1 1,0-1,-1 1,0 0,0 0,0 0,-1 1,0-1,-1 1,0-1,0 1,-1-1,0 1,0-1,-1 1,0-1,-1 1,-1 5,0 30,3 378,43-123,21 22,-62-306,1-1,-2 1,0 0,-1 0,0 0,-1 0,-1-1,-3 13,2-23,-1-1,0 0,0 1,0-2,-1 1,1 0,0-1,-1 0,0 0,1 0,-1-1,0 1,0-1,0 0,0-1,0 1,0-1,0 0,0 0,0-1,0 1,0-1,0 0,-4-2,4 3,-38-7,0-1,1-2,0-3,1-1,-7-4,-80-26,81 34,-1 2,1 2,-2 3,1 1,0 3,-10 2,-15-1,14 0,71-2,4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14:59.21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245 1,'-167'0,"165"0,-1 0,1 1,-1-1,0 1,1-1,-1 1,1 0,0 0,-1 0,1 0,0 0,0 1,-1-1,1 1,0-1,0 1,1 0,-1 0,0 0,1 0,-1 0,1 0,-1 0,1 1,0-1,0 0,0 1,0-1,0 1,1-1,-1 1,0 86,3-61,-21 173,19 373,0-571,-1-1,1 1,-1 0,1-1,0 1,0-1,0 1,1-1,-1 1,1-1,-1 1,1-1,0 1,0-1,0 1,0-1,0 0,0 1,1-1,-1 0,1 0,0 0,0 0,-1-1,1 1,0 0,0-1,1 1,-1-1,0 0,3 1,9 1,1 0,0-2,1 0,-1-1,0 0,0-1,0-1,0 0,0-1,2-2,71-8,-27-5,-47 4</inkml:trace>
  <inkml:trace contextRef="#ctx0" brushRef="#br0" timeOffset="1327.581">709 111,'-2'-2,"1"0,-1 0,1 0,0 0,0 0,0 0,0 0,0-1,1 1,-1 0,1 0,-1-1,1 1,0 0,0-1,0 1,0 0,0-1,1 1,-1 0,1 0,-1-1,1 1,0 0,0 0,0 0,0 0,0 0,1 0,-1 0,0 0,1 0,0 1,-1-1,1 0,0 1,0 0,0-1,0 1,0 0,0 0,0 0,0 0,0 0,0 1,1-1,-1 1,0-1,1 1,-1 0,2 0,75-1,-76 1,-1 0,0 0,1 1,-1-1,0 1,0 0,0 0,0 0,1 0,-1 0,0 0,-1 1,1-1,0 0,0 1,-1 0,1-1,0 1,-1 0,0 0,1 0,-1 0,0 0,0 0,0 0,0 0,-1 0,1 1,-1-1,1 0,-1 3,0 9,-1 0,-1 0,0 0,-1 0,0 0,-2-1,1 1,-5 7,-19 76,24 253,3-48,2-294,-1 0,0 0,0 0,-1 0,0 0,-1 0,1-1,-1 1,-1 0,0-1,0 0,0 1,-1-1,0 0,0-1,-1 1,0-1,0 0,0 0,-1 0,0-1,0 0,0 0,-1 0,0-1,0 0,0 0,0-1,0 0,-6 1,9-4,0-1,0 0,0 0,0 0,0-1,0 1,0-1,1 0,-1 0,1 0,-1-1,1 1,0-1,0 0,0 0,0 0,1 0,-1 0,1-1,0 1,0-1,0 1,0-1,0 0,1 0,0 0,0 0,0 0,0 0,1 0,-1-1,-4-20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14:45.2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4F8B"/>
      <inkml:brushProperty name="ignorePressure" value="1"/>
    </inkml:brush>
    <inkml:brush xml:id="br2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2056 71,'-216'0,"211"1,1-1,0 0,0 1,0 0,-1 0,1 0,0 0,0 1,1 0,-1 0,0 0,0 0,1 0,-1 1,1-1,0 1,0 0,0 0,0 0,1 1,-1-1,1 1,-1-1,1 1,1 0,-1 0,0 0,1 0,0 0,0 0,0 0,0 0,1 0,0 1,-1-1,2 0,-1 0,1 2,2 414,-3 242,-20-513,1-41,19-107,1 0,0 0,-1-1,1 1,0 0,0 0,0-1,0 1,0-1,0 1,0-1,0 1,0-1,0 0,0 1,0-1,0 0,0 0,0 0,0 0,0 0,0 0,1 0,-1 0,0 0,0 0,0-1,0 1,0 0,0-1,0 1,0-1,0 1,0-1,0 1,0-1,-1 0,1 0,0 1,0-1,-1 0,1 0,0 0,-1 0,1 0,-1 0,1 0,-1 0,1 0,5-3,5-3,2 0,-1 1,1 0,0 1,0 0,1 1,-1 1,1 0,0 1,0 0,8 1,-3 1</inkml:trace>
  <inkml:trace contextRef="#ctx0" brushRef="#br0" timeOffset="4014.301">576 468,'-100'-13,"81"6,-1 0,-1 1,1 2,-1 0,1 1,-1 0,0 2,0 1,0 0,-15 4,33-4,0 0,1 0,-1 1,0 0,1-1,-1 1,1 0,-1 0,1 0,0 1,-1-1,1 1,0-1,0 1,0 0,0-1,0 1,0 0,0 0,1 1,-1-1,1 0,-1 0,1 1,0-1,0 1,0-1,0 1,1 0,-1 2,0 89,4-59,-2 845,-1-877,0 0,1 0,-1 0,1 0,0 0,-1 0,1 0,1-1,-1 1,0 0,1 0,-1-1,1 1,0-1,0 1,0-1,0 0,0 0,0 0,1 0,-1 0,1 0,0-1,-1 1,1-1,0 1,0-1,0 0,0-1,0 1,0 0,0-1,0 1,0-1,0 0,0 0,0 0,0-1,0 1,144-25,-27 0,-112 25,0 0,0 0,1-1,-1 0,0-1,0 0,-1 0,1-1,0 0,-1 0,1-1,-1 0,0 0,0 0,-1-1,1 0,-1-1,1 0,2-7</inkml:trace>
  <inkml:trace contextRef="#ctx0" brushRef="#br0" timeOffset="5750.669">775 336,'3'0,"0"0,0 0,0 0,-1 0,1 1,0-1,0 1,-1-1,1 1,0 0,0 0,-1 0,1 1,-1-1,0 1,1-1,-1 1,0 0,0 0,0 0,0 0,0 0,0 0,0 1,-1-1,1 0,-1 1,0 0,1 1,4 5,-1 0,0 0,0 0,-1 1,0 0,-1 0,0 0,0 0,-1 0,-1 1,0-1,0 1,-1-1,0 3,-46 169,36-155,1 1,1-1,2 1,0 1,-1 23,9 200,20-78,0-25,-22 35,-1-181,0 1,0-1,0 1,0-1,0 0,-1 0,0 0,0 0,0 0,0 0,0 0,0 0,-1-1,1 0,-1 1,0-1,1 0,-1 0,0 0,0 0,-1-1,1 1,0-1,-1 0,1 0,0 0,-1-1,1 1,-1-1,1 1,-1-1,1 0,-1-1,1 1,-1-1,1 1,-1-1,1 0,-1 0,1-1,0 1,0-1,0 1,0-1,0 0,0 0,0 0,1-1,-1 1,1-1,-1 1,1-1,0 0,0 0,0 0,-1-3,-2-34,5 21</inkml:trace>
  <inkml:trace contextRef="#ctx0" brushRef="#br1" timeOffset="17437.106">1261 401,'-145'14,"29"1,113-12,0 0,0 1,0 0,0 0,1 0,-1 0,1 0,0 0,0 1,1-1,-1 1,1-1,0 1,0-1,1 1,-1 0,1 0,0-1,0 1,1 0,-1 0,1-1,0 1,0-1,1 1,-1-1,1 1,2 3,17 81,-4 2,5 84,1 102,-23 69,0-343,0 0,0 0,1-1,0 1,-1 0,1-1,0 1,0 0,1-1,-1 1,1-1,-1 0,1 0,-1 1,1-1,0 0,0 0,0 0,1-1,-1 1,0-1,0 1,1-1,-1 0,1 1,0-1,-1 0,1-1,0 1,-1-1,1 1,0-1,0 0,-1 0,1 0,0 0,0 0,0-1,-1 1,1-1,0 0,-1 1,1-1,-1-1,1 1,63-27,41-9,20 33,-105-17,-16 8</inkml:trace>
  <inkml:trace contextRef="#ctx0" brushRef="#br1" timeOffset="19090.164">1525 424,'0'-2,"-1"1,0 0,1-1,0 0,-1 1,1-1,0 1,0-1,0 0,0 1,0-1,0 1,0-1,0 1,1-1,-1 0,1 1,-1-1,1 1,0 0,-1-1,1 1,0-1,0 1,0 0,0 0,0-1,0 1,0 0,1 0,-1 0,0 0,1 1,-1-1,0 0,1 0,-1 1,1-1,-1 1,1-1,0 1,-1 0,1 0,-1-1,1 1,0 0,-1 1,1-1,-1 0,1 0,-1 1,1-1,-1 0,1 1,54 36,43 17,-95-54,0 0,0 0,-1 1,1 0,0 0,-1 0,1 0,-1 1,1-1,-1 1,0 0,1 0,-1 0,0 0,0 1,-1-1,1 1,0 0,-1 0,0 0,1 0,-1 0,0 0,-1 0,1 1,-1-1,1 1,-1-1,0 1,0 3,-1 2,0 0,-1-1,0 1,0-1,-1 1,-1-1,1 1,-1-1,0 0,-1 0,0-1,0 1,-1-1,-2 4,-33 74,-30 100,45 76,25 57,0-315,0-1,-1 1,1 0,-1 0,0 0,0-1,0 1,0 0,0-1,-1 1,1-1,-1 1,1-1,-1 0,0 1,0-1,0 0,0 0,-1-1,1 1,0 0,-1-1,1 1,-1-1,0 0,1 0,-1 0,0 0,0 0,1-1,-1 1,-93-2,77-3,4-1</inkml:trace>
  <inkml:trace contextRef="#ctx0" brushRef="#br2" timeOffset="27830.525">134 71,'0'0</inkml:trace>
  <inkml:trace contextRef="#ctx0" brushRef="#br2" timeOffset="35787.369">46 137,'2631'0,"-2455"25,-169-24,-1 1,1-1,0 1,-1 1,0-1,1 1,-1 0,0 1,-1-1,1 1,0 0,-1 1,0-1,0 1,0 0,-1 0,0 1,0-1,0 1,-1 0,1 0,-1 0,-1 0,1 1,-1-1,0 1,-1-1,0 2,-2 284,1 919,0-1207,0 1,0-1,-1 0,0 0,0 0,0 0,0 1,0-1,-1-1,0 1,0 0,0 0,0-1,-1 1,1-1,-1 0,0 1,0-1,0-1,0 1,0 0,-1-1,1 1,-1-1,0 0,0-1,0 1,0 0,0-1,-1 0,-129 13,-121 5,-169-10,19 28,-372-39,579-21,35 2,30-20,101 33,1 1,-1 2,0 1,-1 1,1 2,0 1,-14 3,45-3,1 0,-1 0,0 0,1 1,-1-1,1 0,-1 0,0 0,1 0,-1 1,1-1,-1 0,1 1,-1-1,1 0,-1 1,1-1,-1 1,1-1,0 1,-1-1,1 1,-1-1,1 1,0-1,0 1,-1-1,1 1,0-1,0 1,0 0,0-1,0 1,-1-1,1 1,0 0,0-1,1 1,-1-1,0 1,0 0,0-1,0 1,0-1,1 1,-1-1,0 1,0 0,1-1,-1 1,1-1,-1 1,0-1,1 0,-1 1,1-1,-1 1,1-1,-1 0,1 1,-1-1,1 0,-1 0,1 1,0-1,-1 0,39 28,-21-23,0-1,1-1,-1-1,1-1,0 0,0-1,0-1,1-1,32 0,349 1,-396 1,1 0,-1-1,1 1,-1-1,1 0,-1 0,0-1,1 0,-1 0,0 0,0-1,0 1,-1-1,1 0,-1-1,1 1,-1-1,0 0,0 0,-1 0,1 0,-1-1,0 0,24-35,-21 32,0 0,-1 0,0 0,0-1,-1 0,0 0,-1 0,0 0,0 0,0-5,0-154,-3 172,0 1,-1-1,1 0,-1 0,0 0,0 0,-1 0,1 0,-1 0,0 0,0 0,0 0,0-1,-1 1,1-1,-1 0,-2 2,-84 94,74-90,0 0,0-1,-1 0,0-2,0 0,0 0,-1-2,0 0,0-1,-16 1,-146 17,-74-23,251 2,-1 0,0 0,1-1,-1 1,1-1,0 0,-1 0,1 0,-1 0,1 0,0-1,0 1,0-1,0 1,0-1,0 0,0 0,1 0,-1 0,0 0,1 0,0 0,-1 0,1-1,0 1,0 0,0-1,1 1,-1-1,1 1,-1-3,1-89,2 63,0-314,-41 151,-24 59,11-7,43-48,-14-30,10-120,13 337,0 1,-1-1,1 1,0-1,1 1,-1-1,0 1,1-1,-1 1,1-1,0 1,0 0,0-1,0 1,0 0,1 0,-1 0,0 0,1 0,0 0,-1 0,1 0,0 1,0-1,0 1,0-1,0 1,1 0,-1 0,0 0,0 0,1 0,-1 0,1 1,-1-1,1 1,-1 0,1-1,0 1,15-1,0 1,0 0,0 1,0 1,0 1,0 0,-1 1,1 1,-1 1,0 1,-1 0,1 1,7 6,37 11,-50-22,-1 1,1 0,-1 0,0 1,0 0,-1 1,0 0,0 1,0 0,0 0,-1 1,1 2,3 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15:58.6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882 2,'-4'0,"-1"-1,0 1,0 0,0 0,-1 0,1 0,0 1,0 0,0 0,0 1,0-1,0 1,0 0,1 0,-1 1,1-1,-1 1,1 0,-3 3,-293 282,165-172,120-105,-1 0,1 1,1 1,0 0,0 1,2 0,0 1,0 1,2-1,0 2,-1 2,-84 108,20-35,75-91,-1-1,1 1,-1-1,1 0,-1 1,1-1,-1 0,1 0,-1 1,1-1,-1 0,1 0,-1 0,0 0,1 0,-1 0,1 0,-1 0,0 0,1 0,-1 0,1 0,-1 0,1 0,-1 0,0-1,1 1,-1 0,1 0,-1-1,1 1,-1 0,1-1,0 1,-1-1,1 1,-1-1,1 1,0 0,-1-1,1 1,0-1,-1 0,1 1,0-1,0 1,0-1,0 1,-1-1,1 1,0-1,0 0,0 1,0-1,0 1,0-1,0 0,1 1,-1-1,0 1,0-1,0 1,1-1,-2-43,15-30,-11 53</inkml:trace>
  <inkml:trace contextRef="#ctx0" brushRef="#br0" timeOffset="757.564">43 68,'85'38,"-77"-33,13 7,1 2,-2 0,0 2,0 0,-2 1,0 1,-1 0,12 17,94 90,45 53,-76-85,19 3,-86-57,-23-41</inkml:trace>
  <inkml:trace contextRef="#ctx0" brushRef="#br0" timeOffset="1788.734">1390 533,'-4'-1,"0"1,0-1,0 1,-1 0,1 0,0 1,0-1,0 1,0 0,0 0,0 0,0 1,0-1,0 1,0 0,1 0,-1 1,1-1,-1 1,1-1,0 1,0 0,0 0,1 0,-1 1,1-1,-1 1,1-1,0 1,1 0,-1 0,0 2,-34 195,36-200,-3 11,1 0,0 0,0 0,2 1,0-1,0 0,1 1,0-1,2 2,-1-11,1 0,0 0,0 0,0-1,0 1,1-1,-1 0,1 0,-1 0,1 0,0-1,-1 1,1-1,0 0,0 0,0-1,0 1,0-1,0 0,0 0,0 0,1 0,-1-1,0 0,-1 0,1 0,0 0,0 0,0-1,-1 0,1 0,2-1,21-4,218 0,-226 7</inkml:trace>
  <inkml:trace contextRef="#ctx0" brushRef="#br0" timeOffset="2662.372">1942 423,'140'0,"-12"21,-127-21,1 0,0 0,-1 1,1-1,-1 0,1 1,-1-1,1 1,-1-1,1 1,-1 0,1-1,-1 1,0 0,1 0,-1 0,0 0,0 0,0 1,0-1,0 0,0 0,0 1,0-1,0 1,-1-1,1 0,-1 1,1-1,-1 1,1 0,-1-1,0 1,0-1,0 1,0 0,0-1,0 1,0-1,0 1,-1-1,1 1,-1 0,1-1,-1 1,1-1,-1 1,-8 12</inkml:trace>
  <inkml:trace contextRef="#ctx0" brushRef="#br0" timeOffset="3044.532">1920 687,'4'0,"5"0,4 0,5 0,2 0,2 0,4 0,2 0,0 0,-1 0,-2 0,-1 0,-1 0,-8 0,-6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16:03.5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90 354,'-3'2,"-1"0,1 0,-1 1,1-1,0 1,0 0,0 0,0 0,1 0,-1 1,1-1,0 1,0-1,0 1,0 0,1 0,0 0,-1 0,1 0,1 0,-1 0,1 0,-1 1,-12 58,2-1,4 1,2 1,2 23,3-82,1-1,-1 1,1-1,0 1,0-1,0 0,0 1,1-1,0 0,0 0,0 0,0 0,0-1,1 1,0 0,0-1,0 0,0 0,0 0,1 0,0 0,-1-1,1 1,0-1,0 0,0 0,0 0,1-1,-1 0,0 0,3 1,4 0,0 0,0 0,0-1,-1 0,1-1,0 0,0-1,0 0,0-1,0 0,-1-1,1 0,-1 0,0-1,0-1,0 0,0 0,-1-1,0 0,7-6,0-1,-1-1,0-1,-1 0,0-1,-2-1,0 0,0 0,-2-1,0-1,3-10,-5 7,-1 1,-2-1,0-1,-1 1,-1-1,-1 0,-1 0,-1 1,-2-10,2 400,0-364,0 1,0-1,0 1,1 0,0-1,-1 1,2-1,-1 1,1-1,-1 0,1 0,0 1,1-1,-1 0,1-1,-1 1,1 0,0-1,1 0,-1 0,1 0,-1 0,1 0,0-1,0 1,0-1,0 0,0 0,1-1,-1 1,1-1,-1 0,4 0,219-2,-220-2,0 0,0 0,-1 0,0-1,1 0,-2 0,1-1,0 0,-1 0,0 0,0 0,0-1,-1 0,1 0,-1 0,-1-1,1 1,-1-1,-1 0,1 0,-1 0,0 0,-1 0,1 0,-2 0,1-4,4-8,64-154,-66 161,-1 1,-1-1,0 0,0 1,-1-1,-1 0,0 0,-1 1,0-1,-1 1,0-1,-3-7,5 18,0 0,1 0,-1 0,1 0,-1 0,0 1,0-1,0 0,1 1,-1-1,0 0,0 1,0-1,0 1,0 0,0-1,0 1,0 0,0-1,0 1,0 0,0 0,0 0,0 0,0 0,0 0,0 0,0 0,0 1,0-1,0 0,0 1,0-1,0 0,0 1,0-1,0 1,0 0,0-1,0 1,1 0,-1-1,0 1,0 0,1 0,-1 0,1 0,-1 0,-6 11</inkml:trace>
  <inkml:trace contextRef="#ctx0" brushRef="#br0" timeOffset="1343.402">1482 0,'-2'2,"0"0,0 0,0 0,0 1,1-1,-1 0,1 0,-1 1,1-1,0 1,0-1,0 1,1 0,-1-1,1 1,-1 0,1 0,0-1,0 1,0 0,0 0,1 1,-1 1,-10 198,2-148,2 0,3 0,2 0,4 23,-1 22,-2 75,1-174,-1 0,1 1,0-1,-1 0,1 0,0 1,0-1,0 0,0 0,0 0,0 0,0 0,0 0,0-1,0 1,1 0,-1-1,0 1,1 0,-1-1,0 1,1-1,-1 0,0 0,1 1,-1-1,1 0,-1 0,1 0,-1 0,0-1,1 1,-1 0,1-1,-1 1,0-1,1 1,-1-1,0 1,0-1,1 0,-1 0,0 0,0 1,0-1,0 0,0 0,0-1,0 1,0 0,-1 0,1 0,0-1,0 0,25-12,-2 9,0 1,1 1,-1 1,0 1,1 1,10 2,5 0,205 22,-113-24,-112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16:07.6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656 67,'-10'1,"1"1,0 1,0-1,0 1,0 1,0 0,1 0,-1 1,1 0,1 0,-1 1,1 0,-1 1,2-1,-1 1,1 0,0 1,0 0,1 0,-2 5,-33 36,-34 39,11-33,-11 43,60-76,-1-1,-1 0,-1-1,-1-1,0 0,-15 9,5-9,-55 58,145-194,-40 87</inkml:trace>
  <inkml:trace contextRef="#ctx0" brushRef="#br0" timeOffset="681.454">215 0,'2'27,"1"-1,1 0,2 0,0 0,2 0,4 9,-2-14,1 0,0 0,2-1,0 0,1-1,1-1,0 0,2-1,1 0,151 133,-67-21,-90-108,-9-16</inkml:trace>
  <inkml:trace contextRef="#ctx0" brushRef="#br0" timeOffset="1809.296">1208 553,'0'-7,"1"5,0-1,-1 0,0 1,1-1,-1 0,0 0,0 0,0 1,-1-1,1 0,-1 0,1 1,-1-1,0 0,0 1,0-1,0 1,-1-1,1 1,-1 0,1 0,-1-1,0 1,0 0,0 0,0 1,0-1,0 0,-1 1,1-1,0 1,-1 0,1-1,-1 1,-1 0,-22-2,1 0,-1 2,0 1,1 1,-24 4,43-5,-1 1,1 0,0 1,0 0,-1 0,1 0,1 0,-1 1,0 0,1 0,-1 1,1 0,0 0,0 0,0 0,1 1,0-1,0 1,0 1,0-1,1 0,0 1,0 0,0-1,1 1,0 0,0 1,0-1,1 0,0 0,0 1,0-1,1 0,0 4,-1 2,0-1,1 1,0-1,1 1,0-1,1 1,1-1,-1 0,1 0,1 0,0 0,1 0,0-1,1 0,0 0,0-1,1 1,1 0,0-6,0-1,1 1,-1-2,1 1,-1-1,1 0,0-1,0 0,0 0,0-1,0 0,0 0,0-1,5-2,17 2,122-2,-152 3,1 0,-1 0,0 0,0 0,1 0,-1 0,0 0,0-1,0 1,1 0,-1-1,0 1,0-1,0 1,0-1,0 1,0-1,0 0,0 1,0-1,0 0,0 0,0 0,-1 0,1 0,0 0,-1 0,1 0,0 0,-1 0,1 0,-1-1,0 1,1 0,-1 0,0 0,0-1,0 1,0 0,0 0,0-1,0 1,0 0,0 0,-1 0,1-1,-1 0,-6-14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16:11.6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1,'420'0,"-401"0</inkml:trace>
  <inkml:trace contextRef="#ctx0" brushRef="#br0" timeOffset="599.625">90 134,'3'0,"6"0,4 0,5 0,2 0,5 0,3 0,0 0,-1 0,-2-4,0-1,-2 0,0 1,3 1,1 1,-1 2,0-1,-5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16:13.1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773 0,'-3'2,"1"0,-1 0,0 0,1 1,-1-1,1 1,0-1,-1 1,1 0,1 0,-1-1,0 1,1 1,-1-1,1 0,0 0,0 1,0-1,1 0,-1 1,1 1,-8 201,11-125,-4 114,-16-156,8-38</inkml:trace>
  <inkml:trace contextRef="#ctx0" brushRef="#br0" timeOffset="880.04">1 773,'188'-33,"-11"-1,431 35,239-1,-639-35,-208 36,-1 0,1-1,0 1,-1-1,1 1,0 0,0-1,0 1,0 0,-1-1,1 1,0 0,0 0,0-1,0 1,0 0,1-1,-1 1,0 0,0-1,0 1,1 0,-1-1,0 1,1-1,-1 1,0 0,1-1,-1 1,1-1,-1 1,1-1,-1 1,1-1,-1 1,1-1,-1 0,1 1,0-1,-1 0,1 0,0 1,-1-1,1 0,0 0,-1 0,1 0,0 0,-1 0,1 0,0 0,0 0,-1 0,1 0,0 0,-1 0,1-1,0 1,-1 0,-146 58,-75 18,172-62</inkml:trace>
  <inkml:trace contextRef="#ctx0" brushRef="#br0" timeOffset="2483.499">398 1060,'0'-2,"0"0,1 1,-1-1,0 0,0 1,0-1,0 0,0 1,0-1,-1 0,1 1,-1-1,1 0,-1 1,1-1,-1 1,0-1,0 1,0-1,0 1,0 0,0-1,0 1,0 0,0 0,-1 0,1 0,0 0,-1 0,1 0,-1 0,1 0,-1 1,0-1,1 1,-1-1,0 1,1 0,-1 0,0-1,1 1,-1 0,0 0,1 1,-1-1,0 0,1 1,-1-1,0 1,1-1,-1 1,1-1,-1 1,1 0,-1 0,1 0,-1 0,-43 104,38-80,0 0,2 1,1 0,0 0,2 0,2 0,0 1,2 12,0 8,-2-42,0 1,1-1,0 1,1-1,-1 1,1-1,0 0,0 1,1-1,-1 0,1-1,0 1,1 0,-1-1,1 0,0 0,0 0,0 0,0 0,1-1,0 0,-1 0,1 0,0-1,0 1,1-1,-1 0,0-1,1 1,2-1,18 4,-1-2,1 0,-1-2,1-1,0-1,18-3,-36 1,0 0,0-1,0 0,0 0,0 0,-1-1,1 0,-2-1,1 1,0-1,-1-1,0 1,-1-1,1 0,-1-1,-1 1,1-1,-1 0,-1 0,1 0,-1 0,0-3,13-21,-7 13,-1 0,-1 0,0-1,-2 0,0 0,-1-1,-1 1,-1-1,-1 0,-1-4,8-20,3 83,-1 245,-9-277,1 0,-1 0,1 0,0 0,0-1,1 1,-1-1,1 1,1-1,-1 0,1 0,0 0,0 0,0-1,0 0,1 0,0 0,0 0,0-1,0 0,1 0,-1 0,1-1,0 1,0-1,-1-1,1 1,1-1,-1 0,0-1,0 1,0-1,0 0,5-1,-3-3,0-1,-1 0,0 0,0 0,0-1,-1 0,1-1,-1 1,-1-1,1 0,-1 0,-1-1,1 0,-1 0,-1 0,1 0,-1 0,-1-1,2-5,27-113,-25 110,-1-1,0 1,-2-1,0 0,-1 0,-1 0,0 0,-2 0,0 0,-1 0,-1-5,-15-59,18 82,0 1,-1-1,1 0,0 1,0-1,0 0,0 1,-1-1,1 0,0 0,0 1,0-1,-1 0,1 0,0 1,-1-1,1 0,0 0,0 0,-1 0,1 1,0-1,-1 0,1 0,0 0,-1 0,1 0,0 0,-1 0,1 0,0 0,-1 0,1 0,0 0,-1 0,1 0,0 0,-1 0,1 0,0-1,-1 1,1 0,0 0,-1 0,1-1,0 1,0 0,-1 0,1 0,0-1,0 1,0 0,-1-1,1 1,0 0,-5 32,0 13,1-24</inkml:trace>
  <inkml:trace contextRef="#ctx0" brushRef="#br0" timeOffset="3647.819">1789 1126,'0'-3,"0"0,0 0,0 0,0 0,-1 0,1 0,-1 0,0 0,0 0,0 0,0 0,0 1,-1-1,1 0,-1 1,0-1,0 1,0 0,0-1,0 1,0 0,0 0,-1 0,1 1,-1-1,0 0,1 1,-1 0,-2-1,-18-9,0 1,-1 1,0 1,-1 1,0 1,0 2,0 0,0 2,-1 0,1 2,-1 1,1 1,18 0,1-1,0 2,-1-1,1 1,0 0,1 0,-1 1,0-1,1 1,0 1,0-1,0 1,1-1,-1 2,1-1,0 0,1 1,-1-1,1 1,0 0,1 0,-1 1,1-1,1 0,-1 1,1-1,0 1,0-1,1 1,0 0,0 3,-18 66,-9-25,23-47,1 1,-1 0,1 0,0 0,1 0,-1 1,1-1,0 1,0-1,1 1,0 0,0 0,0-1,1 1,-1 0,1 0,1 0,-1 0,1 0,0 0,1 0,0 1,0 0,1 0,0 0,0 0,0-1,1 0,0 0,1 0,-1 0,1 0,0-1,0 0,1 0,-1-1,1 1,0-1,1 0,-1-1,1 1,-1-1,1-1,0 1,0-1,0-1,7 2,195-5,-200 1,-1-1,0 0,1 0,-1 0,0-1,-1 0,1-1,0 0,-1 0,0 0,0-1,10-6,84-32,-90 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24:00.9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2475 0,'-48'3,"-1"2,1 2,0 2,-2 3,-108 18,-67 14,-61 53,-79-38,161-15,12-24,59 23,-2 8,-129 12,187-12,70-45,0 0,0 0,-1 0,1-1,-2 0,1-1,0 0,-1 0,0 0,0-1,-3 0,-40 11,47-10</inkml:trace>
  <inkml:trace contextRef="#ctx0" brushRef="#br0" timeOffset="1592.795">1 0,'47'52,"46"20,-27-5,-28-45,29 30,-60-46,0 0,0-1,1 0,0 0,0-1,0 0,0-1,1 1,-1-2,1 1,0-1,0 0,0-1,0 0,0-1,0 0,0 0,0 0,0-2,0 1,4-2,27 1,496 2,-296 19,598-17,-805-3,-19 0,0 0,1 1,-1 1,0 0,0 0,0 2,0-1,-1 2,1 0,-1 1,0 0,0 1,6 4,-3-1,-13-7,0-1,1 1,-1 0,0 0,0 0,0 0,-1 1,1-1,0 1,-1 0,0 0,0-1,0 1,0 1,0-1,0 0,-1 0,1 1,-1-1,0 1,0-1,0 2,0 15,0-2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16:40.3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16:19.5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1 200,'0'312,"46"-138,-18-91,6 16,-33-97,-1 0,1-1,0 1,0 0,0-1,1 1,-1-1,0 1,1-1,-1 1,0-1,1 0,0 0,-1 0,1 0,0 0,0 0,-1 0,1-1,0 1,0 0,0-1,0 0,0 1,0-1,0 0,0 0,0 0,-1 0,1-1,0 1,0 0,0-1,0 0,0 1,0-1,-1 0,1 0,0 0,0 0,-1 0,1 0,-1 0,1-1,-1 1,0 0,1-1,-1 1,0-1,0 0,0 1,0-1,0 0,-1 0,1 0,83-189,-21 42,-51 127,-2 0,-1-1,-1 0,0 0,-2-1,3-21,76-291,-85 386,0-30</inkml:trace>
  <inkml:trace contextRef="#ctx0" brushRef="#br0" timeOffset="832.243">685 265,'371'0,"-252"21,-118-21,1 0,-1 0,0 0,0 0,0 1,1-1,-1 0,0 1,0-1,0 0,0 1,1 0,-1-1,0 1,0 0,0-1,-1 1,1 0,0 0,0 0,0 0,0 0,-1 0,1 0,0 0,-1 0,1 0,-1 0,0 0,1 1,-1-1,0 0,1 0,-1 0,0 1,0-1,0 0,0 0,0 1,-1-1,1 0,0 0,0 0,-1 1,1-1,-1 1,-37 45,24-35</inkml:trace>
  <inkml:trace contextRef="#ctx0" brushRef="#br0" timeOffset="1297.731">796 641,'131'-39,"109"33,-219 3,-5-2</inkml:trace>
  <inkml:trace contextRef="#ctx0" brushRef="#br0" timeOffset="3682.445">1834 177,'-24'44,"16"-13,2-1,1 1,2 0,0 1,3-1,0 0,3 9,-1 32,-2 264,0-374,0 18</inkml:trace>
  <inkml:trace contextRef="#ctx0" brushRef="#br0" timeOffset="5061.605">1790 200,'-1'-4,"1"-1,-1 1,1 0,0 0,0-1,1 1,-1 0,1 0,0-1,0 1,0 0,1 0,-1 0,1 0,0 1,0-1,0 0,1 1,-1-1,1 1,0 0,0 0,0 0,0 0,1 0,1 0,10-4,0 1,1 1,-1 0,1 1,1 0,-1 2,0 0,1 0,-1 2,1 0,-1 1,13 2,27-1,-51-2,0 0,0 0,0 0,0 1,0 0,0 0,0 0,0 0,0 1,-1 0,1 0,0 0,-1 1,0 0,1 0,-1 0,0 0,-1 0,1 1,0 0,-1-1,0 1,0 1,0-1,-1 0,1 1,1 3,2 8,-1 0,0 0,-1 0,0 1,-1 0,-1-1,-1 1,-1 0,0 0,-1 0,-1 0,-2 9,3-19,-1-1,0 0,0-1,0 1,-1 0,0-1,0 1,0-1,-1 0,0 0,0 0,0 0,0-1,-1 0,0 0,0 0,0 0,0-1,-1 0,1 0,-1 0,0-1,1 0,-1 0,0 0,-2-1,-168 11,145-13,20 1,-4 1,1-1,0 0,0-1,0-1,-1 0,2-1,-1-1,0 0,1 0,-1-2,1 0,13 6,1 0,0 0,-1 0,1 0,0-1,-1 1,1 0,0 0,-1-1,1 1,-1-1,1 1,0 0,-1-1,1 1,-1-1,0 1,1-1,-1 1,1-1,-1 0,0 1,1-1,-1 1,0-1,0 0,1 1,-1-1,0 0,0 1,0-1,0 0,0 1,0-1,0 0,0 1,0-1,0 0,0 1,0-1,-1 0,1 1,0-1,-1 0,1 1,0-1,-1 1,1-1,0 1,-1-1,1 0,-1 1,1 0,-1-1,1 1,-1-1,0 1,1 0,-1-1,1 1,-1 0,0 0,1-1,-1 1,0 0,1 0,-1 0,56-8,58 38,-65-12,3 1,-1 3,-1 2,-1 2,39 29,11-2,-83-43</inkml:trace>
  <inkml:trace contextRef="#ctx0" brushRef="#br0" timeOffset="6012.544">2894 155,'17'64,"-10"168,-9-139,2 137,0-210</inkml:trace>
  <inkml:trace contextRef="#ctx0" brushRef="#br0" timeOffset="6658.186">2651 200,'219'-14,"-44"5,-153 9</inkml:trace>
  <inkml:trace contextRef="#ctx0" brushRef="#br0" timeOffset="7476.451">2762 906,'3'0,"6"0,5 0,3 0,3 0,2 0,0 0,5 0,1 0,0 0,-2 0,0 0,-2 0,-5-4,-5-4,-6-6,-7 0,-4 3</inkml:trace>
  <inkml:trace contextRef="#ctx0" brushRef="#br0" timeOffset="22579.073">89 1282,'0'30,"-1"12,2-1,1 0,3 0,1 0,5 13,-2-19,6 15,-2 0,-2 1,-3 0,1 40,-10-89,1 0,-1 0,1 0,-1 0,1 0,0 0,0 0,0 0,0 0,0 0,1 0,-1 0,0 0,1 0,0 0,-1 0,1 0,0-1,0 1,0 0,0 0,0-1,0 1,1-1,-1 1,0-1,1 0,-1 1,1-1,0 0,-1 0,1 0,0 0,0 0,0 0,-1-1,1 1,0-1,0 1,0-1,0 0,0 1,0-1,0 0,0 0,0-1,0 1,0 0,0-1,9-4,0-1,-1 0,0 0,-1-1,1-1,-1 0,-1 0,1 0,-1-1,-1-1,5-7,41-42,82-67,-9 17,-87 80,45-56,-81 82,8-5,-1 0,0-1,-1-1,0 1,-1-1,0-1,0 1,-1-1,4-9,-5 3</inkml:trace>
  <inkml:trace contextRef="#ctx0" brushRef="#br0" timeOffset="23660.821">1149 1436,'294'-21,"-48"21,-208 12,-40-8</inkml:trace>
  <inkml:trace contextRef="#ctx0" brushRef="#br0" timeOffset="24208.828">1215 1679,'420'0,"-400"0</inkml:trace>
  <inkml:trace contextRef="#ctx0" brushRef="#br0" timeOffset="26276.377">2276 1282,'-4'0,"1"0,-1 1,1-1,-1 1,1 0,-1 0,1 0,0 1,-1-1,1 1,0 0,0-1,0 1,0 1,1-1,-1 0,0 1,1-1,0 1,-1 0,1 0,0 0,1 0,-1 0,0 0,1 1,0-1,0 0,0 1,0-1,0 1,-11 112,12-113,4 243,-2-232,1-1,0 1,1-1,0 0,2 0,-1-1,1 0,1 0,0 0,1-1,2 2,4 9,-9-16,1-1,0 1,1-1,-1 0,1-1,0 0,0 0,0 0,0-1,1 0,-1 0,1-1,0 0,0 0,0-1,0 0,0-1,0 1,0-2,0 1,0-1,0 0,0-1,0 1,2-2,-2-1,-1 0,0-1,0 1,-1-1,1-1,-1 1,0-1,-1 0,0-1,0 1,0-1,0 0,-1 0,0 0,-1-1,0 1,0-1,0 0,-1 0,0 0,-1 0,0 0,0-1,6-17,8-20,-2-1,-3-1,-2 0,3-46,32-158,-45 392,7 112,-4-240,2 0,-1 0,2-1,-1 1,2-1,-1 0,2 0,-1 0,1-1,1 0,0 0,0-1,1 1,3 1,49 73,-55-81,1 0,-1-1,0 1,1-1,0-1,-1 1,1-1,0 0,0 0,0-1,0 1,-1-1,1-1,0 1,0-1,0 0,0 0,-1-1,1 0,-1 0,1 0,-1-1,0 1,1-1,-1-1,-1 1,1-1,-1 1,1-1,-1-1,0 1,0-1,2-4,9-7,-1-1,-1-1,-1 0,-1-1,0 0,-1-1,-1 0,0-4,1-9,-2-1,-1 1,-1-2,-2 1,-1-1,-2 0,-3-31,0 62,0 0,0 0,0 0,0 0,-1 0,1 0,-1 1,0-1,0 1,-1 0,1 0,-1 0,1 0,-1 1,0-1,0 1,0 0,0 0,0 1,-1-1,1 1,0 0,-1 0,1 0,-1 1,1-1,-1 1,0 0,1 1,-1-1,1 1,-1 0,1 0,0 0,-1 1,1-1,-4 3,-7 1</inkml:trace>
  <inkml:trace contextRef="#ctx0" brushRef="#br0" timeOffset="27487.574">3424 1172,'0'0,"1"1,-1 0,0-1,1 1,-1 0,1-1,-1 1,1-1,-1 1,1-1,0 1,-1-1,1 1,-1-1,1 1,0-1,-1 0,1 1,0-1,0 0,-1 0,1 0,0 1,0-1,-1 0,1 0,0 0,0 0,0 0,-1 0,1-1,0 1,0 0,-1 0,1 0,0-1,-1 1,1 0,0-1,-1 1,1-1,0 1,-1-1,1 1,-1-1,1 1,-1-1,1 0,-1 1,1-1,-1 0,0 1,1-1,-1 0,5 19,-1 1,-1 0,-1-1,0 1,-2 0,0 1,-3 17,1 14,1 195,-20-102,68-171,-28 22,1 2,-1 0,1 1,0 1,0 1,0 0,8 3,27-1,98-3,-121-19,-23 5</inkml:trace>
  <inkml:trace contextRef="#ctx0" brushRef="#br0" timeOffset="28494.334">4485 1039,'0'4,"17"203,-7-157,-2 0,-3 0,-1 1,-3-1,-2 2,0 72,1-124</inkml:trace>
  <inkml:trace contextRef="#ctx0" brushRef="#br0" timeOffset="29259.413">4242 1039,'433'0,"-452"13,-3-6,0 1</inkml:trace>
  <inkml:trace contextRef="#ctx0" brushRef="#br0" timeOffset="29970.926">4286 1768,'566'0,"-543"0</inkml:trace>
  <inkml:trace contextRef="#ctx0" brushRef="#br0" timeOffset="40550.174">4971 2098,'0'385,"-5"-384,1-8</inkml:trace>
  <inkml:trace contextRef="#ctx0" brushRef="#br0" timeOffset="41295.114">4771 2077,'47'-18,"134"13,14 29,-114-20,-81-2,0 0,1 0,-1 1,0-1,0 0,-1 0,1 0,0 0,-1 1,1-1,-1 0,0 0,0 0,1 0,-1 0,-1 0,1 0,0 0,0-1,-1 1,1 0,-1-1,1 1,-1-1,0 0,0 1,1-1,-1 0,-1 0,1 2,-17 15</inkml:trace>
  <inkml:trace contextRef="#ctx0" brushRef="#br0" timeOffset="42050.028">4705 2496,'486'0,"-486"1,1-1,-1 0,0 1,1-1,-1 0,0 0,0 0,1 1,-1-1,0 0,1 0,-1 0,1 0,-1 0,0 1,1-1,-1 0,0 0,1 0,-1 0,1 0,-1 0,0 0,1 0,-1 0,0-1,1 1,-1 0,0 0,1 0,-1 0,0 0,1-1,-1 1,0 0,1 0,-1-1,0 1,1 0,-1 0,0-1,0 1,0 0,1-1,-1 1,0 0,0-1,0 1,0 0,0-1,1 1,-1-1,0 1,0 0,0-1,0 1,0 0,0-1,0 1,0-1,0 1,-1 0,1-1,0 1,0 0,-8-5</inkml:trace>
  <inkml:trace contextRef="#ctx0" brushRef="#br0" timeOffset="36181.858">2872 2121,'-26'46,"19"-32,0 0,2 1,-1 0,2-1,0 1,1 1,0-1,1 0,1 5,3 216,-2-226</inkml:trace>
  <inkml:trace contextRef="#ctx0" brushRef="#br0" timeOffset="36987.813">2253 2650,'51'1,"0"-3,0-2,0-3,23-6,305-49,-329 52,-1 2,1 3,0 1,0 3,36 4,1-1,623-2,-705 0,-4 0,0-1,0 1,0-1,0 1,0-1,0 1,0 0,0 0,0-1,0 1,1 0,-1 0,0 0,0 0,0 1,0-1,0 0,0 0,0 1,1-1,-1 0,0 1,0-1,0 1,0-1,0 1,-1 0,1 0,0-1,0 1,0 0,-1 0,1 0,0 0,-1-1,1 1,0 0,-1 0,0 1,1-1,-1 0,1 0,-1 0,0 0,0 0,0 0,0 0,0 0,0 1,0-1,0 0,0 0,-7 8,0 0,0-1,-1 0,0-1,-1 0,1 0,-1 0,-1-1,1-1,-1 0,0 0,0-1,-1 0,1 0,9-4,-78 29,41-17</inkml:trace>
  <inkml:trace contextRef="#ctx0" brushRef="#br0" timeOffset="38550.487">2784 2739,'-2'1,"0"-1,0 0,0 1,0-1,0 1,0-1,0 1,0 0,1 0,-1 0,0 0,0 0,1 1,-1-1,1 0,-1 1,1-1,-1 1,1-1,0 1,0 0,0 0,0-1,0 1,0 0,1 0,-1 0,0 0,1 0,0 0,-1 0,1 2,-3 77,3-63,0-6,0-3,-1 1,2-1,-1 0,1 0,0 1,1-1,0 0,1 0,-1 0,2-1,-1 1,1-1,3 5,-5-10,0 1,0 0,0 0,1-1,-1 0,1 1,0-1,0 0,0 0,0 0,0-1,1 1,-1-1,1 0,0 0,-1 0,1 0,0-1,0 1,0-1,1 0,-1-1,0 1,0 0,0-1,1 0,-1 0,0-1,0 1,1-1,-1 0,0 0,4-1,10-6,1-1,-1-1,-1 0,0-1,0-1,-1-1,-1 0,0-1,-1-1,54-89,-59 89,-1-1,-1 1,0-1,-1 0,-1-1,0 0,-1 1,1-17,-4 27,-1 5,-1 1,1-1,0 0,0 1,0-1,0 1,-1-1,1 0,0 1,0-1,0 0,0 1,0-1,0 0,0 1,1-1,-1 1,0-1,0 0,0 1,1-1,-1 1,0-1,1 1,-1-1,0 1,1-1,-1 1,1-1,-1 1,0-1,1 1,0-1,-1 1,1 0,-1 0,1-1,-1 1,1 0,-1 0,1-1,0 1,-1 0,1 0,0 0,-1 0,1 0,0 0,-1 0,1 0,-1 0,1 0,0 0,-1 1,1-1,-1 0,1 0,0 1,-1-1,1 1,17 36,-3 213,-14-247,0 0,1 0,0 0,-1 0,1 0,1 0,-1-1,0 1,1-1,-1 1,1-1,-1 0,1 0,0 0,0 0,0-1,0 1,1-1,-1 0,0 0,0 0,1 0,-1 0,1-1,-1 0,1 0,-1 0,1 0,-1 0,0 0,2-1,3 0,0 0,0 0,-1-1,1 0,0-1,-1 1,1-1,-1-1,0 1,0-1,0-1,-1 1,3-3,69-106,-70 100,-1 0,0-1,-1 1,-1-2,0 1,-1 0,0-1,-1 0,-1 0,-1 0,0 0,0 0,-2 0,-1-11,-7 3,-1 18</inkml:trace>
  <inkml:trace contextRef="#ctx0" brushRef="#br0" timeOffset="39610.388">4175 2783,'-50'-34,"-171"-12,160 39,0 3,-1 3,-52 6,109-5,1 1,-1 0,1 0,-1 0,1 1,-1 0,1 0,0 0,0 0,0 0,0 1,0 0,0 0,1 0,-1 0,1 0,0 1,0 0,0-1,1 1,-1 0,1 0,0 1,0-1,0 0,1 1,0-1,0 1,0 0,0-1,0 1,1 0,0-1,0 1,0 0,1-1,0 1,0 0,0 0,36 147,-36-148,1 0,1 0,-1 0,0 0,1-1,0 1,0-1,0 0,0 0,0 0,1 0,-1-1,1 1,0-1,0 0,0 0,0 0,0-1,0 1,0-1,1 0,-1 0,2 0,107 4,-92-6,178-1,-195 2,-1 0,0 0,1 0,-1-1,0 1,1-1,-1 0,0 1,0-2,0 1,0 0,0-1,0 1,0-1,0 0,0 0,-1 0,1 0,-1 0,0-1,1 1,-1-1,0 0,0 1,-1-1,1 0,-1 0,1 0,-1 0,0-1,0 1,0 0,-1 0,1-1,-1 1,0 0,0-1,0 1,0-2,0-14</inkml:trace>
  <inkml:trace contextRef="#ctx0" brushRef="#br0" timeOffset="33988.683">89 2320,'21'63,"-6"-21,-2-2,2 0,2-2,2 0,12 18,87 154,-59-75,-59-134,1 1,0-1,-1 1,1-1,0 1,0-1,0 0,0 1,1-1,-1 0,0 0,0 0,1 0,-1 0,0 0,1 0,-1-1,1 1,-1 0,1-1,0 1,-1-1,1 0,-1 1,1-1,0 0,-1 0,1 0,0 0,-1 0,1-1,0 1,-1 0,1-1,-1 1,1-1,-1 0,1 1,-1-1,2-1,55-41,59-97,61-71,9-11,-143 182,22-34,-53 26,-16 46</inkml:trace>
  <inkml:trace contextRef="#ctx0" brushRef="#br0" timeOffset="34718.512">1238 2386,'466'0,"-464"0,-1-1,1 0,0 1,0 0,0-1,0 1,0 0,-1 0,1 0,0 0,0 1,0-1,0 0,0 1,-1-1,1 1,0 0,0-1,-1 1,1 0,0 0,-1 0,1 1,-1-1,1 0,-1 0,0 1,1-1,-1 1,0-1,0 1,0-1,0 1,-1 0,1 0,0-1,-1 1,1 0,-1 0,1 0,-1 0,0-1,0 1,0 0,0 0,0 0,0 0,0 0,-1 0,1-1,-1 1,0 0,1 0,-1 0,-21 32,9-18</inkml:trace>
  <inkml:trace contextRef="#ctx0" brushRef="#br0" timeOffset="35168.385">1039 2783,'24'0,"51"1,0-3,0-4,28-7,114-12,-194 25</inkml:trace>
  <inkml:trace contextRef="#ctx0" brushRef="#br0" timeOffset="45680.853">2166 1039,'-1'-1,"0"0,0 0,0 0,0 0,-1 0,1 0,0 0,0 1,-1-1,1 0,0 1,0-1,-1 1,1-1,-1 1,1 0,0 0,-1 0,1 0,-1 0,1 0,-1 0,1 0,0 0,-1 0,1 1,-1-1,1 1,0-1,-1 1,1 0,0-1,0 1,-1 0,1 0,0 0,0 0,0 0,0 0,0 0,0 0,1 0,-1 0,0 1,0-1,1 0,-51 131,21-35,22-80,1 1,0 1,2-1,0 1,1 0,1 0,1 0,1 1,0-1,2 1,2 226,-2-232,1 0,0 0,1 0,1-1,0 1,1-1,1 0,0 0,0-1,2 1,12 31,-20-39,1-1,0 1,0-1,1 0,-1 1,1-1,0 0,0 0,0 0,1 0,-1-1,1 1,0 0,0-1,0 0,1 0,-1 0,1 0,0-1,-1 1,1-1,0 0,1 0,-1 0,0-1,0 1,1-1,2 0,23-18,-21 2</inkml:trace>
  <inkml:trace contextRef="#ctx0" brushRef="#br0" timeOffset="46931.947">3777 973,'163'4,"-151"2,0 0,0 0,-1 1,0 1,0 0,-1 0,0 1,0 0,-1 1,0 0,0 2,52 107,-53-92,0 1,-2 0,-2 1,0-1,-2 1,-1 0,-1 0,-5 28,3 30,2-70,1-5,-1 0,0 0,0 1,-1-1,-1 0,0-1,0 1,-2 0,1-1,-1 1,-1-1,0 0,-3 4,3-6,0-1,-1 1,0-1,0 0,-1-1,0 1,-1-1,1-1,-1 1,-1-2,1 1,-8 3,-2-2</inkml:trace>
  <inkml:trace contextRef="#ctx0" brushRef="#br0" timeOffset="49510.652">2386 1967,'-5'-1,"0"0,0 1,0 0,0 0,0 0,0 1,0 0,0 0,0 0,0 0,0 1,1 0,-1 0,0 0,1 0,0 1,-1 0,1 0,0 0,1 0,-1 1,1-1,-3 4,-80 63,78-60,0-1,1 2,0-1,0 1,1 0,1 0,0 1,0 0,1 0,1 0,0 0,0 0,1 1,1-1,0 1,1 6,-4 21,-1-5,1 0,2 1,2-1,1 1,2 8,-1-33,-1 1,2-1,0 0,0 0,1 0,0 0,1 0,0-1,0 1,1-1,1-1,0 1,0-1,1-1,0 1,0-1,8 5,0-2,-2 1,0 0,0 1,-1 1,0 0,-2 0,1 1,-2 1,4 6,59 109,-72-128,0-1,0 0,0 1,0-1,0 0,1 0,-1 0,1 0,-1 0,1 0,0 0,0 0,-1-1,1 1,1-1,-1 1,0-1,0 0,0 0,1 0,-1 0,0 0,2 0,7-3</inkml:trace>
  <inkml:trace contextRef="#ctx0" brushRef="#br0" timeOffset="50852.688">4352 1967,'0'0,"1"0,-1 1,1-1,-1 0,1 1,-1-1,1 1,-1-1,0 1,1-1,-1 1,0-1,1 1,-1-1,0 1,0-1,1 1,-1 0,0-1,0 1,0-1,0 1,0 0,0-1,0 1,0-1,0 1,0 0,0-1,0 1,0-1,-1 1,1-1,0 1,0 0,-1-1,1 1,0-1,-1 1,1-1,-1 0,1 1,0-1,-1 1,1-1,-1 0,1 1,-1-1,1 0,-1 1,1-1,-1 0,0 0,1 0,-1 1,1-1,-1 0,0 0,0 0,106 88,-17 32,-26-31,-54-72,-2 0,0 0,0 1,-2-1,0 1,-1 1,-1-1,-1 9,1-10,-2 0,0 0,-1 0,0 0,-1 0,-2 0,1 0,-2 0,0-1,-1 0,-1 0,0-1,-1 0,-1 0,0 0,-1-1,-1-1,-9 10,-116 65,135-86,-1-2,0 1,0 0,1 0,-1 0,0-1,0 1,0-1,0 0,0 1,0-1,0 0,0 0,0 0,0 0,0-1,0 1,0-1,0 1,0-1,0 1,1-1,-1 0,0 0,0 0,0-1,-8-6</inkml:trace>
  <inkml:trace contextRef="#ctx0" brushRef="#br0" timeOffset="52439.189">1834 67,'-46'-1,"32"-1,0 1,-1 1,1 0,-1 0,1 2,0 0,0 0,0 1,0 1,0 1,1 0,-1 0,-4 4,-45 81,47-60,6-13,0 1,1 0,1 0,0 1,1-1,2 2,0-1,1 1,0-1,1 10,5 143,37-90,-13-39,-25-39,0-1,0 1,0-1,1 0,-1 0,1 1,0-1,0 0,0 0,0-1,1 1,-1 0,1-1,0 0,-1 1,1-1,0 0,0 0,0-1,1 1,-1 0,0-1,1 0,-1 0,1 0,-1 0,1-1,-1 1,1-1,-1 0,1 0,0 0,-1-1,1 1,-1-1,1 0,-1 0,1 0,-1 0,0-1,2 0,5-5,-1 1,0-2,0 1,-1-1,0-1,0 0,-1 0,0 0,0-1,0-1,0-2</inkml:trace>
  <inkml:trace contextRef="#ctx0" brushRef="#br0" timeOffset="53588.558">2386 1,'22'0,"115"12,-132-10,0-1,-1 1,1 0,-1 1,1-1,-1 1,0-1,0 1,0 1,0-1,-1 0,1 1,-1 0,0 0,0 0,0 0,-1 0,1 1,-1-1,0 1,0-1,-1 1,1 0,-1 0,0 0,-1 0,1 246,-2-15,-1-220,-1 0,0 0,-2 0,1 0,-2-1,0 1,-1-1,-1-1,0 1,-1-2,0 1,-4 2,-56 79,68-94,0 0,1 0,-1-1,0 1,0 0,0-1,0 1,0 0,0-1,0 1,-1-1,1 0,0 1,0-1,0 0,0 0,0 1,-1-1,1 0,0 0,0 0,0-1,-1 1,1 0,0 0,0-1,0 1,0-1,0 1,0-1,0 1,0-1,0 1,0-1,0 0,0 0,0 1,0-1,0 0,1 0,-1 0,0 0,1 0,-1 0,1-1,-10-11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17:40.48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456 103,'-339'0,"336"-1,0 0,0 1,0 0,0-1,0 1,0 0,0 1,1-1,-1 0,0 1,0 0,0-1,0 1,0 0,1 1,-1-1,0 0,1 1,-1-1,1 1,0 0,0 0,-1 0,1 0,0 0,1 1,-1-1,0 0,1 1,-1-1,1 1,0 0,0 0,0-1,0 1,0 0,0 0,1 0,0 0,-1 2,2 8,1-1,-1 1,2-1,0 0,0 0,1 0,1 0,0-1,1 1,4 7,24 56,-22-25,-2 0,-1 1,-4 0,-1 0,-3 1,-2 16,-1 541,11-543,-7-65,0 1,0-1,0 1,0-1,0 0,0 1,0-1,0 0,0 0,1-1,-1 1,0 0,1-1,-1 0,1 1,-1-1,1 0,-1 0,0 0,1-1,-1 1,1 0,-1-1,19 1,91 23,-2 5,-1 4,12 10,-81-28,1-2,1-2,0-1,0-3,0-1,1-2,23-2,263 10,1 22,59-21,-259-4,-1-5,21-7,124-34,101 9,723 31,-795-42,358 27,-260-23,-93 13,-132 1,47 19,-220 2,1 1,-1-1,0 0,1-1,-1 1,0 0,0-1,0 0,0 0,0 0,-1 0,1 0,-1-1,1 1,-1-1,0 1,0-1,0 0,0 0,0 0,-1 0,1 0,-1 0,0 0,0-1,0 1,0 0,-1-1,1 1,-1-1,0 1,0-1,0 1,-1 0,1-1,-1 0,-4-290,1 250,-3 0,-1 0,-2 1,-5-8,-29-165,8-61,28 82,8 61,0 132,0 0,0 0,0 0,-1 0,1-1,0 1,-1 0,0 0,1 0,-1 0,0 0,0 0,0 1,0-1,0 0,0 0,-1 1,1-1,-1 0,1 1,-1 0,1-1,-1 1,0 0,0 0,0 0,0 0,1 0,-1 0,0 0,-1 1,1-1,0 1,0 0,0-1,0 1,0 0,0 0,0 0,-1 1,1-1,0 0,0 1,0-1,0 1,0 0,0 0,0 0,-163 66,7-31,121-29,1-1,-1-2,0-1,-1-2,-33-3,3 1,-1627-1,1319-21,31 11,-180-6,222 3,-99 15,159 2,-162-3,69-22,-534 24,847-1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14:47.3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8C3A"/>
      <inkml:brushProperty name="ignorePressure" value="1"/>
    </inkml:brush>
    <inkml:brush xml:id="br2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410 288,'103'-34,"-61"15,-21 10,-14 5,0 1,1-1,0 1,0 1,0-1,0 1,0 1,0-1,0 2,0-1,1 1,-1 0,8 1,-12 3,-1-1,0 0,0 1,-1 0,1 0,-1 0,1 0,-1 0,-1 0,1 0,-1 1,1-1,-1 1,0-1,-1 1,1-1,-1 1,0 0,0-1,-1 1,1-1,-1 1,0 0,0-1,0 1,-1 12,-14 161,-6 27,-4 127,11-235,5 0,4 1,4 0,6 32,-1 23,-4 162,1-313,0 0,0 1,0-1,0 0,-1 0,1 0,-1 0,0 0,1 0,-1 0,0 0,0 0,-1 0,1 0,0 0,0 0,-1-1,1 1,-1-1,0 1,1-1,-1 0,0 1,0-1,0 0,0 0,0 0,0 0,0-1,0 1,0-1,0 1,0-1,-1 1,1-1,0 0,0 0,0 0,-1-1,-82-31,-63-105,130 124,-1 0,0 2,-1 0,0 1,-1 1,1 1,-2 1,1 0,-1 2,0 1,0 0,0 2,-1 0,-2 2,0 0</inkml:trace>
  <inkml:trace contextRef="#ctx0" brushRef="#br1" timeOffset="47026.076">1560 266,'-293'-1,"189"-14,101 18,1-1,-1 1,1-1,0 1,0 0,0 0,0 0,0 0,1 1,-1-1,1 0,0 1,0-1,0 1,1-1,-1 1,1-1,0 1,0-1,0 1,0-1,1 1,-1-1,1 1,0-1,0 1,0-1,1 0,-1 1,1-1,-1 0,1 0,1 0,75 146,-68-122,0 1,-2 0,-2 0,0 1,-2 0,0 0,-3 0,0 0,-2 0,-3 23,2 38,1 355,-2-410,-2 0,-2-1,-1 0,-1 0,-7 15,12-37,-32 148,34-136,1-21,0-1,0 1,0-1,1 1,-1-1,1 1,0-1,-1 1,1-1,0 1,1 0,-1-1,0 1,1-1,-1 1,1-1,0 1,0-1,0 0,0 1,0-1,1 0,-1 0,1 0,-1 0,1 0,0 0,0 0,0 0,0-1,0 1,0-1,0 0,0 1,1-1,-1 0,0 0,1 0,1 0,198-3,-187 2,-11 1,-1-1,0 0,1 0,-1 0,0 0,1 0,-1 0,0-1,1 0,-1 0,0 0,0 0,1 0,-1-1,0 1,0-1,-1 0,1 0,2-1,4-12</inkml:trace>
  <inkml:trace contextRef="#ctx0" brushRef="#br1" timeOffset="49642.689">2046 177,'265'1,"-261"0,0 1,-1 0,1 0,-1 1,0-1,0 1,0-1,0 1,0 0,0 0,-1 1,0-1,1 0,-1 1,-1 0,1-1,0 1,-1 0,0 0,0 0,0 0,0 0,-1 0,1 0,-1 0,0 0,0 0,-1 0,1 0,-1 0,0 0,0 0,0 0,-2 3,2 15,-16 206,10-168,3 0,2 1,5 32,-2 8,-1 643,23-546,-27-80,1-115,1-1,0 1,-1-1,1 0,-1 0,1 0,-1 0,0 0,0-1,0 1,0-1,0 0,0 0,-1 0,1 0,0-1,0 1,-1-1,1 0,0 0,-1 0,1 0,0-1,-1 1,1-1,0 0,0 0,0 0,-1 0,1 0,0-1,-14-2,5 2,-1 0,0-2,1 1,-1-1,1-1,0-1,0 1,1-2,0 1,-1-3,-14-7,13 10</inkml:trace>
  <inkml:trace contextRef="#ctx0" brushRef="#br2" timeOffset="179664.211">1095 0,'0'740,"23"-541,-23 228,-46-179,25-51,22-195,0-1,0 1,0-1,0 0,0 0,0 0,1 1,-1-1,0 0,1 0,-1 0,0-1,1 1,-1 0,1-1,-1 1,1 0,0-1,-1 0,1 1,-1-1,1 0,0 0,-1 0,1 0,0 0,-1 0,1-1,0 1,-1 0,1-1,-1 0,1 1,-1-1,1 0,-1 1,1-1,-1 0,0 0,1 0,-1 0,0-1,0 1,0 0,0 0,0-1,0 1,1-2,21-9,-2 8,1 0,-1 1,1 1,0 1,0 2,15 1,15-1,-30 0,484 21,-179 19,-193-20,0-6,1-6,16-5,1097-5,-1052-18,462-7,-15 26,-535-8,-1-4,59-17,-79 18,1 4,-1 3,73 7,-16 0,974-3,-1113 0,1 1,-1-1,0 0,0-1,1 1,-1-1,0 0,0 0,0 0,0-1,0 0,0 0,0 0,0-1,-1 1,1-1,-1 0,0-1,0 1,0-1,0 1,-1-1,0 0,1-1,-1 1,-1 0,1-1,-1 0,2-3,22-120,3-114,-2 90,-6-1,-8 0,-5-90,-10-96,2 335,0 1,0 0,0-1,0 1,-1-1,1 1,-1 0,0-1,0 1,-1 0,1 0,0-1,-1 1,0 0,0 1,0-1,0 0,0 0,-1 1,1 0,-1-1,1 1,-1 0,0 0,0 0,0 1,0-1,0 1,0-1,-1 1,1 0,0 0,-1 1,1-1,0 1,-1 0,1-1,-3 2,-155 3,17 35,-161-34,49-28,-140-35,306 50,0 4,-62 6,29 0,-380-3,-90-51,-24-6,-341 59,379-1,250 23,-39-11,134 11,-172-13,255-12,-26 2,158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17:54.25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0 201,'369'0,"-197"-23,82 15,-208 1,0 2,1 2,-1 3,11 2,99-4,29-19,62 13,-22-28,-158 25,1 2,1 4,-1 3,56 5,-3-1,224-2,-188-35,-101 23,1 3,1 3,-1 2,45 3,943 2,-885 26,-79-9,242 12,-216-24,526 2,-385-10,1538 2,-1505-20,583 19,-479 20,420 7,-322 2,-66-11,-111 4,-13-35,-34 4,-131-10,217 20,-328 0,0 2,0 0,0 1,-1 1,0 0,1 2,-2 0,1 0,-1 1,0 1,0 1,-1 0,4 4,-9-8,0-1,0 1,0-1,1-1,-1 0,1 0,0-1,0 0,0-1,0 0,10 0,1-1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20:09.2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2032 7445,'0'-6,"1"3,0 1,-1-1,1 0,-1 0,0 0,0 0,0 1,0-1,0 0,-1 0,1 0,-1 1,0-1,0 0,0 1,0-1,0 1,0-1,-1 1,1-1,-1 1,0 0,0 0,0 0,0 0,0 0,0 0,0 0,-1 1,1-1,-1 1,1 0,-1 0,1 0,-3-1,-2 2,-1 0,0 0,0 1,0 0,0 0,0 0,1 1,-1 1,1-1,-1 1,1 0,0 1,0 0,0 0,1 1,-1-1,1 1,0 1,-2 2,-15 9,16-10,1 1,-1 0,2 0,-1 0,1 1,0-1,1 1,0 0,0 1,1-1,0 1,1-1,0 1,0 0,1 0,0 6,-6 28,-33 233,17-187,16-67,0 1,1 0,2 0,0 1,2-1,1 1,0 0,2 0,2 13,0 39,-3-73,7 68,-7-70,1 0,-1-1,0 1,1-1,-1 1,1-1,0 0,-1 1,1-1,0 0,0 1,0-1,0 0,0 0,0 0,0 0,0 0,1 0,-1 0,0 0,1 0,-1-1,0 1,1 0,-1-1,1 1,-1-1,1 0,-1 1,1-1,0 0,-1 0,1 0,-1 0,1 0,-1 0,1-1,-1 1,1-1,-1 1,1-1,-1 1,2-1,13-10,-2-4</inkml:trace>
  <inkml:trace contextRef="#ctx0" brushRef="#br0" timeOffset="-7368.357">3181 8483,'290'22,"2981"-23,-3066 42,-182-37,1-1,0-2,1 0,-1-2,0 0,21-5,-26 1</inkml:trace>
  <inkml:trace contextRef="#ctx0" brushRef="#br0" timeOffset="1312.161">3027 7445,'1'-2,"1"0,0 0,0 0,0 0,0 1,1-1,-1 1,0 0,1-1,-1 1,1 0,-1 0,1 0,-1 1,1-1,0 1,-1-1,1 1,0 0,-1 0,1 0,0 0,1 1,0-1,1-1,-1 0,1 0,0 0,-1 1,1 0,0 0,0 0,-1 1,1-1,0 1,-1 0,1 1,-1-1,1 1,-1 0,0 0,1 0,-1 0,0 1,-1 0,1 0,0 0,-1 0,0 0,1 1,-1 0,-1-1,2 3,6 24,-1 0,-2 1,-1 0,-1 0,-1 1,-2-1,-2 1,-1 0,-3 18,2 24,2 483,0-542,0 1,-1-1,-1 1,-1-1,0 0,-1 0,0 0,-2 0,1 0,-2-1,0 0,0-1,-2 0,-3 5,-71 71,57-66,23-19,1-1,-1 0,1 1,-1-1,0 0,0-1,0 1,-1 0,1-1,-1 0,1 0,-1 0,0 0,0 0,0-1,0 0,0 1,0-2,0 1,0 0,0-1,0 0,0 0,-1 0,1 0,0-1,0 0,0 1,0-2,0 1,0 0,0-1,0 0,-9-11,3-1</inkml:trace>
  <inkml:trace contextRef="#ctx0" brushRef="#br0" timeOffset="13907.491">9432 6164,'-1'11,"-1"0,0 0,0-1,-1 1,-1 0,1-1,-2 0,1 0,-1 0,-1-1,0 0,0 0,-1 0,0 0,-1-1,1-1,-9 7,-167 118,162-119,-293 167,169-86,-4-6,-54 18,133-71,-2-3,-1-4,-2-2,-70 13,40-25,-1-5,0-4,-97-10,22 2,93 3,31 3,0-4,0-1,1-3,0-3,-13-5,-79-18,-2 7,-150-6,112 14,-106-26,13-7,-39 9,-357 24,446-6,-137 7,-364 16,538 24,186-22,-1 1,1-1,0 1,0 1,1-1,-1 2,1-1,0 1,0 0,1 0,0 0,0 1,0 0,1 1,0-1,0 1,1 0,0 0,1 0,-1 2,-5 13,2 0,0 1,2-1,1 1,0 0,2 1,1 18,-7 6,-1-32</inkml:trace>
  <inkml:trace contextRef="#ctx0" brushRef="#br0" timeOffset="14778.645">2385 6937,'35'63,"47"140,-74-179,-8-20,0 0,0 1,1-1,-1 0,1 0,0 0,1 0,-1 0,1 0,-1 0,1 0,0-1,0 1,1-1,-1 1,1-1,0 0,0 0,0 0,0 0,0-1,1 1,-1-1,1 0,0 0,-1 0,1 0,0-1,0 0,0 1,0-2,1 1,-1 0,0-1,0 0,6-4,-1 0,0-1,-1 0,1-1,-1 0,0 0,-1-1,1 0,-1 0,-1-1,1 0,3-6,40-40,1 6,-41 37,1 1,0 0,0 0,1 1,0 0,0 1,1 0,0 1,0 1,1 0,0 1,9-3,0 4,-3 2</inkml:trace>
  <inkml:trace contextRef="#ctx0" brushRef="#br0" timeOffset="-20305.502">2076 1105,'64'18,"173"-11,-140-9,427 2,-353 23,656-24,-505 1,-299 0</inkml:trace>
  <inkml:trace contextRef="#ctx0" brushRef="#br0" timeOffset="-5099.978">7223 1150,'140'19,"560"-8,-105 62,-229-64,-224-11,195 15,-29-1,2-13,-78-1,970 2,-1155 13,-42-4</inkml:trace>
  <inkml:trace contextRef="#ctx0" brushRef="#br0" timeOffset="-3148.785">6494 156,'0'-3,"0"-1,0 1,0 0,-1-1,1 1,-1 0,0-1,0 1,0 0,-1 0,1 0,-1 0,1 0,-1 0,0 0,0 1,0-1,-1 1,1-1,0 1,-1 0,0 0,0 0,1 0,-1 0,0 1,0-1,0 1,-1 0,1 0,0 0,-2 0,0-1,0 0,-1 0,1 0,-1 1,1 0,-1 0,0 0,1 1,-1-1,0 1,0 1,1-1,-1 1,0 0,1 1,-1-1,1 1,0 0,-1 0,1 1,0-1,0 1,0 1,1-1,-1 0,1 1,0 0,0 0,0 1,0-1,-9 29,1 0,2 0,1 1,1 0,3 0,0 1,2-1,2 1,1 0,3 10,-3 330,1-365,-1 1,2-1,0 1,0-1,0 0,2 0,-1 0,1 0,0 0,5 6,-8-14,1 1,-1 0,1 0,0-1,0 1,0-1,0 1,0-1,1 0,-1 0,1 0,0 0,-1-1,1 1,0-1,0 1,0-1,0 0,0 0,0 0,0-1,0 1,0-1,1 0,-1 0,0 0,0 0,0 0,1-1,-1 1,0-1,0 0,0 0,0 0,0 0,1-1,14-10,-4-1</inkml:trace>
  <inkml:trace contextRef="#ctx0" brushRef="#br0" timeOffset="-1754.794">7046 134,'4'-1,"0"1,0 0,0 0,0 1,0-1,0 1,0 0,0 0,-1 0,1 1,0-1,-1 1,1 0,-1 0,1 0,-1 0,0 1,0-1,0 1,0 0,0 0,-1 0,1 0,-1 0,1 3,79 94,-76-91,1 1,-1 0,-1 1,0-1,0 1,-1 0,-1 0,0 1,0-1,-1 1,0-1,-1 1,-1 0,0 8,-3 230,0-229,-1-1,-1 0,-1-1,0 1,-2-1,0 0,-1-1,-4 7,-25 54,-39 120,-3 23,79-220,-1 1,1-1,0 0,-1 0,0 0,1 0,-1 0,0 0,0-1,0 1,0-1,-1 1,1-1,0 0,0 0,-1 0,1 0,-1 0,1 0,-1-1,1 1,-1-1,0 0,1 0,-15 2</inkml:trace>
  <inkml:trace contextRef="#ctx0" brushRef="#br0" timeOffset="5938.714">6649 1061,'7'7,"-1"-1,0 1,0 0,-1 0,0 1,0 0,-1 0,0 0,-1 0,1 1,-1-1,-1 1,0 0,0 0,-1 0,1 5,-4 219,-1-213,-1-1,-1 1,0-1,-1 0,-2 0,0-1,-1 0,-2 2,-26 62,5 13,21-58,-2-1,-1 1,-2-2,-18 28,28-52,-1-1,-1 0,0 0,0 0,-1-1,0 0,0-1,-1 0,0 0,-1-1,0 0,0-1,-3 1,-25 14,1 2,2 2,0 2,-25 24,-41 30,47-40,17-11,-2-1,-1-2,-1-2,0-2,-36 13,2-13,-1-3,-2-4,0-3,-35-1,-31 7,-138 46,254-59,1 2,0 1,1 1,-1 1,2 1,-13 8,-79 34,-58 32,125-69,0 2,1 3,2 1,0 3,-100 99,74-33,47-49,-88 97,-38 61,35-7,100-153,-2-1,-1-1,-2-1,-11 12,-102 119,47-69,-16-2,0 22,12 1,85-115,3-6</inkml:trace>
  <inkml:trace contextRef="#ctx0" brushRef="#br0" timeOffset="6774.432">2828 4352,'0'341,"0"-338,1 0,-1 0,0-1,1 1,0 0,0-1,0 1,0-1,0 1,0-1,1 1,-1-1,1 0,-1 0,1 0,0 0,0 0,0 0,0 0,0 0,1-1,-1 1,0-1,1 0,-1 0,1 0,-1 0,1 0,0 0,-1-1,3 1,94-1,-64-2,-31 2,0 0,0-1,0 1,0-1,0 0,0 0,0 0,-1-1,1 1,0-1,-1 0,1 0,-1 0,1 0,-1-1,0 1,0-1,0 0,0 0,1-3,7-6</inkml:trace>
  <inkml:trace contextRef="#ctx0" brushRef="#br0" timeOffset="9434.498">0 1084,'6'-4,"0"1,0 0,0 1,0-1,0 1,1 0,-1 0,1 1,-1 0,1 0,0 1,0 0,-1 0,7 1,2-1,188-23,18 11,-204 8,-1 2</inkml:trace>
  <inkml:trace contextRef="#ctx0" brushRef="#br0" timeOffset="11119.784">398 1217,'-43'162,"40"-139,2 0,0 0,1 0,2 0,0 0,2 0,0 0,2-1,0 0,3 6,13 32,-17-43,0 0,1 0,1-1,0 0,2 0,-1-1,2 0,0 0,1-1,0 0,1-1,13 11,111 90,-108-99,1-1,0-2,1-1,0-2,0 0,17 1,223 41,-66-35,0-9,50-10,-33 0,-197 3,33-2,1 4,-1 1,0 4,30 7,86 28,30 27,7 17,-188-77,0 0,-1 2,0 0,-1 1,-1 1,0 1,0 0,-1 2,7 8,-6-4,0 1,-2 1,0 0,-2 1,0 1,-2 0,0 2,61 96,-58-100,-1 1,0 1,-2 0,-1 1,-1 0,-1 1,-1 3,40 117,-33-107,-1 1,-2 0,-2 1,-2 0,1 16,53 307,-37 28,-26-381,0 14,0 0,-2-1,-1 1,0 0,-2-1,-4 12,-46 117,-12-84,30-38,10-3,20-20,-1 0,0 0,0-1,0 0,-1 0,0-1,-1 0,1 0,-8 2,-52 15,53-16</inkml:trace>
  <inkml:trace contextRef="#ctx0" brushRef="#br0" timeOffset="11968.18">3313 4485,'1'346,"-1"-344,-1 0,1-1,0 1,0 0,0 0,0-1,1 1,-1 0,0 0,1-1,-1 1,1 0,0-1,-1 1,1-1,0 1,0-1,0 1,0-1,0 0,0 1,1-1,-1 0,0 0,1 0,-1 0,1 0,-1 0,1 0,-1 0,1-1,-1 1,1-1,0 1,0-1,-1 1,1-1,0 0,-1 0,1 0,0 0,0 0,-1 0,1-1,0 1,0-1,-1 1,1-1,0 1,-1-1,1 0,-1 0,1 0,-1 0,0 0,1 0,0-1,79-61,-46 43,0 3,2 1,0 2,26-7,10-4,-59 21</inkml:trace>
  <inkml:trace contextRef="#ctx0" brushRef="#br0" timeOffset="27301.237">2275 23,'-1'-2,"-1"0,0 0,0 1,-1-1,1 0,0 1,0-1,-1 1,1 0,-1-1,1 1,-1 1,1-1,-1 0,0 0,1 1,-1 0,0 0,0-1,1 1,-1 1,0-1,-1 0,0 0,1 0,-1 0,0 1,0-1,0 1,0-1,0 1,0 1,1-1,-1 0,0 1,1 0,-1 0,1 0,0 0,-1 0,1 1,0 0,1-1,-1 1,0 0,1 0,0 0,-1 1,1-1,1 1,-1-1,0 1,0 1,1-3,-15 29,0 2,2 0,2 1,-7 27,1-5,-17 127,24-120,3-1,3 1,2 1,5 27,-2-43,0-38,0 0,0 1,1-1,1 0,0 1,0-1,1 0,0 0,1-1,0 1,0-1,1 0,0 0,1 0,0-1,0 1,1-1,6 5,21-3,-21-12</inkml:trace>
  <inkml:trace contextRef="#ctx0" brushRef="#br0" timeOffset="28289.358">4329 46,'41'50,"141"156,-162-174,-1 0,-2 2,-1 0,-2 0,-1 1,3 21,-4-19,-7-21,-2 1,0 0,0 1,-2-1,0 0,-1 0,-1 1,0-1,-2 0,0 0,0 0,-2 0,0-1,-7 15,-51 116,60-138,-1 1,-1-1,0 0,0 0,0-1,-1 0,-1 0,1 0,-1-1,0 0,-1 0,0 0,0-1,0-1,-1 1,0-1,0-1,0 0,0 0,-5 1,-3-2</inkml:trace>
  <inkml:trace contextRef="#ctx0" brushRef="#br0" timeOffset="30802.747">9475 1680,'3'0,"0"0,0 1,-1-1,1 1,0 0,-1 0,1 0,-1 0,1 0,-1 1,0-1,1 1,-1-1,0 1,0 0,0 0,0 0,0 0,-1 0,1 0,-1 0,1 1,-1-1,0 1,0-1,0 1,0-1,0 1,0 0,-1 2,10 84,-12 395,-3-414,-3-1,-3 0,-2 0,-20 53,7-19,-2-11,-3-2,-38 77,58-143,-222 436,105-247,-65 34,114-127,-88 149,158-255,-19 36,-2-1,-2-2,-2 0,-3-3,-1-1,-2-2,-1-1,-36 24,-82 38,16-26,-127 56,72-25,6-28,-45 60,-70 53,101-88,98-23,61-39,-3-1,2 1,2 2,2 3,3 1,1 2,2 1,-1 9,-92 130,42 122,-54 220,101-427,40-98</inkml:trace>
  <inkml:trace contextRef="#ctx0" brushRef="#br0" timeOffset="31602.77">5456 7113,'1'289,"-2"-287,1-1,0 1,0-1,1 1,-1-1,0 1,0 0,1-1,-1 1,1-1,0 0,-1 1,1-1,0 1,0-1,0 0,0 0,0 1,0-1,0 0,0 0,0 0,0 0,1 0,-1 0,0-1,1 1,-1 0,1-1,-1 1,1-1,-1 1,1-1,-1 0,1 0,-1 1,1-1,0 0,-1 0,1-1,-1 1,2 0,70-28,-54 18,111-37,-83 41,-28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7:58:49.48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103 78,'419'0,"-726"1,278 7,30-8,-1 0,0 0,1 0,-1 0,0 0,1 0,-1 0,0 0,1 0,-1 0,0 0,0 0,1 1,-1-1,0 0,1 0,-1 0,0 0,0 1,1-1,-1 0,0 0,0 1,0-1,1 0,-1 1,0-1,0 0,0 0,0 1,0-1,0 0,0 1,0-1,0 0,1 1,-1-1,0 0,-1 1,1-1,0 0,0 1,0-1,0 0,0 1,0-1,0 0,0 1,0-1,-1 0,1 0,0 1,0-1,0 0,-1 0,1 1,0-1,0 0,-1 0,160 29,-143-22,0-1,1 0,0-2,0 0,0-1,1 0,-1-2,9 0,229 27,-155-11,-142-8,-511-8,398-26,129 24,21 2,-1-1,0 0,1-1,-1 1,0-1,1 0,-1 0,1-1,-1 0,1 0,0 0,0 0,0-1,-1 0,5 3,1-1,-1 1,1 0,-1-1,1 1,-1-1,1 1,0-1,-1 1,1-1,-1 1,1-1,0 1,0-1,-1 1,1-1,0 1,0-1,0 0,-1 1,1-1,0 0,0 1,0-1,0 1,0-1,0 0,0 1,0-1,1 1,-1-1,0 0,0 1,0-1,1 1,-1-1,0 1,1-1,-1 1,0-1,1 1,-1-1,1 1,-1-1,1 1,-1-1,1 1,-1 0,1 0,-1-1,1 1,-1 0,1 0,0-1,-1 1,1 0,0 0,37-10,215 4,-141 9,84-2,-68 24,10-4,-75-11,-131-14,-89-37,-21 27,167 15,-9 2,24 4,32 6,134 6,-59-8,0-5,64-6,-77-1,-81 2,0 1,0 0,0 1,0 1,0 0,-1 2,0 0,0 0,0 1,-1 2,-34-1,-549-9,524 1,83 16,79 6,-89-12,0 0,1-2,0-1,0-2,1-1,0-1,20-1,144 23,-193-26,-1 1,0 0,1 0,-1 0,0 0,1 0,-1 0,1 0,-1 0,0 0,1 0,-1 1,0-1,0 1,1-1,-1 1,0 0,0-1,1 1,-1 0,0 0,0-1,0 1,0 0,0 0,0 0,-1 1,1-1,0 0,0 0,-1 0,1 1,-1-1,1 0,-1 0,0 1,1-1,-1 0,0 1,0-1,0 0,0 1,0-1,0 1,0-1,0 0,-1 1,1-1,0 0,-1 1,0-1,1 0,-1 0,1 0,-1 1,0-1,0 0,0 0,0 0,0 0,-8 4,-1 0,1-1,0-1,-1 0,0 0,0-1,0 0,0 0,0-1,0-1,-9 0,3 1,-22 2,0-2,0-1,-1-3,1 0,0-3,1-1,0-2,-5-3,5 0,-135-59,168 67,-1 0,1 0,0-1,1 1,-1-1,1 0,0 0,0 0,0 0,1-1,-1 1,1-1,1 0,-1 1,1-1,0 0,0 0,1 0,0 0,0 0,0 0,1 0,0 1,0-1,0 0,1 0,2-5,0 7,0 0,0 1,0-1,0 1,1-1,0 1,0 1,0-1,0 1,0 0,0 0,1 0,-1 1,0-1,1 1,-1 1,1-1,0 1,-1 0,1 0,-1 1,1 0,0 0,1-1,315 5,-304-4,-1 1,1 1,-1 1,0 0,0 1,0 1,-1 0,11 7,33 11,-42-18,0-2,0 0,0-1,0 0,0-2,0 0,0-1,1-1,-1-1,0 0,0-1,0-1,15-6,8-15,-40 25,0 0,0-1,-1 1,1-1,0 1,-1-1,1 1,-1-1,1 0,-1 1,1-1,-1 1,1-1,-1 0,1 0,-1 1,0-1,1 0,-1 0,0 1,0-1,0 0,0 0,1 0,-1 1,0-1,0 0,0 0,-1 0,1 1,0-1,0 0,0 0,-1 0,1 1,0-1,-1 0,1 1,0-1,-1 0,1 1,-1-1,1 0,-1 1,0-1,1 1,-1-1,0 1,1-1,-1 1,0-1,1 1,-1 0,0-1,0 1,0 0,-10-4,-1 1,0 1,0 0,0 1,0 0,0 0,0 1,0 1,-1 0,-17 0,-262 3,290-4,1-1,-1 1,1 0,-1 0,1 0,-1 0,1 0,-1 0,1 0,-1 1,1-1,-1 1,1-1,-1 1,1-1,0 1,-1 0,1 0,0 0,-1-1,1 1,0 0,0 1,0-1,0 0,0 0,0 0,0 1,1-1,-1 1,-1-7,-1 1,1 0,-1-1,1 1,-1 0,0 0,-1 0,1 1,-1-1,1 1,-1 0,0 0,0 0,-1 1,-3-3,-172-75,178 78,0 1,-1-1,1 1,-1 0,1 0,-1 0,0 0,1 0,-1 0,0 1,1-1,-1 1,0 0,0 0,0 0,1 0,-1 1,0-1,0 1,1-1,-1 1,0 0,1 0,-1 0,1 0,-1 1,1-1,0 1,-1-1,1 1,0 0,0 0,0 0,0 0,1 0,-2 2,1 2,1 0,-1 1,1-1,0 0,1 1,0-1,0 1,0-1,1 1,-1-1,2 0,-1 1,1-1,0 0,0 0,1 0,-1 0,1 0,1-1,-1 1,1-1,0 0,0 0,1 0,-1-1,1 1,0-1,5 3,-5-5,-1-1,1 0,-1-1,1 1,0-1,0 0,-1 0,1 0,0-1,-1 1,1-1,-1 0,1-1,-1 1,1-1,-1 0,0 0,0 0,0-1,2 0,23-10,41-31,16-5,89 45,-98 7,102 14,-134-9,1-3,-1-2,1-2,38-4,8 1,138-10,-211 8,70-5,-87 9,1 0,-1 0,1 1,-1-1,1 1,-1 0,1 0,-1 0,1 0,-1 0,0 0,0 0,0 1,0-1,0 1,0 0,0 0,0 0,0 0,-1 0,1 0,-1 0,0 0,1 0,-1 1,0-1,0 0,-1 1,1-1,0 1,-1 1,1 0,0-1,0 1,-1 0,0 0,0-1,0 1,0 0,0 0,-1-1,0 1,0 0,0-1,0 1,0 0,-1-1,1 0,-1 1,0-1,0 0,-1 0,1 0,0 0,-1 0,0-1,0 1,0-1,0 1,0-1,0 0,0-1,-1 1,1 0,-1-1,1 0,-1 0,0 0,-3 1,-147 8,151-11,-9 2,0 0,1 0,-1 1,0 0,1 1,-1 0,1 1,0 1,0-1,0 2,1 0,0 0,0 0,0 1,-8 8,3-5,-1-1,0 0,-1-1,0-1,0-1,-1 0,0-2,0 0,0 0,0-2,0 0,-1-2,1 0,0 0,-18-4,34 4,-1-1,0 1,1-1,-1 1,1-1,-1 0,1 0,-1 0,1 0,0 0,-1 0,1-1,0 1,0-1,0 0,0 1,0-1,0 0,1 0,-1-1,0 1,1 0,0 0,0-1,0 1,0 0,0-1,0 1,0-1,1 0,-1 1,1-1,0 1,0-1,0 0,0 1,0-1,0 0,1 1,-1-1,1 0,1-4,-1 1,1-1,0 1,1 0,-1-1,1 1,0 0,1 1,0-1,0 0,0 1,0 0,1 0,0 0,0 1,0 0,6-2,1 1,0 0,-1 1,2 0,-1 1,0 1,1 0,-1 0,1 1,28-4,2-2,-1 2,2 2,-1 1,0 3,2 2,-40-3,0 1,0 0,1 0,-1 1,0-1,0 1,0 1,0-1,-1 0,1 1,-1 0,1 0,-1 1,0-1,0 1,-1 0,1 0,-1 0,0 0,0 1,0-1,0 1,0 1,6 3,1-1,0-1,0 0,0 0,1-1,0 0,0-1,1-1,-1 1,1-2,0 0,0 0,0-1,1 0,-1-1,0-1,1 0,-1 0,0-1,1-1,0-1,8 3,357-2,-416-2,1-1,-1-2,1-2,0-1,1-2,0-1,1-2,-16-10,4 5,-71-28,-49-26,167 74,0 0,0-1,1 1,-1 0,0-1,0 1,0 0,1-1,-1 1,0-1,0 1,0 0,0-1,0 1,0-1,0 1,0 0,0-1,0 1,0-1,0 1,0 0,0-1,0 1,-1-1,1 1,0 0,0-1,0 1,0 0,-1-1,1 1,0 0,-1-1,1 1,0 0,0-1,-1 1,1 0,0 0,-1 0,1-1,-1 1,1 0,0 0,-1 0,1 0,-1 0,1 0,0 0,-1-1,1 1,-1 0,1 1,40-2,-31 1,27 1,0 1,0 1,-1 2,0 2,17 6,140 19,-28-7,282-25,-341 17,-106-17,1 1,0-1,0 0,0 0,-1 0,1 0,0 1,0-1,0 0,0 0,-1 0,1 1,0-1,0 0,0 0,0 0,0 1,0-1,0 0,-1 0,1 1,0-1,0 0,0 0,0 1,0-1,0 0,0 0,0 1,1-1,-1 0,0 0,0 1,0-1,0 0,0 0,0 1,0-1,0 0,1 0,-1 0,0 1,0-1,-29 2,-263-1,204 39,39-10,45-29,-1 0,1 1,-1 0,1-1,0 2,0-1,0 0,0 1,0 0,1 0,-1 0,1 0,0 1,0-1,0 1,0 0,1 0,-1 0,1 0,0 0,0 0,1 1,-1-1,1 1,0-1,0 5,4-5,0-1,0 0,0 0,0 0,1 0,0-1,-1 1,1-1,0 0,0 0,0 0,1-1,-1 0,0 1,0-2,1 1,-1 0,1-1,-1 0,1 0,-1 0,2 0,-5 0,354-4,-102 4,-254-1,1 1,-1-1,0 1,1-1,-1 0,1 1,-1-1,1 0,-1 0,1 1,-1-1,1 0,0 0,0 0,-1 1,1-1,0 0,0 0,0 0,0 0,0 0,0 1,0-1,0 0,0 0,0 0,0 0,1 0,-1 1,0-1,1 0,-1 0,0 0,1 1,-1-1,1 0,-1 1,1-1,0 0,-1 1,1-1,-1 1,1-1,0 1,0-1,-1 1,1-1,0 1,0 0,0-1,-1 1,1 0,0 0,0 0,0 0,0 0,0 0,0 0,-1 0,2 0,-18-10,-1 1,-1 1,1 1,-1 0,0 1,-1 1,0 1,-69-23,-47-49,-7-5,141 80,1 0,-1 1,0-1,0 0,1 1,-1-1,0 0,0 1,0-1,0 1,0-1,0 1,0 0,0-1,0 1,0 0,0 0,0 0,0 0,0 0,0 0,0 0,0 0,0 0,0 0,0 0,0 1,0-1,0 0,0 1,0-1,0 1,0-1,0 1,1-1,-1 1,0 0,0 0,0-1,1 1,-1 0,1 0,-1 0,0 0,1-1,-1 1,1 0,0 0,-1 0,1 0,0 0,0 0,-1 0,1 0,0 1,14 57,-1-39,0-1,1-1,2 0,-1-1,2-1,0-1,2 0,16 18,8-8,-23-14,-45-16,17 2,0-1,0 1,0-1,1-1,-1 1,1-1,1 0,-1-1,1 0,-1 0,2 0,-1-1,1 0,0 0,0 0,-3-7,-1-3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7:59:00.2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738 2,'-595'0,"593"-1,-1 1,-1 0,1-1,0 1,0 0,0 0,0 1,0-1,0 1,0-1,0 1,0 0,1 0,-1 0,0 1,0-1,1 1,-1-1,1 1,-1 0,1 0,0 0,0 0,0 0,0 1,0-1,0 1,0-1,1 1,-1-1,1 1,0 0,0 0,0 0,0 0,0 1,3 220,-1 1182,-45-1214,35-119,4 0,2 0,6 52,-1 0,-2 1425,-1-1547,1 0,0 0,-1 0,1 0,0 0,0 0,1 0,-1 0,1 0,-1 0,1 0,0 0,0 0,0 0,1-1,-1 1,1 0,-1-1,1 1,0-1,0 0,0 0,0 1,0-1,1 0,-1-1,0 1,1 0,0-1,-1 1,1-1,0 0,0 0,0 0,0 0,1-1,177 0,40-31,28 31,-248 0,0 1,-1-1,1 0,0 1,0-1,0 0,-1 0,1 1,0-1,0 0,0 0,0 0,-1 0,1 0,0 0,0 0,0 0,0-1,-1 1,1 0,0 0,0-1,0 1,-1 0,1-1,0 1,0-1,-1 1,1-1,-1 1,1-1,0 0,-1 1,1-1,-1 0,1 1,-1-1,0 0,1 0,-1 1,0-1,1 0,-1 0,0 0,0 0,0 1,0-1,0 0,0 0,0 0,0 0,0 1,0-1,0 0,0 0,-1 0,1 0,0 1,-1-2,-11-7,-3 0</inkml:trace>
  <inkml:trace contextRef="#ctx0" brushRef="#br0" timeOffset="1665.454">343 3785,'255'0,"-248"1,0 1,1 0,-1 0,0 0,0 1,-1 0,1 0,-1 1,1 0,-1 0,0 0,0 1,-1 0,1 0,-1 0,1 2,8 7,16 4,-28-18,0 0,0 1,-1-1,1 0,0 1,0-1,0 1,-1-1,1 1,0 0,-1 0,1 0,0 0,-1 0,1 0,-1 0,0 1,1-1,-1 0,0 1,0-1,0 1,0 0,0-1,0 1,0 0,-1-1,1 1,0 0,-1 0,0-1,1 1,-1 0,0 0,0 0,0 0,0 0,0 0,-1-1,1 1,0 0,-1 0,1 0,-1-1,0 1,0 0,0 1,-6 2,0 0,0 0,0 0,0-1,0 0,-1 0,0-1,0 0,0-1,0 1,-6-1,-8 5,9-4,1 0,0 2,-1-1,2 1,-1 1,0 0,1 1,1 0,-1 1,1 0,0 1,1 0,-6 7,-60 65,15-43,44-28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21:16.1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45 0,'-4'242,"-37"-65,42-29,-1-146,0 1,1 0,-1-1,1 1,0-1,0 1,0-1,0 0,0 1,0-1,1 0,-1 0,1 1,-1-1,1 0,0-1,0 1,0 0,0 0,0-1,0 0,1 1,-1-1,0 0,1 0,-1 0,1 0,-1 0,1-1,-1 1,2-1,89 1,-65-4,196 2,-25 22,-94-21,-83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24:57.852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74 243,'-38'47,"32"-37,1 0,1 1,-1-1,2 1,0 0,0 1,1-1,0 0,1 1,0-1,1 1,0-1,1 1,0-1,1 2,0 27,-2-29,1 0,1 0,-1 0,2 0,0 0,0-1,0 1,2-1,-1 0,1 0,1 0,-1-1,2 0,-1 0,1 0,1-1,0 0,0 0,0-1,7 4,-5-7,-1 0,1-1,0 0,1 0,-1-1,0-1,1 0,-1 0,1-1,-1 0,1-1,9-2,15 1,-28 1,-1-1,0 0,0-1,0 0,0 0,0 0,0 0,-1-1,0 0,0 0,0-1,0 1,0-1,-1 0,0 0,0-1,-1 1,1-1,-1 0,0 0,-1 0,1 0,-1 0,-1-1,1 1,-1-1,0 1,0-1,-1 1,0-1,10-29,0-1,-2-1,-1 0,-2-1,-2 1,-1-1,-2 0,-2 1,-1-5,2 43,1 1,-1-1,1 0,-1 1,1-1,-1 0,1 0,-1 0,1 0,-1 1,1-1,-1 0,1 0,-1 0,1 0,-1 0,1 0,-1 0,1 0,-1-1,1 1,-1 0,1 0,-1 0,1 0,-1-1,1 1,-1 0,1 0,-1-1,1 1,0 0,-1-1,1 1,0-1,-1 1,1 0,0-1,-1 1,1-1,0 1,0-1,0 1,-1-1,1 1,0-1,0 1,0-1,0 1,0-1,0 1,0-1,0 0,0 1,0-1,0 1,0-1,0 1,1-1,-1 1,0-1,0 1,1 0,-1-1,0 0,-3 25,0 0,1 0,2 1,0-1,2 0,3 18,0 2,2 0,2-1,2 0,2-1,10 24,-12-40,-10-19,1-1,-1 0,1 0,1 1,-1-1,1-1,0 1,1 0,-1-1,1 0,0 1,0-1,1-1,-1 1,1-1,0 0,1 0,-1 0,0-1,1 0,0 0,0 0,0-1,0 1,1-1,0 0,0 0,1-1,-1 0,1 0,0 0,-1-1,1 0,-1-1,1 1,-1-1,1-1,-1 0,1 0,-1 0,0-1,0 0,0 0,-1-1,1 0,-1 0,0 0,0-1,0 0,0 0,-1-1,0 1,0-1,-1 0,1-1,0-2,61-194,-53 153,-7 19,-1 0,-2 0,-1 0,-1 0,-1 0,-5-23,5 52,1 1,-1 0,0 0,0 0,0 0,0 0,0 0,-1 0,1 0,0 0,0 0,-1 0,1 0,0 0,-1 0,1 0,-1 0,0 0,1 0,-1 1,0-1,1 0,-1 0,0 1,0-1,1 0,-1 1,0-1,0 1,0-1,0 1,0-1,0 1,0 0,0-1,0 1,0 0,0 0,0 0,0 0,0 0,0 0,-1 0,1 0,0 0,0 1,0-1,0 0,0 1,0-1,-16 6</inkml:trace>
  <inkml:trace contextRef="#ctx0" brushRef="#br0" timeOffset="1061.939">1400 0,'-32'92,"2"-25,24 96,8-100,2 173,-4-231,1-1,0 0,0 0,0 0,1 0,-1 0,1 0,0 0,0 0,0 0,1-1,-1 1,1-1,0 0,0 0,0 0,0 0,1 0,-1-1,1 0,-1 1,1-1,0-1,0 1,0 0,0-1,0 0,0 0,0 0,1 0,-1-1,0 0,1 0,-1 0,0 0,0-1,1 1,-1-1,0 0,0 0,0-1,0 1,1-2,107-65,-109 65,0 1,0-1,-1 0,0 0,1 0,-1 0,-1-1,1 1,0-1,-1 1,1-1,-1 1,0-1,0 0,-1 0,1 1,-1-1,0-3,2-15</inkml:trace>
  <inkml:trace contextRef="#ctx0" brushRef="#br0" timeOffset="1681.043">1245 376,'412'0,"-401"0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24:23.1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401 166,'0'-5,"0"1,0-1,0 1,-1-1,1 1,-1-1,0 1,-1 0,1-1,-1 1,1 0,-1 0,0 0,-1 0,1 1,-1-1,0 0,0 1,0 0,0 0,0 0,-1 0,1 0,-1 1,0-1,0 1,0 0,0 0,0 1,0-1,-1 1,1 0,-1 0,1 0,0 1,-1-1,1 1,-4 0,-148 3,150-2,0 0,-1 0,1 1,0 0,0 0,0 1,0 0,0 0,1 0,-1 1,1-1,0 1,0 1,0-1,1 1,-1-1,1 1,0 1,0-1,1 1,0-1,0 1,0 0,1 0,0 0,0 0,0 0,1 1,0-1,0 1,-1 4,1-1,0 0,0 0,1 1,1-1,0 0,0 1,1-1,0 0,1 0,0 0,0-1,1 1,1-1,-1 0,1 0,1 0,5 6,-5-8,1 0,0-1,0 0,0 0,1-1,0 0,0 0,1 0,-1-1,1-1,0 1,0-1,0-1,0 0,0 0,1-1,-1 0,1-1,-1 0,1 0,-1-1,0 0,1 0,0-2,-2-2,-1 0,0 0,0-1,0 0,-1-1,0 1,0-1,-1-1,1 1,-2-1,1 0,-1 0,0 0,-1 0,0-1,0 1,-1-1,1-7,1 6,4-13,-1 0,-1-1,-1 0,-1 0,-1-1,-1 1,-1-1,-1 0,-2 1,-1-7,-2 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21:05.5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4F8B"/>
      <inkml:brushProperty name="ignorePressure" value="1"/>
    </inkml:brush>
    <inkml:brush xml:id="br2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5788 380,'6'4,"1"-1,0 1,0-1,0-1,1 1,-1-1,1-1,-1 1,1-1,-1-1,1 1,0-1,-1-1,8 0,2 1,2672-1,-2543 0,-106-11,-28 2</inkml:trace>
  <inkml:trace contextRef="#ctx0" brushRef="#br0" timeOffset="36986.08">11132 270,'195'13,"-110"0,2-3,63-1,8 3,-117-6,-1-1,1-3,0-1,30-4,14 1,737 2,-541-41,68-8,-47 27,152 23,-275-23,590 23,-520-1,-97 21,-133-20</inkml:trace>
  <inkml:trace contextRef="#ctx0" brushRef="#br0" timeOffset="39937.945">9564 2390,'-20'89,"19"-67,2 0,0 0,1-1,1 1,1 0,1-1,2 4,3 3,1-2,1 1,1-2,2 0,0 0,2-2,13 16,24 66,-13-65,-40-39,0-1,0 1,0-1,0 1,-1 0,1-1,0 1,0-1,0 0,0 1,0-1,0 0,0 0,0 1,0-1,1 0,-1 0,0 0,0 0,0-1,0 1,0 0,0 0,0-1,0 1,0 0,0-1,0 1,0-1,0 1,-1-1,1 1,0-1,0 0,0 0,-1 1,1-1,0 0,-1 0,1 0,-1 0,1 0,-1 0,1 0,-1 0,0 0,1 0,-1 0,0 0,0 0,23-88,-18 64,1 1,1-1,1 1,1 1,12-23,109-108,-16-47,-57 146,-46 52</inkml:trace>
  <inkml:trace contextRef="#ctx0" brushRef="#br0" timeOffset="41678.496">10758 2544,'3'0,"6"0,5 0,3 0,3 0,1 0,6 0,1 0,0 0,-2 0,0 0,-2 0,-1 0,0 0,3 0,-11 4,-7 1</inkml:trace>
  <inkml:trace contextRef="#ctx0" brushRef="#br0" timeOffset="42318.351">10758 2699,'376'0,"-357"0</inkml:trace>
  <inkml:trace contextRef="#ctx0" brushRef="#br1" timeOffset="130390.495">9587 48,'7'-5,"0"-1,1 1,-1 1,1-1,0 1,0 1,1 0,-1 0,1 0,0 1,-1 0,1 1,0 0,0 1,0-1,0 2,0-1,0 1,0 0,0 1,-1 0,-3 0,-1-1,1 1,-1 0,0 0,0 0,1 0,-2 1,1-1,0 1,0 0,-1 1,0-1,1 0,-1 1,-1 0,1 0,0 0,-1 0,0 0,0 0,0 0,-1 1,1-1,-1 1,0 0,0-1,-1 1,1 0,-1 3,-16 157,-57-46,-155 296,99-252,-82 51,59-34,-9 30,38-2,105-182,0 1,2 0,1 2,1 0,2 0,1 1,1 1,1-1,-2 21,-40 118,42-140,2 0,1 0,1 1,2 0,1 0,1 0,1 0,4 18,-2 36,-3 267,-24-177,-35 13,52-119,8-56,-1 0,0-1,0 1,-1-1,-1 0,1 1,-2-1,0 0,0-1,-1 1,0-1,-1 0,0 0,-1 0,-1 0,4-4,-1-1,0 0,1-1,-2 1,1-1,0 0,-1 0,0-1,0 0,0 0,0 0,-1-1,1 1,-1-2,1 1,-1-1,0 0,1 0,-1-1,0 0,0 0,0 0,1-1,-1 0,0 0,1-1,-1 0,-26-11,0 2,0 2,-1 0,0 3,0 0,-1 3,-23 0,-412 4,461-1,0 0,1 0,-1 0,0 1,0 1,1 0,-1 0,1 0,-1 1,1 1,0-1,0 1,0 0,-6 6,3 0</inkml:trace>
  <inkml:trace contextRef="#ctx0" brushRef="#br1" timeOffset="132472.506">7665 3318,'0'13,"0"-1,0 1,-1 0,-1 0,0-1,-1 1,0-1,-1 1,0-1,-1-1,0 1,-1 0,-1-1,0 0,0-1,-2 2,3-5,0 0,-1 0,1 0,-1-1,-1 0,1-1,-1 1,0-2,0 1,-1-1,0 0,1-1,-1 0,0 0,-5 0,-18 14,30-15,0-1,0 1,0-1,0 1,0-1,0 0,0 1,-1-1,1 0,0-1,-1 1,1 0,0-1,-1 1,1-1,-1 0,1 1,-1-1,1 0,-1-1,1 1,-1 0,1-1,0 0,-1 1,1-1,0 0,-2 0,-4-7,7 7,1-1,-1 0,0 1,0-1,-1 1,1-1,0 1,0-1,-1 1,1 0,-1 0,1 0,-1 0,1 0,-1 0,0 0,1 0,-1 0,0 1,0-1,1 1,-1 0,0-1,0 1,0 0,0 0,0 0,0 0,1 0,-1 1,0-1,0 0,0 1,0 0,1-1,-1 1,0 0,1 0,-1 0,0 0,1 0,-1 0,2 4,0 0,1 0,-1-1,1 1,0 0,0-1,0 1,1-1,-1 1,1-1,1 1,-1-1,0 0,1 0,0 0,0-1,0 1,0-1,1 1,-1-1,1 0,0 0,3 1,10 9,1-1,0-2,0 1,1-2,0-1,0 0,2-1,50 22,12 25,-74-56</inkml:trace>
  <inkml:trace contextRef="#ctx0" brushRef="#br1" timeOffset="138863.849">2121 3031,'44'-30,"137"-37,-156 60,1 2,-1 2,1 0,0 1,0 2,0 1,9 1,35 0,689-1,-551 22,820-24,-748 1,-261 0</inkml:trace>
  <inkml:trace contextRef="#ctx0" brushRef="#br1" timeOffset="142046.567">2497 1242,'-163'0,"157"2,0 0,0 1,0 0,1 0,-1 0,0 0,1 1,0 0,0 0,0 0,1 1,-1 0,1 0,0 0,1 0,-1 1,1-1,0 1,0 0,1 0,-1 0,1 0,1 0,-1 1,1-1,0 0,1 6,-6 8,2-11,2 0,-1 0,1 1,1-1,-1 0,1 1,1-1,0 1,1-1,-1 1,2-1,0 4,1-9,0-1,1 0,-1 0,1 0,0 0,-1-1,1 0,0 1,0-1,1-1,-1 1,0-1,1 1,-1-1,1 0,-1-1,1 1,-1-1,1 0,2 0,10 1,-8 0,1 1,-1 0,0 0,0 0,0 1,0 1,0 0,-1 0,1 0,-1 1,0 0,-1 1,1 0,-1 0,0 1,-1-1,1 2,19 23,19 46,-40 14,-5-89,0 0,-1 0,1 0,-1 1,0-1,0 0,1 0,-1 0,0 0,-1-1,1 1,0 0,0 0,-1-1,1 1,-1-1,0 1,1-1,-1 1,0-1,0 0,0 0,0 0,0 0,0 0,0-1,0 1,0-1,0 1,0-1,-1 0,1 1,0-1,0 0,0-1,0 1,-1 0,1-1,-1 1,-10-4,-1-1,1 0,0 0,0-1,1-1,0 0,0-1,0 0,-4-6,2 4,-106-99,117 105,0 0,1-1,0 1,-1-1,2 0,-1 0,0 0,1 0,0 0,0 0,0 0,1 0,0 0,0 0,0 0,1 0,-1-1,1 1,1 0,-1 0,1 1,-1-1,1 0,1 0,-1 1,1-1,2-2,8-9</inkml:trace>
  <inkml:trace contextRef="#ctx0" brushRef="#br1" timeOffset="142714.419">2761 1396,'-13'267,"4"-100,9-157</inkml:trace>
  <inkml:trace contextRef="#ctx0" brushRef="#br1" timeOffset="143813.476">2916 1242,'-17'167,"-45"75,51-142,12-87,4-19,3-22,32-202,-3 79,-17 93,-19 58,0 0,0 1,0-1,0 1,0-1,0 1,0-1,0 1,0-1,0 1,0 0,0 0,0-1,-1 1,1 0,0 0,-1 0,1 0,0 0,-1 0,1 0,-1 0,0 0,1 0,-1 0,0 0,1 0,-1 0,0 1,0-1,0 0,0 0,0 0,0 0,-1 0,1 1,18 144,-9 91,30-61,-38-174,-1 1,0 1,0 0,1-1,0 1,-1 0,1-1,1 1,-1-1,0 1,1-1,0 0,0 0,0 0,0 0,0 0,1 0,-1 0,1-1,0 1,-1-1,1 0,0 0,1 0,-1 0,0 0,4 0,8-1</inkml:trace>
  <inkml:trace contextRef="#ctx0" brushRef="#br1" timeOffset="145636.835">3668 1352,'-1'-1,"1"0,-1 1,0-1,1 1,-1-1,0 1,1-1,-1 1,0-1,0 1,0 0,1-1,-1 1,0 0,0 0,0-1,0 1,0 0,1 0,-1 0,0 0,0 0,0 0,0 1,0-1,0 0,1 0,-1 1,0-1,0 0,0 1,1-1,-1 1,0-1,0 1,1-1,-1 1,1-1,-1 1,0 0,1-1,-1 1,1 0,-1 0,1-1,0 1,-1 0,1 0,-9 13,0 1,1 0,1 0,1 0,0 1,1 0,0 0,2 0,0 1,-1 14,-1-3,2-10,1 0,0 1,1-1,2 1,-1-1,2 1,2 8,-3-20,0 0,1 0,0-1,0 1,1-1,0 1,0-1,0 0,1 0,0 0,0 0,1-1,-1 1,1-1,0 0,1-1,-1 1,1-1,0 0,0-1,0 1,-4-3,1 0,-1 0,1 0,-1-1,1 1,0 0,-1-1,1 0,-1 0,1 1,0-2,-1 1,1 0,-1 0,1-1,0 0,-1 1,1-1,-1 0,1 0,-1 0,0-1,0 1,1 0,-1-1,0 0,0 1,0-1,0 0,-1 0,1 0,-1 0,1 0,0-2,39-88,-35 75,-2 4,2 0,0 1,0-1,1 1,0 1,1-1,0 1,1 1,3-3,-4 2,-1 0,0-1,0 0,-1 0,-1-1,0 0,-1 0,0 0,-1 0,0-1,-1 1,-1-1,0 1,-1-10,7 11,2 41,-5 376,-5-380,0-21,-1 1,1-1,1 1,-1-1,1 1,-1-1,1 1,1 0,-1-1,0 1,1-1,0 1,0-1,1 1,-1-1,1 0,0 0,0 0,0 0,1 0,-1 0,1 0,0-1,0 0,0 1,1-1,-1 0,1 0,-1-1,1 1,0-1,10 1,-1-1,0 0,1-1,-1-1,1 0,-1-1,1 0,-1-1,13-4,-20 3,-1-1,0 1,0-1,0 0,0-1,-1 1,1-1,-1 0,0 0,-1-1,1 1,-1-1,0 1,0-1,-1 0,2-6,16-28,90-137,-104 162,-1 0,0 0,-1-1,-1 0,0 1,-1-1,-1 0,0 0,-2 0,1 0,-2 0,-3-13,0 13</inkml:trace>
  <inkml:trace contextRef="#ctx0" brushRef="#br1" timeOffset="146714.897">4860 1020,'-40'168,"12"20,30 51,1-229,0 0,1 0,0-1,1 1,0-1,0 0,1-1,0 1,0-1,1 0,0-1,0 1,5 2,-9-7,1 0,0 0,0 0,0-1,0 1,0-1,1 0,-1 0,1-1,0 1,-1-1,1 0,0 0,0-1,-1 0,1 1,0-1,0-1,0 1,0-1,-1 0,1 0,0 0,-1-1,1 1,-1-1,1 0,-1-1,0 1,0-1,0 0,0 0,0 0,-1 0,1-1,-1 1,0-1,0 0,0 0,-1 0,0 0,1-1,-1 1,-1 0,1-1,-1 0,1 1,-1-1,-1 0,1 0,0-4,-1-91,-1 76</inkml:trace>
  <inkml:trace contextRef="#ctx0" brushRef="#br1" timeOffset="147264.808">4793 1462,'4'-4,"5"0,5-1,3-3,3 1,6 0,1 2,1 2,-1 2,-1 0,-2 1,-1 0,-4 0</inkml:trace>
  <inkml:trace contextRef="#ctx0" brushRef="#br1" timeOffset="188875.835">0 3891,'68'18,"57"-3,0-6,79-5,1687-5,-1472 23,92-14,-277 7,152-14,-176-3,840 2,-720 23,111 35,-88-9,-59-44,-174 17,-119-22,-1-1,1 1,0 0,-1 0,1-1,-1 1,1 0,-1-1,1 1,-1 0,1-1,-1 1,1-1,-1 1,0-1,1 1,-1-1,0 1,1-1,-1 1,0-1,0 1,0-1,1 0,-1 1,0-1,0 1,0-1,0 0,0 1,0-1,0 0,0 1,0-1,0 1,-1-1,1 0,0 1,0-1,0 1,-1-1,1 1,0-1,-1 1,1-1,-1 1,1-1,0 1,-1-1,1 1,-1 0,1-1,-1 1,1 0,-1-1,0 1,1 0,-1 0,1 0,-2-4,-6-9</inkml:trace>
  <inkml:trace contextRef="#ctx0" brushRef="#br1" timeOffset="190793.805">11597 424,'-4'193,"1"-186,1-1,-1 1,0-1,0 1,-1-1,0 0,0-1,0 1,-1-1,0 0,0 0,0 0,-1-1,0 1,1-1,-2 0,-38 34,33-28,0-1,0-1,-1 0,0-1,-1 0,0-1,0 0,0-1,0-1,-1 0,0-1,-13 1,-54 17,-227 80,227-67,-1-3,-71 15,-94 16,131-23,-75 15,-103-49,160-8,-126 26,104-2,-228 24,328-37,1 3,0 3,1 2,0 2,-8 7,-170 45,149-54,68-14,0 0,0 1,0 1,0 1,1 0,-1 1,1 0,1 1,-12 8,-124 98,35-54,65-22,2 2,2 2,-30 35,73-73,-135 139,122-132,0 2,1 0,0 0,1 2,1 0,0 0,1 1,-4 6,-115 132,109-130,1 0,2 2,0 0,2 2,1-1,1 2,-6 17,19-41,0 0,1 0,-2 0,1 0,0 0,-1 0,0-1,1 1,-2-1,1 0,0 1,-1-2,1 1,-1 0,0-1,0 1,0-1,0 0,0-1,-2 1,-8-3</inkml:trace>
  <inkml:trace contextRef="#ctx0" brushRef="#br1" timeOffset="191573.044">6870 2191,'-43'247,"45"-125,-1-118,0-1,1 1,-1 0,0 0,1 0,0-1,0 1,0-1,1 1,-1-1,1 0,-1 0,1 0,0 0,0-1,0 1,1-1,-1 0,1 0,-1 0,1 0,0-1,0 1,-1-1,1 0,0 0,0 0,1-1,243-1,-229 1</inkml:trace>
  <inkml:trace contextRef="#ctx0" brushRef="#br0" timeOffset="89492.935">8173 9392,'12'2,"1"0,-1 1,0 1,-1 0,1 0,-1 1,0 1,0 0,0 0,7 7,4 3,-1 0,-1 1,0 1,-1 1,-1 1,12 17,35 110,-54-104,-3 1,-1 1,-2-1,-3 1,-1 0,-2 0,-3 4,2 61,2-83,1-3,-2 0,0 0,-1 1,-1-1,-2-1,-2 8,-18 66,-25 65,-34-18,83-142,-2 4,0 1,-1-1,0 0,0 0,0-1,0 1,-1-1,0 0,0 0,0 0,-1-1,0 0,0 0,0 0,0-1,0 0,-1 0,1-1,-1 1,0-2,0 1,0-1,0 0,0 0,0-1,-2 1,7-2,-1 0,1 0,0 0,-1 0,1 0,0-1,0 1,0-1,-1 1,2-1,-1 0,0 0,0 0,0 0,1 0,-1 0,1 0,0 0,0-1,0 1,-1-2,-4-13</inkml:trace>
  <inkml:trace contextRef="#ctx0" brushRef="#br0" timeOffset="90759.352">7511 9546,'-106'-43,"99"40,0 0,0 0,-1 0,1 1,-1 0,1 0,-1 1,0 0,0 1,1 0,-1 0,0 0,0 1,0 0,1 1,-1-1,1 2,-1-1,1 1,0 0,0 0,0 1,0 0,1 0,-1 1,1 0,0 0,0 0,1 1,-2 2,-6 4,1 1,0 0,1 0,1 1,0 1,1 0,0 0,1 1,-4 12,-86 230,34-136,52-75,-22 140,35 230,-2-404,0 0,1 0,1 0,0 0,1-1,1 1,0 0,0-1,1 0,1 0,0 0,0 0,1-1,1 0,0 0,0-1,1 1,9 7,-12-15,-1 0,1-1,0 0,0 0,0 0,0 0,0-1,0 0,1 0,-1-1,0 1,1-1,-1 0,0 0,0-1,1 0,1 0,13-5</inkml:trace>
  <inkml:trace contextRef="#ctx0" brushRef="#br0" timeOffset="95505.449">8460 10960,'1'-2,"1"0,-1 0,1 1,-1-1,1 1,0-1,-1 1,1-1,0 1,0 0,0 0,0 0,0 0,1 1,-1-1,0 0,0 1,0-1,1 1,-1 0,0 0,2 0,10-3,198-50,-46 43,-138 11,0-2,0 0,0-2,0 0,0-2,7-4,-4 2,0 1,0 1,0 2,1 1,-1 1,23 3,80-4,14-19,195 19,-145-39,225 40,38 1,-240-20,64-5,1061 26,-1328-1</inkml:trace>
  <inkml:trace contextRef="#ctx0" brushRef="#br1" timeOffset="170859.845">13098 9855,'-34'-13,"-175"-55,36-5,-2 23,46 6,22 7,-61-11,-265 49,406-1,0 0,1 2,-1 1,1 1,0 1,0 1,-5 4,-88 33,-42 17,153-55,-1 0,1 1,1 0,-1 1,1-1,0 1,0 1,1-1,0 1,0 0,1 0,0 1,0 0,-2 8,0 1,1 0,1 0,0 0,2 1,0 0,1-1,1 1,0 0,2 0,0 0,1 0,1 0,1-1,4 14,80 120,-86-142,1-1,1 1,-1-1,2 0,-1 0,1-1,1 1,-1-1,1 0,1-1,-1 1,2-1,-1-1,1 1,-1-1,2 0,-1-1,1 0,-1 0,1-1,1 0,-1-1,0 0,1 0,5 0,113 13,-61 27,-56-38,-1 0,1 0,0-1,0 0,0-1,1 0,-1-1,1 0,0-1,-1 0,1-1,0 0,0-1,-1 0,4-1,28 0,306-62,-82 17,-47 23,-204 24,-1 0,0-1,0-1,0-1,0 0,0 0,0-2,-1 0,0-1,0 0,10-6,114-61,-102 49,-26 19,-1-1,0 0,-1 0,0-1,0 0,0 0,-1-1,0 0,0 0,2-4,-3-1,0 0,0 0,-1-1,0 0,-2 1,1-2,-2 1,0 0,0-1,-2 1,0-1,0 1,-2-2,1-2,9-56,-2 97,-37 18,8-20</inkml:trace>
  <inkml:trace contextRef="#ctx0" brushRef="#br2" timeOffset="-161632.908">12900 6962,'-38'47,"-128"26,-370 278,331-226,147-91,-2-3,-1-3,-1-2,-1-2,-23 2,-23 11,-58 37,26-29,-303 113,403-140,-1-1,-1-3,-1-1,0-2,-1-2,0-2,-29 0,-378 42,224-15,195-31,1 1,-1 1,1 1,0 3,0 0,-18 9,16-5,-2-2,1-1,-2-2,1-1,-25 0,12 0,-263 36,274-35,-1 1,2 2,-1 2,1 1,1 2,1 1,0 2,-7 7,-69 18,98-36,1-1,0 2,0 0,0 0,1 1,0 0,1 1,0 1,-40 38,-142 113,180-148,1 1,0 0,2 1,0 0,0 0,2 1,0 0,1 0,1 1,0 4,-10 28,-44 151,15-104,40 49,4-145,0 0,-1 0,1 0,0-1,-1 1,1 0,-1 0,1 0,-1 0,0 0,0-1,0 1,0 0,0-1,0 1,0-1,-1 1,1-1,-1 1,1-1,-1 0,1 0,-1 0,-1 1,-10 3</inkml:trace>
  <inkml:trace contextRef="#ctx0" brushRef="#br2" timeOffset="-160737.276">7598 9259,'0'33,"-1"-9,1 0,0 0,2 0,1-1,1 1,1-1,0 0,7 13,21 131,-32-164,0 0,0 0,0 0,0 0,0-1,1 1,-1 0,1-1,0 1,0-1,0 0,0 0,0 1,0-1,1 0,-1-1,1 1,-1 0,1-1,-1 1,1-1,0 0,0 0,0 0,0-1,0 1,0 0,0-1,0 0,0 0,0 0,0 0,0 0,0-1,0 1,0-1,0 0,0 0,1 0,12-9,-1 0,0 0,0-2,-1 0,0 0,-1-2,1-1,44-41,39 3,-87 43</inkml:trace>
  <inkml:trace contextRef="#ctx0" brushRef="#br2" timeOffset="-157606.357">1679 2920,'0'1164,"0"-1151,0 1,0-1,2 0,-1 0,2 0,0 0,0 0,1 0,1 0,0-1,1 0,0 0,7 9,136 187,-15-29,16-31,-90-97,14 9,3-3,3-4,2-3,34 13,54 26,3-7,131 41,299 31,-540-130,-2 2,-1 3,16 13,-15-9,63 44,-94-56,1-1,0-2,2-1,0-1,1-2,1-1,74 18,99 150,241 171,-364-286,-3 4,51 57,64 96,10 17,-111-122,71 88,-54-9,-98-167,58 91,43 75,-58-67,25 19,31 29,-26-37,-12-31,14-4,-30-14,38 15,-17-10,-73-87,-1 0,1 1,-2-1,1 1,-1 1,-1-1,0 1,-1 0,1 1,-2-1,1 6,-4-1,-3-3</inkml:trace>
  <inkml:trace contextRef="#ctx0" brushRef="#br2" timeOffset="-156543.662">6936 9281,'2'4,"-1"0,1 0,1 0,-1 0,0 0,1 0,0-1,0 0,0 1,0-1,1 0,-1 0,1-1,-1 1,1-1,0 0,0 0,0 0,1 0,-1-1,0 0,2 1,0 0,19 9,-2-3,-1 2,0 0,0 2,-1 0,-1 2,9 6,-23-14,2 0,-1 0,1-1,-1 0,1 0,1-1,-1 0,1 0,-1-1,1 0,0-1,0 0,0 0,1-1,-1 0,0-1,3 0,-5 1,0 0,-1-1,1 1,0-2,0 1,0-1,-1 0,1 0,0 0,-1-1,1 0,-1-1,0 1,1-1,-1-1,0 1,-1-1,1 0,-1 0,0 0,0-1,0 0,0 0,-1 0,0-1,3-4,54-129,13-85,-21 69,-35 127,-14 36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26:58.534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223 5174,'220'-1,"-92"-20,386 21,17 0,-512 0</inkml:trace>
  <inkml:trace contextRef="#ctx0" brushRef="#br0" timeOffset="5083.354">6320 314,'0'-34,"-18"52,14-13,0 0,0 0,0 0,-1-1,1 0,-1 1,0-2,0 1,-1-1,1 1,-1-2,0 1,0-1,0 1,0-2,0 1,0-1,-1 0,1 0,0 0,-1-1,1 0,0 0,-1-1,1 0,0 0,0 0,-1-1,1 0,0 0,1-1,-1 0,0 0,1 0,-4-2,7 3,0 0,0 0,1 0,-1 0,0 0,1-1,-1 1,1 0,0-1,0 1,0-1,0 1,0-1,1 0,-1 1,1-1,-1 0,1 1,0-1,0 0,0 1,1-1,-1 0,1 1,-1-1,1 0,0 1,0-1,0 1,0-1,1 1,-1 0,1 0,-1-1,1 1,0 0,0 0,-1 0,2 1,-1-1,0 0,0 1,0 0,2-1,2 0,0 0,0 1,1 0,-1 0,0 1,1 0,-1 0,0 0,1 1,-1 0,0 0,0 1,0-1,0 1,0 1,0-1,0 1,-1 0,1 0,-1 1,0 0,0 0,0 0,0 0,-1 1,0-1,0 1,0 0,-1 1,1-1,-1 1,0-1,-1 1,1 0,-1 0,-1 0,1 0,-1 1,0-1,0 1,0-2,-1-1,1 1,-1 0,0 0,0-1,-1 1,1 0,-1-1,0 1,0 0,-1-1,1 1,-1-1,0 0,0 0,-1 0,1 0,-1 0,0 0,0 0,0-1,0 1,-1-1,1 0,-1 0,0-1,0 1,0-1,0 1,-1-1,1-1,0 1,-1-1,1 1,-1-1,0-1,1 1,-1 0,0-1,0 0,1 0,-1-1,-3 0,0-3,1-1,0 0,1 0,-1 0,1-1,0 0,0 0,1 0,0-1,0 0,0 0,1 0,0-1,1 1,-1-1,2 0,-1 0,1 0,0 0,1-1,-1 1,2-1,-1 1,1 0,1-1,-1 1,1 0,3-9,-3 14,0 0,1 0,-1 0,1 1,0-1,0 0,0 1,0-1,1 1,-1-1,1 1,-1 0,1 0,0 0,-1 1,1-1,0 1,0-1,1 1,-1 0,0 0,0 0,0 1,1-1,-1 1,0 0,1 0,-1 0,0 0,1 1,-1-1,0 1,0 0,1 0,-1 0,0 0,0 0,0 1,0-1,0 1,-1 0,1 0,0 0,-1 0,0 1,1-1,-1 1,1-1,-1 0,0 0,-1 0,1 0,0 0,0 0,-1 0,1 1,-1-1,0 1,0-1,0 1,0-1,0 1,-1-1,1 1,-1 0,1 0,-1-1,0 1,0 0,0-1,-1 1,1 0,-1 0,1-1,-1 1,0-1,0 1,0-1,0 1,-1-1,1 1,-1-1,1 0,-1 0,0 0,0 0,0 0,0 0,0 0,0-1,0 1,-1-1,1 0,-1 1,1-1,-1 0,-1 0,-100 1,102-3</inkml:trace>
  <inkml:trace contextRef="#ctx0" brushRef="#br0" timeOffset="2133.572">1660 4622,'0'1,"0"1,1-1,-1 1,0-1,1 1,-1-1,1 0,0 1,0-1,-1 0,1 1,0-1,0 0,0 0,0 0,0 0,1 0,-1 0,0 0,0 0,1-1,-1 1,0 0,1-1,-1 1,1-1,-1 1,1-1,-1 0,1 0,-1 0,1 0,-1 0,1 0,-1 0,2 0,61-6,-60 5,72-17,-1-3,-1-4,-1-2,22-15,-3 4,-35 18,2 2,0 3,47-5,-64 12,-4 1,-1 1,-2-2,1-1,-1-1,-1-2,3-3,297-147,-325 159,6 0,-1-2,1 0,-1-1,0 0,-1-1,0-1,0 0,-1-1,0 0,7-7,127-105,6-46,-38 60,40-42,172-296,-199 259,52-51,-26 36,-87 125,-50 60,-1 0,-1-1,0-1,-1 0,-1-1,5-12,-16 29,4-11,0 1,1 0,1 1,0-1,0 1,1 0,1 1,0 0,3-2,156-185,-9 33,-1 16,-148 136,1 0,0 1,0 0,1 0,1 2,0-1,0 2,5-3,88-87,-40 30,34-40,-82 85,1 1,2 0,0 2,1 0,13-8,34-54,-34 31,12 2,-31 41</inkml:trace>
  <inkml:trace contextRef="#ctx0" brushRef="#br0" timeOffset="3251.925">5657 977,'217'-13,"-18"3,-153 2,-43 6,0 0,0 1,0-1,0 1,0 0,1 0,-1 0,1 1,-1-1,0 1,1-1,-1 1,1 0,-1 1,0-1,1 1,-1-1,1 1,-1 0,0 0,0 0,0 1,0-1,0 1,0 0,0 0,0 0,0 0,-1 0,1 1,-1-1,0 1,1-1,-1 1,-1 0,1 0,0 0,4 16,-1 0,0 0,-2 1,0-1,-1 1,-1 0,-2 8,1-23,0-8</inkml:trace>
  <inkml:trace contextRef="#ctx0" brushRef="#br0" timeOffset="8456.518">6673 668,'3'-5,"0"1,-1-1,1 1,-1-1,0 0,-1 1,1-1,-1 0,0 0,0 0,-1 0,1 0,-1-1,0 1,-1 0,1 0,-1 0,0 0,0 0,-1 0,1 1,-1-1,-1-1,-3 1,0 0,-1 0,0 1,0 0,0 0,0 1,0 0,-1 0,0 0,1 1,-1 1,0-1,0 1,0 0,0 1,0 0,0 0,0 1,0 0,0 0,-5 2,-24-1,-232 0,264-2,1 1,0-1,0 1,0 0,0 0,0 1,0-1,1 1,-1 0,0 0,1 0,-1 0,1 0,0 1,0 0,0 0,0-1,0 2,0-1,1 0,0 1,0-1,0 1,0-1,0 1,0 0,1 0,0 0,0 0,0 0,0 0,1 0,0 0,0 0,0 0,0 1,0-1,-1 1,0 0,1 0,-1 0,1 0,0 0,0 0,0 0,0 0,1 0,0 0,0 0,1-1,-1 1,1 0,0-1,0 1,1-1,-1 1,1-1,0 0,0 0,0-1,1 1,-1-1,1 1,0-1,0 0,0 0,0-1,1 1,-1-1,5 1,213-5,-170 3,-35 1,0-1,0-1,-1 0,1-1,0-1,0-1,-1 0,0-1,1-1,-1-1,6-3,-3-10,-18 11</inkml:trace>
  <inkml:trace contextRef="#ctx0" brushRef="#br0" timeOffset="11094.089">7512 624,'1'-4,"-1"1,1 0,-1 0,0 0,0-1,-1 1,1 0,-1 0,0 0,1-1,-1 1,-1 0,1 0,0 0,-1 0,1 1,-1-1,0 0,0 1,0-1,0 1,-1 0,1-1,-1 1,1 0,-1 1,0-1,1 0,-1 1,0-1,0 1,0 0,-1 0,1 0,0 1,0-1,0 1,-269-9,118-19,-119 18,170 12,99-3,0 1,0-1,1 1,-1 0,0 0,0 0,0 0,0 1,0 0,0 0,1 0,-1 0,0 0,1 1,-1 0,1-1,-1 1,1 1,0-1,0 0,0 1,0 0,0-1,1 1,-1 0,1 0,0 1,0-1,0 0,0 1,1 0,-1-1,1 1,0 0,0 4,1-1,0 0,1 1,-1-1,2 0,-1 0,1 0,0 1,0-2,1 1,0 0,0 0,1-1,-1 0,2 0,-1 0,0 0,1 0,0-1,1 0,-1 0,1-1,0 1,0-1,0 0,1-1,3 2,33 28,-34-25,0-1,1 0,0-1,0 0,1 0,0-1,0-1,0 1,0-2,1 0,0 0,-1-1,1 0,0-1,0-1,4 0,140-2,-55-30,-30 3,37-5,13-1,-106 27,-11 7,-1 0,1-1,-1 1,1 0,-1-1,0 0,0 0,0 0,0 0,0 0,-1-1,1 1,-1-1,1 0,-1 0,0 0,0 0,0 0,0 0,-1 0,1-1,-1 1,0-1,0 1,0-1,-1 1,1-1,-1 1,0-1,-32-25,19 21</inkml:trace>
  <inkml:trace contextRef="#ctx0" brushRef="#br0" timeOffset="16739.712">5835 28,'1062'0,"-865"-23,179 23,-373 0,-1-1,1 1,-1 0,1 0,-1 0,1 0,-1 1,1-1,-1 1,1-1,-1 1,1 0,-1 0,0 0,0 0,1 1,-1-1,0 0,0 1,0 0,0-1,-1 1,1 0,0 0,-1 0,1 0,-1 0,0 0,1 1,-1-1,0 0,-1 1,1-1,0 1,-1-1,1 1,-1-1,0 1,0-1,0 1,0-1,0 1,-4 289,3-161,0-127,-1-1,0 1,0-1,0 0,-1 1,1-1,-1 0,0-1,0 1,0 0,0-1,0 0,0 1,-1-1,1 0,-1-1,0 1,1-1,-1 0,0 0,0 0,0 0,0 0,0-1,0 0,0 0,0 0,0 0,0-1,0 1,1-1,-1 0,0 0,-3-2,-13 2,-17 0,-208-23,98 0,-1 3,-432 22,371 20,34-20,138 8,-28-2,64-9,-1 0,0-1,1 1,0 0,-1-1,1 0,0 1,1-1,-1 0,0 1,1-1,-1 0,1 0,0 0,0 1,0-1,0 0,1 0,-1 0,1 1,0-3,-1 3,28-257,-37 141,8 116,0 0,0 0,0 1,1-1,-1 0,1 0,-1 0,1 0,0 0,0 0,0 0,0 0,0 0,0 0,1 0,-1 0,1 0,-1 0,1 0,0 0,0 0,0 0,0 1,0-1,0 0,0 1,1-1,-1 1,0-1,1 1,-1 0,1-1,0 1,-1 0,1 0,0 0,0 1,0-1,-1 0,1 0,0 1,0 0,0-1,0 1,0 0,0 0,0 0,0 0,0 0,1 0,15 0</inkml:trace>
  <inkml:trace contextRef="#ctx0" brushRef="#br0" timeOffset="68779.374">798 4313,'-55'-31,"-85"-5,-131 36,262-1,0 1,0-1,0 1,0 1,1 0,-1 0,0 1,1 0,-1 0,1 1,0 0,-1 1,1-1,1 2,-1-1,1 1,-1 0,2 1,-1-1,0 1,1 1,0 0,-82 149,79-141,1-1,1 1,0 0,1 1,1 0,0 0,1 0,1 0,0 1,1-1,1 1,1 0,1 6,1 116,0-130,0 1,1-1,1 1,0-1,0 0,1-1,0 1,0-1,1 0,0 0,0-1,1 1,1 0,19 24,46 54,45 3,-105-82,0-2,1 1,-1-2,1 0,0-1,0 0,1-1,-1-1,0 0,1-1,-1 0,1-1,-1-1,12-2,-9-1,0 0,0-1,0 0,0-1,-1-1,0-1,-1 0,0-1,0-1,-1 0,-1-1,0-1,0 0,10-14,23-19,-28 25,-1-1,-1-1,-1 0,-1-1,-1-1,-1 0,-1-1,-1 0,-2 0,-1-1,0 0,-2 0,-2-1,0 1,-2-1,0 0,-4-15,3 23,2 5,-2 0,1 0,-2 0,0 0,-1 0,-1 0,0 1,-1-1,0 1,-1-1,-1 2,0-1,-1 0,0 1,-8-9,12 17,0 0,0 0,0 0,-1 0,0 1,0-1,0 1,-1 0,0 1,1-1,-1 1,0-1,-1 2,1-1,0 0,-1 1,0 0,1 0,-1 1,0 0,0 0,0 0,0 1,0 0,0 0,0 0,0 1,0-1,0 2,1-1,-3 1,-3 7</inkml:trace>
  <inkml:trace contextRef="#ctx0" brushRef="#br0" timeOffset="77620.271">865 4202,'38'0,"-20"-2,0 2,-1-1,1 2,0 1,-1 0,1 1,-1 1,0 0,0 1,0 1,-1 1,1 1,112 39,-8-2,184-43,-130-15,-171 12,87-7,-88 9,0-1,-1 0,1 1,0 0,-1-1,1 1,-1 0,1 0,-1 1,1-1,-1 0,0 1,0-1,0 1,0 0,0 0,0 0,0 0,0 0,-1 0,1 0,-1 1,0-1,1 0,-1 1,0-1,-1 1,1-1,0 1,-1 0,1 1,-1 12,-1 0,-1 0,0 0,-1 0,0 0,-1-1,-1 0,-1 0,0 0,-6 8,-48 121,31 31,29-166,1-3,0 0,0 1,-1-1,0 1,0-1,0 1,-1-1,0 1,0-1,-1 0,0 0,0 1,0-1,-1 0,0-1,0 1,0 0,-1-1,1 0,-2 0,1 0,0 0,-1-1,0 0,0 1,-11 0,-1 0,1-1,-1-1,1-1,-1 0,0-1,0-1,0 0,0-1,-1-2,-35 1,-560 1,84 47,392-48,300-37,-138 29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28:57.218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45,'664'0,"-337"-45,548 47,1377-2,-2229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30:50.426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663 404,'-16'-1,"0"0,0 2,0 0,0 1,1 0,-1 1,0 1,1 1,0 0,0 1,-6 4,-158 60,172-67,0-1,0 1,0 0,1 0,-1 1,1 0,0 0,0 0,0 1,0 0,1 0,0 1,0-1,0 1,1 0,0 0,-2 4,0-2,-31 31,32-36,0 1,1 0,-1 0,1 1,0-1,1 1,-1 0,1 0,0 0,0 0,0 1,1-1,0 1,0 0,-3 148,6-51,-7-77,-3-34,3-59,6 45</inkml:trace>
  <inkml:trace contextRef="#ctx0" brushRef="#br0" timeOffset="825.896">0 669,'39'68,"-34"-60,0 1,-1 0,0 0,-1 0,0 1,0-1,-1 1,0 0,-1 0,0 9,16 63,-17-79,0-1,1 1,-1 0,1 0,0 0,0 0,0 0,0-1,0 1,1 0,-1-1,1 1,0-1,0 0,0 0,0 1,0-1,0 0,0-1,1 1,-1 0,1-1,-1 1,1-1,0 0,0 0,-1 0,1 0,0 0,0-1,0 1,0-1,0 0,0 0,0 0,0 0,0 0,0-1,0 1,-1-1,1 0,0 0,1 0,80-79,-7 22,-1 27,-58 30</inkml:trace>
  <inkml:trace contextRef="#ctx0" brushRef="#br0" timeOffset="1977.427">1325 250,'-3'-2,"1"1,-1 0,0-1,1 0,-1 0,1 1,0-1,-1-1,1 1,0 0,0 0,1-1,-1 1,0-1,1 0,-1 1,1-1,0 0,0 0,0 0,0 0,1 0,-1 0,1 0,0 0,0-1,-5-14,0 6,1 0,-2 1,0-1,-1 1,1 0,-2 0,0 1,0 0,-1 0,0 1,-1 0,-4-3,6 8,0 0,0 1,0 0,0 0,-1 1,1 0,-1 0,1 1,-1 0,0 1,1-1,-1 2,0-1,1 1,-1 1,1-1,-1 2,1-1,0 1,0 0,-5 3,-9 10,2 1,0 1,1 1,0 1,2 0,-8 14,18-20,1 1,1-1,1 1,0 0,1 0,0 1,2-1,-1 0,2 1,0-1,1 1,1-1,2 11,-4-22,4 10,1 1,0-1,1 0,1 0,0-1,1 0,0 0,1-1,0 0,1-1,0 1,1-2,1 0,-1 0,1-1,1 0,0-1,0-1,1 0,4 1,6 7,-11-9,0-1,1 0,-1 0,1-2,0 0,0 0,0-2,1 1,-1-2,0 0,0-1,14-2,14 2,7-9,-61 1,-5 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30:15.753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15286 3576,'200'1,"-188"2,-1 0,0 1,0 0,-1 1,1 0,-1 0,0 1,0 1,-1 0,4 3,-8-3,0-1,0 1,-1 1,0-1,0 1,-1-1,0 1,0 0,-1 0,0 1,0-1,-1 0,0 1,-1-1,0 0,0 1,0-1,-1 1,-1-1,1 0,-1 0,-1 0,0 0,0 0,0 0,-3 4,-5 18,1 0,1 1,2 1,1 0,2 0,1 0,2 0,1 20,0-43,-1 14,1-1,1 0,0 0,2 0,1 0,1 0,0-1,2 0,8 19,0-13,-1 0,-1 1,-1 1,-2 0,-1 0,-1 1,-2 0,-1 1,-1-1,-1 8,-3-25,1-10,-1 1,1-1,-1 0,1 1,-1-1,0 1,0-1,-1 1,1-1,-1 0,0 1,0-1,0 0,0 1,0-1,-1 0,1 0,-1 0,0 0,0 0,0-1,0 1,-1-1,1 1,-1-1,1 0,-1 0,0 0,0 0,-1 1,-12 0,-1-1,0-1,1 0,-1-1,0 0,0-2,1 0,-1 0,1-2,-1 0,1-1,-13-6,-153-73,162 79</inkml:trace>
  <inkml:trace contextRef="#ctx0" brushRef="#br0" timeOffset="-1309.074">13365 3665,'-189'1,"186"-1,0 1,0-1,1 1,-1-1,0 1,1 0,-1 0,1 0,-1 1,1-1,-1 0,1 1,0 0,0-1,0 1,0 0,0 0,0 0,0 1,1-1,-1 0,1 1,0-1,-1 1,1-1,0 1,1-1,-1 1,0 0,1 0,-1-1,1 1,0 0,0 0,8 98,53 48,-55 48,-8-114,3 64,-1-142,0-1,1 0,0 0,0 0,0 0,0 0,1 0,-1 0,1-1,0 1,0 0,1-1,-1 0,1 1,-1-1,1 0,0 0,0 0,1-1,-1 1,1-1,-1 0,1 0,-1 0,1 0,0-1,0 0,0 1,0-1,0 0,132 6,-107-8,81 0,-91 1</inkml:trace>
  <inkml:trace contextRef="#ctx0" brushRef="#br0" timeOffset="-75822.686">3404 2339,'52'-33,"-37"29,1 0,0 1,0 1,0 0,0 1,0 1,0 1,10 1,20-1,516 1,-87 42,581-45,-500 48,759-49,-945-19,532-43,-555 37,-293 15,-45 3</inkml:trace>
  <inkml:trace contextRef="#ctx0" brushRef="#br0" timeOffset="-39865.216">6761 992,'-33'-30,"23"26,-1 0,0 1,0 1,0 0,0 0,0 1,0 0,0 1,0 1,0-1,0 2,0 0,-7 1,15-2,0 0,0 0,1 0,-1 0,0 1,0-1,1 1,-1 0,1-1,-1 1,1 0,0 1,0-1,0 0,0 1,0-1,1 1,-1-1,1 1,-1 0,1-1,0 1,0 0,0 0,1 0,-1 0,1 0,-1 0,1 2,12 95,-4-62,34 87,-35-106,0 1,0 0,-2 0,-1 1,-1-1,0 1,-2 0,0 0,-1 0,-1 0,-3 14,1 39,0-3,-4-1,-2 0,-4-1,-2 0,-21 53,30-98,-2 0,-1 0,0-1,-2 0,-1-1,-1 0,0-1,-13 14,13-21,3-5,1 0,0 1,1 0,0 0,1 1,0 0,0 0,1 1,-2 7,8-19,-1 1,1 0,0 0,0 0,0 0,0 0,0 0,0-1,0 1,0 0,0 0,0 0,1 0,-1 0,0-1,0 1,1 0,-1 0,1-1,-1 1,1 0,-1 0,1-1,-1 1,1 0,0-1,-1 1,1-1,0 1,-1-1,1 1,0-1,0 0,-1 1,1-1,0 0,0 1,0-1,0 0,0 0,-1 0,1 0,0 0,0 0,0 0,0 0,0 0,0 0,-1-1,1 1,0 0,0-1,0 1,0 0,48-16,123-80,-143 83,1 1,0 2,1 0,0 2,0 2,1 1,0 1,25 0,71 6,-108-2</inkml:trace>
  <inkml:trace contextRef="#ctx0" brushRef="#br0" timeOffset="-38099.804">8771 971,'32'2,"1"1,-1 2,-1 1,1 1,-1 2,0 1,142 58,-165-61,0-1,0 1,-1 1,0-1,0 1,-1 0,0 1,-1 0,1 0,-2 0,1 0,-1 1,-1 0,0-1,0 1,-1 1,0-1,-1 0,0 0,0 1,-1-1,-1 1,0-1,0 0,-1 0,-2 10,-83 253,-16-3,96 33,-22-161,25-138,0 1,-1-2,1 1,-1 0,1-1,-1 0,0 0,0 0,0-1,-1 0,1 0,0 0,-1-1,0 1,1-1,-1 0,0-1,1 0,-1 0,0 0,0 0,1-1,-1 0,0 0,-3-2,-17 1,-1 2,19 0,-1 1,1-1,-1-1,0 0,1 0,-1 0,1-1,0-1,0 1,0-1,0-1,0 1,0-1,1-1,-1 0,-7-6,-64-35,41 30,25 7</inkml:trace>
  <inkml:trace contextRef="#ctx0" brushRef="#br0" timeOffset="-36122.288">7822 794,'-1'-3,"1"-1,-1 1,0 0,0-1,-1 1,1 0,-1 0,1 0,-1 0,0 0,0 0,0 1,-1-1,1 0,-1 1,1 0,-1 0,0 0,0 0,0 0,0 0,0 1,0 0,0-1,-1 1,1 0,0 1,-1-1,1 0,-1 1,1 0,-1 0,1 0,-1 0,1 1,-1-1,1 1,0 0,-1 0,1 2,-1 0,1 0,0 1,0 0,0-1,1 1,-1 0,1 0,0 0,0 1,1-1,-1 0,1 1,0-1,0 1,0-1,1 1,-1 0,1-1,0 1,1-1,-1 1,1 0,0-1,0 1,0-1,0 11,0 9,-2-13,0 0,1 0,0-1,1 1,0 0,1 0,0 0,0-1,1 1,1-1,0 1,0-1,1-1,0 1,1-1,0 0,1 0,-1 0,2-1,5 5,15 12,-25-21,0 0,1 0,0 0,-1-1,1 0,1 1,-1-1,0-1,1 1,-1-1,1 0,0 0,0 0,0 0,0-1,0 0,0 0,0 0,1-1,-1 0,0 0,0 0,5-1,0-4,-1 0,1 0,-1-1,0 0,0-1,0 0,-1 0,0-1,-1 0,0 0,0-1,-1 0,0 0,0 0,-1-1,0 0,-1 0,0 0,-1-1,0 1,1-7,1-6,-1-1,-1 0,-1 0,-1 0,-2-1,-1-13,44 345,-42-303,1 0,0 0,0 0,0 0,0 0,0 0,1 0,0 0,-1 0,2-1,-1 1,0-1,1 0,-1 0,1 0,0 0,0 0,0 0,0-1,1 1,-1-1,1 0,-1 0,1 0,0-1,0 1,0-1,0 0,0 0,0 0,0-1,0 0,0 1,0-1,4-1,-2 2,0-1,0 0,0-1,0 1,0-1,1 0,-1-1,-1 0,1 1,0-2,0 1,-1-1,1 0,-1 0,0 0,0-1,0 0,0 0,-1 0,0-1,0 1,0-1,0 0,-1 0,3-4,9-15,0 0,-1-1,-2-1,0 0,-2-1,-1 0,-1-1,-1 1,-2-2,-1 1,-1 0,-1-1,-2-22,-1 31</inkml:trace>
  <inkml:trace contextRef="#ctx0" brushRef="#br0" timeOffset="-35086.219">8617 286,'-2'0,"0"0,0 1,0-1,0 1,0-1,0 1,1 0,-1 0,0 0,0 0,0 0,1 0,-1 0,1 1,-1-1,1 0,-1 1,1-1,0 1,0 0,0 0,0-1,0 1,0 0,0 0,1 0,-1 0,0 0,1 0,0 0,-1 0,1 1,-4 76,4-63,-20 359,20-349,-1-9,1 1,1-1,0 1,1-1,1 0,0 0,1 0,1-1,6 13,-11-27,1 0,-1 0,1 0,-1 0,1 0,0 0,0 0,0-1,0 1,0 0,0 0,0-1,0 1,1-1,-1 1,1-1,-1 1,1-1,0 0,0 0,-1 0,1 0,0 0,0 0,0-1,0 1,0 0,0-1,0 0,0 1,0-1,0 0,0 0,0 0,0 0,0-1,0 1,0-1,0 1,0-1,0 1,0-1,0 0,0 0,0 0,-1 0,1 0,0-1,1 0,60-92,-45 65,-12 15</inkml:trace>
  <inkml:trace contextRef="#ctx0" brushRef="#br0" timeOffset="-34403.019">8484 639,'0'-3,"0"1,0-1,0 1,0-1,0 1,0-1,1 1,-1-1,1 1,0-1,0 1,0-1,0 1,0 0,0 0,0-1,1 1,-1 0,1 0,0 1,0-1,-1 0,1 0,0 1,0-1,1 1,-1 0,0-1,0 1,1 0,-1 0,0 1,1-1,-1 0,1 1,-1 0,1-1,0 1,-1 0,3 1,147 3,-73 32,1-12,-67-15</inkml:trace>
  <inkml:trace contextRef="#ctx0" brushRef="#br0" timeOffset="-24864.733">7711 2185,'3'-1,"1"1,0-1,0 1,0 0,0 0,0 0,0 0,0 1,0 0,0-1,-1 2,1-1,0 0,0 1,-1-1,1 1,-1 0,0 0,1 1,-1-1,0 0,0 1,-1 0,1 0,0 0,-1 0,0 0,0 1,0-1,0 1,0-1,-1 1,1 0,-1 0,5 52,13 30,-12-74,0 0,-1 0,-1 1,0 0,-1 0,0 0,-1 0,2 12,-1-1,2-2,1 1,1-1,1 0,1-1,4 7,24 58,103 200,-45-64,-57-63,22 52,-8 3,-9 9,-38-193,-2-13,30 236,-36 655,-21-718,-45 76,30-64,-16 44,-12 24,28 25,-6-38,-45 122,66-204,11-30,-20 79,-10 31,19-106,-20 23,31-89,8-77</inkml:trace>
  <inkml:trace contextRef="#ctx0" brushRef="#br0" timeOffset="-23624.849">7600 8237,'38'52,"14"52,-51-92,2 1,-1-1,1-1,1 1,0 0,1-1,0 0,1 0,0-1,1 1,0-1,3 3,77 122,-81-132,0 1,0-1,0 0,0 0,0-1,1 0,-1 0,1 0,-1-1,1 0,0 0,-1-1,1 0,0 0,0 0,-1-1,1 0,0-1,-1 1,1-1,-1 0,0-1,0 0,0 0,0 0,0 0,0-1,1-1,71-67,2 25,-65 43</inkml:trace>
  <inkml:trace contextRef="#ctx0" brushRef="#br0" timeOffset="-17815.464">5988 9584,'0'-2,"0"0,0 0,1 0,-1 0,1 1,-1-1,1 0,0 0,0 0,0 0,0 1,0-1,0 0,0 1,0-1,1 1,-1-1,1 1,-1 0,1 0,0-1,-1 1,1 0,0 0,0 1,0-1,-1 0,1 1,0-1,0 1,0-1,0 1,0 0,0 0,0 0,0 0,0 0,0 1,0-1,0 1,83 17,-29 7,-43-18,0 0,1-1,0 0,1-2,-1 1,1-2,-1 0,8 0,441-4,1863 1,-2054 23,10-23,-107 21,594-21,-672 22,-81-15</inkml:trace>
  <inkml:trace contextRef="#ctx0" brushRef="#br0" timeOffset="-12451.365">2786 8391,'4'0,"-1"0,0-1,-1 1,1 0,0 0,-1 0,1 0,0 0,0 1,-1-1,1 1,0 0,-1 0,1 0,-1 0,1 0,-1 0,0 1,0-1,1 1,0 0,-31 37,23-34,-1 0,1 0,1 0,-1 1,1-1,0 1,0 0,0 1,1-1,0 1,1-1,-2 6,-20 168,3-28,-14 67,29-179,2 0,2 1,1-1,4 26,-1 16,2 62,-1-141,0 1,0 0,1-1,-1 0,1 0,0 0,0 0,0-1,0 1,0-1,1 0,-1 0,1-1,-1 1,1-1,0 0,-1 0,1-1,0 1,0-1,0 0,-1 0,1-1,0 1,0-1,-1 0,1-1,2 0,15 0,23 1,-26 0</inkml:trace>
  <inkml:trace contextRef="#ctx0" brushRef="#br0" timeOffset="-10559.647">5723 8171,'41'-1,"-27"0,1 0,-1 0,1 2,-1 0,1 0,-1 1,0 1,0 1,0 0,0 1,0 0,-1 1,5 3,17 13,-28-19,-1 0,0 0,0 1,0 0,0 0,0 0,-1 1,0 0,0 0,0 0,-1 1,1-1,-1 1,-1 0,1 0,-1 1,0-1,-1 1,1 0,-1 0,-1 9,0 0,-1 0,-1 0,-1 0,0 0,-1 0,0 0,-2 0,0-1,0 0,-1 0,-1-1,-1 1,-5 6,-2 9,-27 99,35-93,1 0,1 1,3 0,0-1,3 1,2 15,-1 37,-2 702,1-787,-1 0,0 1,0-1,0 0,0 0,-1 1,1-1,-1 0,0 0,0 0,-1 0,1 0,-1 0,0-1,0 1,0 0,-1-1,1 1,-1-1,0 0,0 0,0 0,0 0,-1-1,1 1,-1-1,1 0,-1 0,0 0,0-1,0 1,0-1,0 0,-3 1,-21 3,0-2,0-1,0-1,0-1,-1-1,-12-3,26 1,-1 0,1 0,0-2,0 1,0-2,1 0,-1-1,1-1,1 0,-2-2,-13-34,28 32</inkml:trace>
  <inkml:trace contextRef="#ctx0" brushRef="#br0" timeOffset="2001.058">9367 5763,'-9'-8,"-1"1,-1 1,1 0,-1 0,0 1,0 0,0 1,-1 0,-8-1,9 1,-1 1,1 1,-1 0,0 0,0 1,1 1,-1 0,0 0,0 1,0 1,-5 1,14 1,-1-1,1 1,0-1,1 1,-1 0,1 0,0 0,0 0,0 1,0-1,1 1,-1-1,1 1,1-1,-1 1,0 0,1-1,0 1,0 0,1-1,-1 1,1 0,0-1,1 4,0 10,0 301,-6-286,-1 1,-2-1,-1-1,-2 0,-4 9,9-29,1 0,1 0,0 1,1 0,0-1,1 1,0 0,1 0,0 0,1-1,1 1,1 5,-3-19,0 0,0 0,1 0,-1 0,0 0,0 0,1 0,-1 1,1-1,-1 0,1 0,-1 0,1 1,-1-1,1 0,0 1,-1-1,1 0,0 1,-1-1,1 1,0-1,0 1,0 0,0-1,-1 1,1 0,0-1,0 1,0 0,0 0,0 0,0 0,0 0,0 0,0 0,0 0,-1 0,1 1,0-1,0 0,0 0,0 1,0-1,-1 1,1-1,0 1,0-1,0 1,-1-1,1 1,0 0,-1-1,1 1,-1 0,1-1,-1 1,1 0,-1 0,1 0,-1 0,0-1,1 1,-1 0,0 0,0 0,0 0,0 0,0 0,0 0,8-9,0 0,0 1,0 0,1 0,0 1,0 0,1 0,-1 1,1 1,0-1,1 2,-1-1,1 1,0 1,-1 0,1 1,0 0,0 0,0 1,0 1,0 0,0 0,0 1,1 1,23-2,147 41,-110-4,-59-32</inkml:trace>
  <inkml:trace contextRef="#ctx0" brushRef="#br0" timeOffset="3442.975">10847 5918,'413'0,"-405"0,0 0,-1 0,1 1,0 0,-1 0,1 1,-1 0,1 0,-1 1,0 0,0 0,0 0,-1 1,1 0,-1 1,0-1,0 1,0 1,-1-1,1 1,-1 0,-1 0,1 0,-1 0,0 1,-1 0,1 0,-1 0,-1 0,0 1,2 5,-3 0,0 0,-1 0,0 0,-1 1,-1-1,0 0,-1-1,0 1,-1 0,0-1,-1 0,0 0,-6 8,2 1,0-1,2 1,0 0,1 1,2-1,-2 20,1 28,6-55,-1-1,-1 1,-1 0,0 0,0-1,-2 1,1-1,-2 0,-2 6,5-14,0-1,0 0,0 0,0 0,-1 0,0 0,1 0,-1-1,-1 0,1 1,0-1,-1 0,0 0,0-1,1 1,-2-1,1 0,0 0,0 0,-1-1,1 1,-1-1,1 0,-1 0,-3-1,-5 2,-1 0,0-2,0 0,0 0,0-2,1 1,-1-2,1 0,-1 0,1-2,0 1,0-2,-6-3,-37-21,48 25</inkml:trace>
  <inkml:trace contextRef="#ctx0" brushRef="#br0" timeOffset="8827.833">10693 6669,'-2'7,"-1"1,0-2,0 1,0 0,-1-1,0 1,-1-1,1 0,-1-1,0 1,-1-1,1 0,-1 0,0-1,0 1,-1-1,1-1,-1 1,0-1,0 0,0-1,0 0,-6 1,-160 55,-122 37,34-9,-126 91,295-145,-4 4,-2-3,0-5,-2-5,-1-4,-102 7,-142-20,250 3,0-4,0-4,0-4,0-5,0-3,-6-6,-85-14,-43-38,180 61,0 2,0 2,-1 3,-39 3,-86-3,-47-21,-167 22,363 0,-1 2,1 1,1 1,-1 1,1 1,-1 2,-2 1,-119 53,-81 50,-5 22,10 45,162-132,47-38,1 0,0 2,1-1,0 1,1 1,0 0,1 1,0 0,1 1,0 0,1 0,1 1,0-1,1 2,1-1,0 1,0 7,1-11,-61 116,10 17,50-131</inkml:trace>
  <inkml:trace contextRef="#ctx0" brushRef="#br0" timeOffset="9790.349">4619 8017,'0'311,"-1"-309,1 1,0-1,0 1,0-1,0 1,0-1,1 1,-1-1,1 1,-1-1,1 0,0 1,0-1,0 0,0 0,0 1,1-1,-1 0,1 0,-1 0,1-1,0 1,0 0,0-1,0 1,0-1,0 1,0-1,0 0,0 0,1 0,-1 0,0-1,1 1,-1 0,1-1,-1 0,1 1,-1-1,1 0,-1-1,2 1,152-21,-29-49,-32 45,-77 25</inkml:trace>
  <inkml:trace contextRef="#ctx0" brushRef="#br0" timeOffset="16468.688">1482 5013,'419'0,"-293"-22,-127 29,-7-2</inkml:trace>
  <inkml:trace contextRef="#ctx0" brushRef="#br0" timeOffset="17333.3">1505 5013,'369'0,"-233"25,-123-19</inkml:trace>
  <inkml:trace contextRef="#ctx0" brushRef="#br0" timeOffset="21207.541">8042 1301,'0'4,"0"5,0 5,0 3,-3-1,-3 1,2 1,0 5,1 2,1 1,1-4</inkml:trace>
  <inkml:trace contextRef="#ctx0" brushRef="#br0" timeOffset="22029.272">7976 1413,'19'78,"-18"-76,-1-1,1 0,0 1,0-1,0 0,0 1,0-1,0 0,0 0,0 0,1 0,-1 0,0 0,1 0,-1 0,1-1,-1 1,1-1,-1 1,1-1,-1 1,1-1,0 0,-1 0,1 0,-1 0,1 0,0 0,-1 0,1 0,-1-1,1 1,-1 0,1-1,0 0,-1 1,0-1,1 0,-1 0,1 0,-1 0,0 0,0 0,0 0,0 0,1-1,80-68,-18-8,-57 67</inkml:trace>
  <inkml:trace contextRef="#ctx0" brushRef="#br0" timeOffset="23709.952">6496 87,'-4'-1,"0"0,1 0,-1 1,0 0,0-1,0 1,0 1,0-1,1 1,-1-1,0 1,0 0,1 0,-1 1,0-1,1 1,-1 0,1 0,0 0,0 0,0 1,0-1,0 1,0 0,1 0,-1 0,1 0,0 0,0 0,0 1,0-1,0 0,1 1,0 0,-1 1,0-1,1 1,0-1,0 0,0 0,0 0,0 1,1-1,0 0,0 1,0-1,1 0,-1 0,1 1,0-1,0 0,0 0,1 0,0 0,-1 0,1 0,1 0,-1-1,0 1,1-1,0 0,0 1,0-1,0-1,0 1,1 0,-1-1,1 1,0-1,0 0,0-1,0 1,3 1,79 1,26 6,-108-9,0 1,0-1,0 1,0 0,0 0,-1 0,1 1,-1-1,0 1,0 0,0 0,0 0,0 0,-1 0,1 1,-1-1,0 1,0 0,0-1,0 1,-1 0,0 0,0 0,1 4,0-5,-1 1,1 0,-1-1,0 1,0 0,0 0,0 0,-1-1,1 1,-1 0,0 0,-1 0,1 0,-1 0,1 0,-1 0,0-1,0 1,-1 0,1-1,-1 1,0-1,0 1,0-1,0 0,-1 0,1 0,-1 0,0 0,0-1,0 1,0-1,0 0,0 1,-1-2,1 1,-1 0,-2 0,-4 0,-1-1,0 0,1 0,-1-1,0 0,0-1,1-1,-1 0,1 0,-1-1,1 0,0 0,0-2,0 1,1-1,-1 0,1-1,0 0,1-1,0 0,0 0,-1-2,-13-9,15 11,0 1,0 0,0 0,0 1,-1 0,0 0,0 1,0 0,-1 0,1 1,-1 0,0 1,-5-1,-6 1</inkml:trace>
  <inkml:trace contextRef="#ctx0" brushRef="#br0" timeOffset="24391.79">6938 286,'0'4,"0"4,0 6,0 3,0 3,0 6,0 1,0 1,0-1,0-1,0-2,0-4</inkml:trace>
  <inkml:trace contextRef="#ctx0" brushRef="#br0" timeOffset="25677.343">7048 263,'1'319,"12"-282,-13-37,1 0,-1 1,1-1,-1 0,1 1,0-1,-1 0,1 0,0 0,-1 1,1-1,0 0,-1 0,1 0,0 0,-1 0,1 0,0-1,-1 1,1 0,0 0,-1 0,1-1,-1 1,1 0,0-1,-1 1,1 0,-1-1,1 1,-1-1,1 1,-1-1,1 1,-1-1,0 1,1-1,-1 1,0-1,1 1,-1-1,0 0,0 1,1-1,-1 0,0 1,0-1,0 0,0 1,0-1,0 0,0 1,0-2,37-176,-23 77,-6 58,-6 25,1 0,1 0,0 1,2 0,0-1,1 2,0-1,5-6,-11 22,0-1,1 0,-1 0,0 1,1-1,-1 1,0 0,1-1,0 1,-1 0,1 0,0 0,0 0,0 0,-1 0,1 0,0 1,0-1,0 1,0-1,0 1,0 0,1 0,-1 0,0 0,0 0,0 0,0 1,0-1,0 1,0-1,0 1,0 0,-1 0,1 0,0 0,0 0,-1 0,1 0,0 1,-1-1,1 0,-1 1,1 1,60 76,20 191,-76-253,0 1,-1 0,-1 0,0 0,-1 0,-2 0,1 1,-2-1,-2 17,2-15</inkml:trace>
  <inkml:trace contextRef="#ctx0" brushRef="#br0" timeOffset="28256.646">7866 1214,'-199'0,"193"3,0-1,0 1,1 0,-1 0,1 1,0 0,0 0,0 0,1 0,0 1,-1 0,2 0,-1 0,0 0,1 1,0-1,0 1,1 0,0 0,0 0,0 0,0 0,1 0,0 0,1 1,-1-1,1 0,1 5,-6 17,-2 18,2-1,2 1,2 0,2 0,3 15,-2-48,1 0,1 0,0 0,0-1,1 0,1 0,0 0,1 0,0-1,1 0,0-1,0 0,1 0,1-1,0 1,3 5,12 16,-22-25,1 0,0 0,0-1,0 1,1-1,0 0,0-1,0 1,0-1,1 0,0 0,0 0,0-1,0 0,6 2,14-13,-17-1</inkml:trace>
  <inkml:trace contextRef="#ctx0" brushRef="#br0" timeOffset="29440.832">8572 1235,'44'93,"38"66,-76-146,-1 0,0 0,-1 1,-1-1,0 1,-1 0,0 0,-1 0,-1 8,0-5,2-8,-1 1,0-1,-1 1,0-1,0 1,-1-1,-1 1,1-1,-1 0,-1 1,0-1,0 0,-1 0,0-1,0 1,-1-1,0 0,-1 0,0-1,0 0,-2 2,-93 43,85-49</inkml:trace>
  <inkml:trace contextRef="#ctx0" brushRef="#br0" timeOffset="31304.289">8219 1853,'-16'3,"1"1,0 0,0 1,0 1,0 0,1 1,0 0,0 1,1 1,0 0,0 1,1 0,1 1,2-4,-23 19,12-9,0-1,-1-1,-1-1,0-1,-1-1,0-1,-4 1,-118 32,102-32,-1 1,2 2,0 3,-10 7,-4 0,23-11,0-1,-1-2,-1-1,1-2,-9 0,-147 28,78-14,0-4,-76 0,-265 49,143-44,239-17,1 3,1 2,0 4,1 3,-63 25,-151 61,241-95,1 2,0 1,1 3,0 1,1 2,1 1,1 2,0 3,-315 210,-109 32,215-141,93-66,-112 77,46-46,49-13,95-55,-2-4,-1-4,0-3,-40 0,95-9,1 0,-1 1,1 2,0 0,0 1,1 1,-1 1,1 1,-3 3,-170 55,176-57,2 0,-1 2,2-1,0 2,0 0,1 1,0 0,2 1,0 0,0 1,1 0,1 1,1 0,0 0,1 2,-7 74,14-92,-1 0,1-1,0 1,-1-1,1 1,-1-1,1 1,-1-1,1 0,-1 1,0-1,1 0,-1 1,1-1,-1 0,0 1,1-1,-1 0,0 0,1 0,-1 0,0 0,1 0,-1 0,0 0,1 0,-1 0,0 0,1 0,-1 0,0-1,1 1,-1 0,0 0,1-1,-1 1,1 0,-1-1,1 1,-1-1,1 1,-1-1,1 1,-1-1,1 1,-1-1,1 1,0-1,-1 0,1 1,0-1,0 0,-1 1,1-1,0 0,0 1,0-1,0 0,0 1,0-1,0 0,0 1,0-1,-3-4,-8-9</inkml:trace>
  <inkml:trace contextRef="#ctx0" brushRef="#br0" timeOffset="31906.029">1704 4172,'-1'22,"2"-1,0 0,1 0,1 0,1 0,1 0,1-1,8 19,-13-36,1 0,-1-1,1 1,-1-1,1 0,0 1,0-1,0 0,1 0,-1 0,0 0,1-1,-1 1,1-1,-1 1,1-1,0 0,0 0,0 0,-1 0,1-1,0 1,0-1,0 1,0-1,0 0,0 0,0-1,0 1,0-1,0 1,2-2,89-40,-70 25,-10 7,0 0,0 1,1 0,0 1,0 1,1 0,0 1,14-3,102-11,-108 18</inkml:trace>
  <inkml:trace contextRef="#ctx0" brushRef="#br0" timeOffset="32874.516">1991 5233,'-1'-3,"1"1,0-1,0 0,0 1,0-1,1 0,-1 1,1-1,-1 1,1-1,0 1,0-1,0 1,0-1,1 1,-1 0,1 0,-1 0,1-1,0 2,0-1,0 0,0 0,0 0,0 1,0 0,1-1,-1 1,0 0,1 0,-1 0,1 0,222-98,-187 89,0 0,1 3,0 1,0 2,0 2,0 1,1 2,10 3,19-2,64 4,-108 12,-23-9</inkml:trace>
  <inkml:trace contextRef="#ctx0" brushRef="#br0" timeOffset="41214.073">13210 4857,'1'-1,"0"-1,1 1,-1 0,0-1,1 1,-1 0,1 0,-1-1,1 1,-1 1,1-1,0 0,-1 0,1 0,0 1,0-1,0 1,0 0,-1-1,1 1,0 0,0 0,0 0,1 1,-1-2,332-1,660 2,-775-23,202 24,-402-1</inkml:trace>
  <inkml:trace contextRef="#ctx0" brushRef="#br0" timeOffset="48071.111">91 6757,'-5'-13,"-6"32,6-6,-23 27,24-35,-1 1,1 0,0-1,1 2,-1-1,1 0,0 1,1-1,0 1,0 0,0 0,0 2,2 291,0-281,-1-14,1 0,-1 0,1 1,0-1,1 0,0 0,-1 0,2 0,-1 1,0-1,1-1,0 1,0 0,1 0,-1-1,1 1,2 2,6 5,0 0,0-1,1 0,1-1,-1-1,2 0,-1 0,1-2,8 4,81 33,15 23,22-3,20-25,-31 9,-103-33,1-1,-1-1,2-2,0 0,0-2,1-1,0-1,1-2,-1-1,11 0,263 17,-233-22,-35-1,-1 2,1 1,-1 2,1 1,-1 2,8 3,-4 0,1-2,-1-1,1-2,27-2,21 3,122 16,119 32,72 4,-221-16,-35 19,129 128,-208-131,-15-15,-2 3,-2 2,31 41,29 39,-95-111,-4-2</inkml:trace>
  <inkml:trace contextRef="#ctx0" brushRef="#br0" timeOffset="52038.742">710 6780</inkml:trace>
  <inkml:trace contextRef="#ctx0" brushRef="#br0" timeOffset="83958.603">5192 109,'21'109,"-16"-68,3 0,1 0,3 0,1-1,13 29,30 85,-5-48,-50-104,0-1,0 0,0-1,0 1,0 0,0 0,0 0,0 0,0-1,0 1,0 0,0-1,0 1,1-1,-1 0,0 1,0-1,1 0,-1 0,0 1,1-1,-1 0,0 0,0-1,1 1,-1 0,0 0,1-1,-1 1,0 0,0-1,0 1,1-1,-1 0,0 1,0-1,0 0,0 0,0 0,0 0,0 0,-1 0,1 0,0 0,0 0,33-51,160-307,-170 299,45-80,-61 131,-1 0,0 0,0 0,-1-1,0 0,-1 0,0-1,-1 1,0-1,0 0,-1-3,-3 13,0 0,0 0,-1 1,1-1,0 0,0 1,-1-1,1 0,-1 1,1-1,-1 0,1 1,-1-1,1 1,-1-1,0 1,1-1,-1 1,1-1,-1 1,0-1,0 1,1 0,-1 0,0-1,0 1,1 0,-1 0,0 0,0 0,0 0,1 0,-1 0,0 0,0 0,1 0,-1 0,0 1,0-1,0 0,1 0,-1 1,0-1,1 1,-1-1,0 1,1-1,-1 1,1-1,-1 1,1-1,-1 1,1 0,-1-1,1 1,-2 0,-15 8</inkml:trace>
  <inkml:trace contextRef="#ctx0" brushRef="#br0" timeOffset="85662.267">5745 618,'0'-5,"0"43,0-10,0 51,26-110,-23 26,-1 0,1 1,0 0,1 0,-1 0,1 0,0 0,0 1,0-1,0 1,1 0,-1 1,1-1,0 1,-1-1,1 2,0-1,1 0,-1 1,0 0,0 0,0 1,1-1,-1 1,0 0,1 1,-1-1,-1 4,-1-1,0 1,0-1,0 1,0 0,-1 0,0 0,1 0,-1 1,-1-1,1 1,-1-1,0 1,0 0,0-1,0 1,-1 0,0 0,0-1,0 1,-1 0,1 0,-1-1,0 1,-1 0,1 11,2 119,0-134,-1-1,1 1,0-1,0 1,-1-1,1 1,0-1,0 0,-1 0,1 1,0-1,0 0,0 0,0 0,-1 0,1 0,0 0,0 0,0 0,0 0,0 0,-1 0,1 0,0-1,0 1,0 0,-1-1,1 1,0-1,0 1,-1-1,1 1,0-1,-1 1,1-1,-1 0,1 1,-1-1,1 0,-1 1,1-1,-1 0,1 0,-1 1,0-1,0 0,1 0,-1 0,0 0,0 1,0-1,0 0,0 0,0 0,0 0,0 0,-1 0,3-1,81-187,-23 105,-58 82,0 1,0-1,0 1,0 0,0-1,1 1,-1 0,0 1,1-1,-1 0,1 1,-1-1,1 1,-1 0,1 0,-1 0,1 0,-1 0,1 0,-1 1,1-1,-1 1,1 0,-1 0,0 0,1 0,-1 0,0 0,0 1,0-1,0 1,0-1,0 1,0 0,0 0,-1 0,1 0,-1 0,1 1,2 5,0 1,-1-1,0 1,0 0,-1 0,0 0,0 0,-1 0,-1 0,1 1,-1-1,-1 0,0 0,0 0,-1 2,-12 22,4-24</inkml:trace>
  <inkml:trace contextRef="#ctx0" brushRef="#br0" timeOffset="87973.209">6363 1147,'0'-2,"-1"0,1-1,-1 1,1 0,-1 0,0-1,0 1,0 0,0 0,0 0,-1 0,1 0,-1 1,1-1,-1 0,0 1,1-1,-1 1,0-1,0 1,0 0,0 0,0 0,-1 0,1 0,-1 0,-35-29,26-47,14 533,-2-447</inkml:trace>
  <inkml:trace contextRef="#ctx0" brushRef="#br0" timeOffset="88890.315">6143 1125,'34'98,"-10"-46,24 69,-48-119,0 0,0 0,1 1,-1-1,0 0,1 0,-1 0,1 0,0 0,0 0,0 0,0 0,0-1,0 1,0 0,1 0,-1-1,0 1,1-1,0 1,-1-1,1 0,0 0,-1 1,1-1,0 0,0-1,0 1,0 0,0-1,0 1,0-1,0 1,1-1,-1 0,0 0,0 0,0 0,0 0,0-1,0 1,0 0,1-1,-1 0,0 0,-1 1,2-1,138-139,-79 102,-45 32</inkml:trace>
  <inkml:trace contextRef="#ctx0" brushRef="#br0" timeOffset="90792.637">6033 1965,'-1'70,"-2"0,-4-1,-2 0,-9 25,-127 489,22-148,43-242,-15 1,93-185,-1-1,0 1,-1-1,0 0,0 0,-1 0,0-1,0 0,0 0,-1 0,0 0,-1-1,1 0,-1-1,-1 1,1-1,-1-1,1 1,-7 1,-93 60,-97 37,6-22,10 26,3-19,65-8,105-74,7-4,-1 0,0 1,1 1,0-1,0 1,0 0,0 1,1 0,0 0,0 1,0 0,1 0,-1 1,1-1,1 1,-3 4,-44 59,-14 27,7 195,-36 72,72-226,23-136,0-1,0 0,0 0,0 1,0-1,0 0,0 1,-1-1,1 0,0 0,-1 0,1 1,-1-1,0 0,1 0,-1 0,0 0,1 0,-1 0,0 0,0 0,0 0,0 0,0-1,0 1,0 0,0-1,0 1,-1 0,1-1,0 0,0 1,-1-1,1 0,0 1,0-1,-1 0,1 0,0 0,0 0,-1 0,1 0,0-1,-1 1,1 0,0-1,0 1,-1-1,-14-6</inkml:trace>
  <inkml:trace contextRef="#ctx0" brushRef="#br0" timeOffset="91735.285">3824 5167,'20'88,"-19"-68,1-1,0 0,1 0,2 0,0-1,0 1,2-1,0 0,9 14,-5-12,-11-18,1 1,0-1,-1 0,1 0,0 1,0-1,1 0,-1 0,0 0,1 0,-1 0,1 0,-1 0,1-1,0 1,0-1,0 1,0-1,0 0,0 1,0-1,1 0,-1 0,0-1,1 1,-1 0,0-1,1 0,-1 1,1-1,-1 0,0 0,1 0,-1-1,79-54,-41 20,-29 27,1 0,1 0,-1 1,1 1,1 0,-1 1,1 0,0 1,0 1,10-2,28-18,-43 9</inkml:trace>
  <inkml:trace contextRef="#ctx0" brushRef="#br0" timeOffset="97450.715">14161 4747,'-6'2,"0"-1,0 1,1 1,-1-1,1 1,-1 0,1 0,0 0,0 1,0-1,1 1,0 1,-1-1,1 0,1 1,-1 0,1 0,0 0,-3 6,-26 29,-18 3,-2-2,-2-3,-1-2,-2-2,-42 17,91-47,-45 20,-2-3,-1-2,0-3,-1-2,-1-3,0-2,-1-3,1-2,-1-3,-22-3,70 1,-14 0,1 1,-1 1,0 1,0 1,0 1,1 1,-17 6,33-7,1 1,-1 0,1 1,-1-1,2 1,-1 1,1-1,0 1,0 0,0 1,1-1,-1 4,-16 19,-103 126,4-15,1 11,-64 107,-37 74,87-119,115-192,-1 0,-1-2,-1 0,0-1,-18 10,4-7,0-1,-2-2,0-2,-1-2,-1-1,0-2,-1-2,0-1,0-2,-1-2,-29-1,-5 4,1 4,1 4,0 2,-13 8,-125 41,44-51,0-7,0-7,-91-14,-219 2,280-29,-45 24,113 6,20 3,0-5,-52-14,-184-21,-135 43,-2110 3,2545 4,30 1</inkml:trace>
  <inkml:trace contextRef="#ctx0" brushRef="#br0" timeOffset="99001.818">5259 6823,'-320'1,"317"-1,0 0,-1 0,1 0,0 0,0 1,-1 0,1-1,0 1,0 0,0 1,0-1,0 0,0 1,0 0,0 0,0 0,1 0,-1 0,1 0,0 1,0-1,-1 1,2 0,-1-1,0 1,0 0,1 0,0 0,-1 0,1 0,0 1,1-1,-1 0,1 0,-1 1,1-1,0 0,0 1,1 2,-2 0,0 0,0 1,1-1,0 1,0-1,1 0,0 1,0-1,0 0,1 0,0 1,0-1,1-1,-1 1,1 0,0-1,1 1,0-1,-1 0,2 0,0 1,94 76,0 56,-99-137,0 0,1-1,-1 1,0-1,1 1,-1 0,1-1,-1 1,1-1,-1 1,1-1,0 1,-1-1,1 0,-1 1,1-1,0 0,-1 0,1 1,0-1,-1 0,1 0,0 0,0 0,-1 0,1 0,0 0,-1 0,1 0,0 0,0 0,-1 0,1 0,0-1,-1 1,1 0,0 0,-1-1,1 1,0-1,-1 1,1 0,-1-1,1 1,-1-1,1 1,-1-1,1 0,-1 0,4-10</inkml:trace>
  <inkml:trace contextRef="#ctx0" brushRef="#br0" timeOffset="105858.731">2852 9981,'267'24,"568"-25,-530-28,-175 12,370-49,-338 46,94-3,-142 24,-105 1,-20 2,-23 3,-48-1,36-4</inkml:trace>
  <inkml:trace contextRef="#ctx0" brushRef="#br0" timeOffset="106941.165">2719 10137,'0'2,"1"0,-1 0,0-1,1 1,0 0,-1 0,1 0,0 0,0 0,0-1,0 1,0 0,0-1,1 1,-1-1,0 1,1-1,-1 0,1 0,-1 1,1-1,0 0,0 0,-1-1,1 1,0 0,0 0,0-1,0 0,0 1,0-1,2 0,74 4,-61-5,1540-1,-1400-18,510 19,-549 1,-94 0</inkml:trace>
  <inkml:trace contextRef="#ctx0" brushRef="#br0" timeOffset="127411.365">2012 8613,'-288'0,"277"3,1-1,0 2,0-1,0 1,0 1,0 0,1 0,0 1,0 0,0 0,1 1,0 0,0 1,-2 3,5-5,0 1,1-1,0 1,0 0,0 1,1-1,0 0,1 1,-1 0,2 0,-1-1,0 5,-11 39,-47 149,52-174,0 0,2 0,1 1,1-1,2 1,0 0,2 0,1 0,1 8,0 25,42 165,-44-221,2 1,-1-1,0 1,1-1,0 0,0 0,0 0,0 0,1 0,0 0,-1-1,1 1,1-1,-1 0,0 0,1 0,0 0,-1 0,1-1,0 0,0 0,1 0,-1 0,0-1,1 1,-1-1,1 0,-1-1,3 1,2 4,0-1,1-1,-1 0,1 0,0-1,0 0,0 0,0-1,0-1,1 0,-1 0,0-1,0 0,0-1,0 0,0 0,0-1,-1-1,1 1,-1-2,0 1,0-1,-1-1,1 1,6-7,124-185,-11 13,-44 80,-76 91,-1 0,-1-1,0 1,-1-1,0-1,-1 1,-1-1,0 1,-1-1,0 0,-2 0,0-12,0 12,1 10,0 0,-1-1,1 1,-1 0,0 0,-1 0,1 0,-1 0,0 0,0 0,-1 0,1 0,-1 0,0 0,-1 1,1-1,-1 1,0 0,0 0,0 0,0 0,-1 0,0 0,1 1,-2 0,-1-2,-9-1</inkml:trace>
  <inkml:trace contextRef="#ctx0" brushRef="#br0" timeOffset="131186.812">9103 9010,'-2'-4,"0"1,0 0,0 0,-1 0,1 1,-1-1,0 1,1-1,-1 1,0 0,-1 0,1 0,0 0,0 0,-1 1,1 0,-1 0,0 0,1 0,-1 0,0 1,1-1,-1 1,0 0,0 0,-1 1,-159-23,143 16,0 0,0 2,0 0,-1 1,1 1,-1 1,1 1,-1 1,1 1,-9 2,23-1,1 0,0 0,-1 1,1 0,1 0,-1 0,1 1,-1 0,2 0,-1 0,0 1,1-1,0 1,0 0,1 0,-1 1,1-1,1 1,-1-1,1 1,1 0,-1 2,-20 42,-79 134,94-175,2 0,0 1,0 0,1 0,0 1,1-1,0 1,1 0,1 0,0 0,0-1,1 1,0 0,1 0,1 4,-1 8,2-10,1 0,1-1,0 1,0-1,1 0,1-1,0 1,1-1,1-1,-1 0,2 0,-1 0,2-1,-1-1,1 0,1 0,1 0,0 0,1-1,0-1,0 0,1 0,0-2,0 0,0 0,0-2,1 0,0 0,0-2,0 0,0-1,-1 0,1-1,10-3,-12 0,0-1,-1-1,0 0,0-1,0 0,-1-1,0 0,-1-1,0-1,0 1,-1-2,0 0,-1 0,7-10,-12 16,30-38,-3-2,-1-1,-3-1,-1-2,9-27,-30 61,0-1,-1 0,-1 0,-1 0,0-1,0 1,-2 0,0-1,-1 1,-1-1,-3-13,-38-52,27 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11:55.9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1,'370'0,"-202"28,43-16,12 56,-207-64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08:11:57.7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1,'729'0,"-701"0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48:21.8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0,'0'293,"3"-274,0 1,2-1,0 0,1 0,0 0,2-1,8 15,22 98,-37-130,0 1,0 0,0-1,0 1,1-1,-1 0,0 1,1-1,0 0,-1 0,1 0,-1 0,1 0,0 0,0 0,0-1,-1 1,1-1,0 1,0-1,0 0,0 1,0-1,0 0,0-1,0 1,0 0,0 0,0-1,0 1,-1-1,1 0,0 1,0-1,-1 0,2-1,61-39,53-88,-1-2,53-52,-161 177,0-1,0 2,0-1,1 1,0 0,0 1,0 0,1 1,-1 0,1 0,-1 1,5-1,70-24,-84 27,0 0,1 0,-1 0,1 0,-1 0,1 0,-1 0,0 0,1 0,-1 0,1 0,-1 0,0 0,1 0,-1 1,1-1,-1 0,0 0,1 0,-1 1,0-1,1 0,-1 0,0 1,1-1,-1 0,0 1,0-1,1 0,-1 1,0-1,0 1,0-1,1 0,-1 1,0-1,0 1,0-1,0 0,0 1,0-1,0 1,0-1,0 1,0-1,0 0,0 1,0-1,0 1,-1-1,1 0,0 1,0-1,0 1,-1-1,1 0,0 1,0-1,-1 0,1 1,0-1,-1 0,1 0,0 1,-1-1,-7 10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48:23.0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0,'444'0,"-425"0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48:23.5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46,'207'-40,"5"35,-192 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24:26.3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732 247,'-39'-46,"31"33,-1 1,0 0,-1 1,0 0,-1 0,-1 1,1 0,-4-1,4 5,1 0,-1 1,0 0,-1 1,1 0,-1 1,0 0,1 1,-5-1,-8-1,-190-43,206 45,0 0,-1 1,1 0,0 0,-1 1,1 0,0 0,-1 1,1 0,0 0,0 1,0 1,0-1,0 1,0 0,1 1,-1 0,1 0,0 0,0 1,1 0,-2 2,1 3,0-1,0 2,1-1,0 1,1 0,1 0,-1 0,2 1,0-1,0 1,1 0,0 0,1 0,0 0,1 0,1 6,2 151,-2-165,0-1,1 1,-1-1,1 1,0-1,1 1,-1-1,0 0,1 0,0 0,-1 0,1-1,0 1,1-1,-1 0,0 0,1 0,-1 0,1 0,0-1,-1 1,1-1,0 0,0 0,0-1,0 1,0-1,0 0,0 0,0 0,-1-1,1 1,0-1,0 0,0 0,0 0,1-1,15 1,379-4,-390 5,1 0,-1-1,1-1,-1 0,1 0,-1-1,0 0,0 0,0-1,0 0,-1-1,0 0,0 0,0-1,0 0,-1 0,1-2,2 1,-1-1,1 0,-2 0,1-1,-1 0,0-1,-1 1,0-1,-1-1,0 1,0-1,-1 0,-1-1,0 1,0-1,-2 0,1 0,0-8,-4 18,1-1,-1 1,0-1,0 1,0-1,0 1,-1 0,1-1,0 1,-1 0,0 0,1 0,-1 0,0 1,0-1,0 0,0 1,-1-1,1 1,0 0,0 0,-1 0,1 0,-1 0,1 0,-1 1,1-1,-1 1,0 0,1 0,-1 0,1 0,-1 0,0 0,1 1,-1-1,1 1,-1 0,-1 0,-11 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48:52.9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2 117,'1'-1,"0"1,-1-1,1 1,0-1,0 1,0-1,-1 1,1-1,0 0,0 1,-1-1,1 0,-1 0,1 1,-1-1,1 0,-1 0,1 0,-1 0,0 0,1 0,-1 1,0-1,0 0,0 0,1 0,-1 0,0 0,0 0,-1 0,1 0,0 0,0 0,0 0,-1 0,1 0,0 0,-1 0,1 1,-1-1,1 0,-1 0,1 0,-1 1,0-1,1 0,-1 1,0-1,0 0,0 1,1-1,-1 1,0-1,0 1,0 0,-1-1,126-4,-107 6,1 0,-1-2,1 1,-1-2,1-1,-1 0,0-1,8-3,72-34,-81 31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48:27.6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2145 355,'-67'-21,"-104"-23,169 44,0 0,0 0,0 0,0 0,1 0,-1 0,0 1,0-1,1 1,-1-1,0 1,0 0,1-1,-1 1,1 0,-1 0,1 0,-1 1,1-1,0 0,-1 0,1 1,0-1,0 1,0-1,0 1,0-1,0 1,0 0,1-1,-1 1,1 0,-1-1,1 1,0 0,-1 0,1 0,0 0,0-1,0 1,1 0,-1 0,0 0,1-1,-1 1,1 0,-1 0,1-1,0 1,0-1,0 1,0 0,0-1,0 0,0 1,0-1,1 0,-1 1,0-1,1 0,-1 0,1 0,1 0,6 8,1-2,0 1,0-1,1 0,0-1,0 0,0-1,1-1,0 1,0-2,0 0,0 0,0-1,1 0,-1-1,1-1,-1 0,11-2,-8 2,115 9,-125-8,-1 1,1-1,-1 1,1 0,-1 0,0 0,0 1,0-1,0 1,0 0,0 0,-1 0,0 1,0-1,0 1,0 0,0 0,-1 0,1 0,-1 0,0 1,0-1,-1 0,1 1,-1 3,1-4,0 0,0 0,-1 1,1-1,-1 0,-1 0,1 1,0-1,-1 1,0-1,0 0,0 1,-1-1,1 1,-1-1,0 0,0 0,-1 1,1-1,-1 0,0 0,0 0,-1 0,1-1,-1 1,1-1,-1 1,0-1,0 0,-1 0,1 0,-1-1,1 1,-1-1,0 0,0 0,0 0,0 0,0-1,-2 1,-265-2,79-1,154-11,24 3</inkml:trace>
  <inkml:trace contextRef="#ctx0" brushRef="#br0" timeOffset="749.092">2764 376,'0'4,"0"5,0 5,0 3,0 7,0 14,-4 5,-1 2,0-3,1-5,1-4,1-5,2-3,-1-2,1-1,0-1,1-4</inkml:trace>
  <inkml:trace contextRef="#ctx0" brushRef="#br0" timeOffset="1895.327">3029 532,'0'267,"1"-287,1 0,1 0,1 0,0 0,2 1,0 0,1 0,1 0,3-2,31-68,-28 59,-13 26,0 1,0 0,0 0,0 0,1 0,0 0,-1 0,1 0,0 0,0 1,1-1,-1 1,1-1,-1 1,1 0,0 0,-1 0,1 0,0 1,0-1,0 1,1 0,-1 0,3-1,3 1,-1 0,1 0,0 1,0 0,-1 1,1 0,0 0,-1 1,1 0,-1 0,0 1,1 0,-1 1,-1 0,1 0,0 1,-1-1,0 2,0-1,-1 1,1 0,-1 0,-1 1,1 0,-1 0,0 0,-1 0,1 1,-1 0,-1 0,0 0,0 0,1 7,6 39,-3 0,-2 1,-3 0,-3 37,1-78,0 8</inkml:trace>
  <inkml:trace contextRef="#ctx0" brushRef="#br0" timeOffset="-2899.425">91 67,'-34'53,"24"-32,1 0,1 1,1 1,1-1,1 1,1 0,-1 14,4-33,1 0,-1 0,1 0,0 0,0 0,0 0,0-1,1 1,0 0,-1 0,2 0,-1 0,0 0,1-1,-1 1,1 0,0-1,1 0,-1 1,0-1,1 0,0 0,-1 0,1-1,1 1,-1-1,0 0,0 1,1-1,-1-1,1 1,0 0,0-1,-1 0,1 0,0 0,0 0,0-1,2 0,18 1,1-2,-1-1,0-1,0-1,0-1,11-4,104-16,-130 26,-1 0,0 1,0 0,0 1,0 0,-1 0,1 0,-1 1,0 0,0 1,0 0,0 0,-1 0,0 1,0-1,-1 2,1-1,-1 1,-1-1,1 1,-1 0,0 1,-1-1,0 1,0 0,0 0,-1 0,0 0,0 5,1 5,-1 0,0 0,-1 0,-1 0,-1 1,0-1,-2 0,0 0,-1 0,0-1,-2 1,0-1,-1 0,-3 5,2-15,0 0,0 0,-1 0,0-1,0-1,0 1,-1-2,0 1,0-1,0-1,-1 1,1-2,-1 0,1 0,-1-1,0 0,-7-1,-228-1,193-12,44 4</inkml:trace>
  <inkml:trace contextRef="#ctx0" brushRef="#br0" timeOffset="-2244.562">25 23,'1'-1,"0"-1,1 1,-1-1,0 1,1-1,-1 1,1 0,-1 0,1 0,0 0,-1 0,1 0,0 0,0 0,0 1,0-1,0 1,-1-1,1 1,0 0,0 0,0 0,0 0,0 0,0 0,0 0,1 0,293-2,-153 24,-126-21</inkml:trace>
  <inkml:trace contextRef="#ctx0" brushRef="#br0" timeOffset="-1169.419">1394 179,'-2'-2,"0"0,0 0,0 0,0 0,0 1,0-1,0 1,-1-1,1 1,-1 0,1 0,-1 0,1 0,-1 0,1 1,-1-1,0 1,1 0,-1 0,0 0,0 0,1 0,-3 1,1-1,-27-3,0 2,0 1,0 1,0 2,0 2,-27 7,5 2,28-8,0 0,0 1,1 2,0 1,1 0,0 2,0 1,1 0,1 2,-1 1,17-11,1 0,-1 0,1 0,0 0,1 1,-1-1,1 1,0 0,0 0,1 1,0-1,0 0,0 1,1-1,0 1,0 0,1-1,0 1,0 0,0-1,1 1,0 0,0-1,1 1,0-1,0 0,0 1,1-1,3 5,0-1,1-1,0 1,1-1,-1-1,2 0,-1 0,1 0,0-1,1-1,0 1,0-1,0-1,1 0,0-1,0 0,0 0,0-1,0-1,8 1,197-4,-207-1,0 0,0-1,0 0,-1-1,1 0,-1 0,0 0,0-1,0-1,0 1,-1-1,0 0,-1-1,1 0,-1 0,0 0,-1-1,0 0,0 0,0 0,-1-1,-1 1,1-1,0-7,-1 8,0 0,-1-1,0 1,-1-1,0 1,0-1,-1 1,0-1,-1 0,0 1,0-1,0 1,-1-1,-1 1,1 0,-2 0,1 0,-1 0,0 1,0-1,-1 1,0 0,0 0,-1 1,0-1,0 1,0 1,-3-2,-38-15,-73-46,106 55</inkml:trace>
  <inkml:trace contextRef="#ctx0" brushRef="#br0" timeOffset="26413.987">401 1172,'-4'-1,"0"0,0 1,0 0,1 0,-1 0,0 0,0 0,0 1,1 0,-1 0,0 0,0 0,1 0,-1 1,1 0,-1 0,1 0,0 0,0 0,0 0,0 1,0 0,1-1,-1 1,1 0,-1 0,1 1,0-1,0 0,1 1,-1-1,1 1,-1 0,1 0,-3 17,0 1,2-1,0 1,1 0,1 0,3 18,0 15,-2 99,0-150,0 0,0-1,0 1,1 0,0-1,-1 0,1 1,0-1,1 0,-1 0,0 0,1 0,0 0,0-1,0 1,0-1,0 0,0 0,0 0,1 0,-1 0,1-1,0 0,-1 1,1-1,0-1,0 1,-1-1,1 1,0-1,0 0,0 0,0-1,-1 1,1-1,0 0,0 0,-1 0,1 0,0-1,-1 1,0-1,4-2,15-7,0 2,1 0,0 2,0 0,1 2,-1 0,8 1,-20 2,0 2,0-1,0 1,0 1,0 0,0 0,0 1,-1 1,1 0,-1 0,1 1,-1 0,0 1,0 0,-1 1,1 0,-1 0,-1 1,1 0,-1 1,7 7,-6-5,0 1,0 0,-1 0,-1 0,0 1,0 0,-1 1,-1-1,0 1,-1 0,0 1,-1-1,0 1,-1-1,-1 5,1-11,-2 1,1-1,-1 1,0-1,-1 1,1-1,-2 0,1 1,-1-1,0 0,0 1,-1-1,0-1,0 1,-1 0,0-1,0 0,0 1,-1-2,0 1,0-1,-1 1,-3 2,1-2,-1 0,1 0,-1 0,0-2,-1 1,1-1,-1 0,0-1,0 0,0-1,0 0,0 0,0-1,-1 0,1-1,0 0,-1-1,1 0,0-1,0 0,0 0,0-1,0-1,0 0,1 0,0 0,-1-1,-3-4,-6-3,1-2,1 0,0-1,1-1,0 0,2-2,-5-5,-69-119,82 125</inkml:trace>
  <inkml:trace contextRef="#ctx0" brushRef="#br0" timeOffset="27175.951">356 995,'4'158,"0"-152,0-1,0 1,0-1,0-1,1 1,0-1,0 1,0-1,0-1,1 1,0-1,0 0,-1 0,2-1,-1 1,0-1,0-1,1 1,-1-1,1 0,-1-1,1 0,-1 0,1 0,-1 0,1-1,-1-1,1 1,1-1,36 2,-18 1,-1 1,1 1,-1 2,0 0,0 2,-1 1,15 7,-34-13,1 1,-1-1,1 0,-1 0,1 0,0-1,0 0,-1 0,1 0,0-1,0 0,0 0,0 0,0-1,0 0,-1 0,1-1,0 1,-1-1,2-1,5-7</inkml:trace>
  <inkml:trace contextRef="#ctx0" brushRef="#br0" timeOffset="28155.49">2012 1260,'-85'-42,"65"33,0 1,-1 1,1 0,-2 2,1 0,-1 1,1 1,-1 2,0 0,0 1,0 1,-1 1,17 0,0 0,0 0,0 0,0 1,1 0,-1 0,1 0,-1 1,1 0,1 0,-1 0,0 0,1 1,0 0,0 0,0 0,1 0,0 1,0-1,0 1,1 0,-1 0,-19 31,-127 219,143-249,1-1,0 1,1 1,-1-1,2 1,-1-1,1 1,0 0,0 0,1 0,0 1,1-1,0 1,0-1,1 1,0-1,0 1,1-1,0 0,0 1,1-1,0 0,1 0,0 0,0 0,1 0,4 6,137 110,-136-117,-1-1,1 0,1 0,-1 0,1-1,0-1,0 0,1 0,-1-1,1 0,-1-1,1 0,0-1,0 0,0 0,0-1,0-1,11-1,-13-2,0 0,-1 0,1-1,-1 0,0-1,0 0,-1 0,1 0,-1-1,-1 0,1-1,-1 1,-1-1,1 0,-1-1,-1 1,0-1,0 0,2-7,77-224,-53 135,36-45,-64 148,0-1,-1 1,1-1,0 1,-1-1,1 0,-1 0,0 1,0-1,0 0,0 0,-1 0,1 0,-1 0,0 0,0 0,0-1,0 1,0 0,-1 0,1 0,-1 0,0 0,0 0,0 1,0-1,-1 0,1 0,-1 1,1-1,-1 1,0-1,0 1,0 0,-1 0,1 0,0 0,-1 0,1 0,-1 0,0 1,1 0,-4-2,-56-1,42 4</inkml:trace>
  <inkml:trace contextRef="#ctx0" brushRef="#br0" timeOffset="29139.093">2984 1481,'-2'-4,"0"1,0 0,0-1,0 1,-1 0,1 0,-1 0,0 1,0-1,0 1,0-1,0 1,-1 0,1 0,-1 0,0 1,1-1,-1 1,-3-1,6 2,-22-6,1 0,-1 2,0 1,0 1,0 0,0 2,0 1,-12 2,-27-1,55-3,0 0,0 1,0 0,0 0,0 0,0 1,0 0,0 1,0-1,1 1,-1 0,0 1,1 0,0 0,0 0,0 1,0 0,0 0,0 1,1-1,0 1,0 0,1 0,-1 1,1 0,-1 1,2-2,0 0,0 1,0-1,1 1,0-1,0 1,1 0,-1 0,1-1,0 1,1 0,-1 0,1 0,1 0,-1 0,1 0,0 0,0 0,1 0,-1 0,1-1,1 1,-1-1,1 0,0 1,0-1,0 0,1-1,0 1,0 0,4 2,6 0,2-1,-1 0,1-1,0-1,0-1,0 0,1-1,-1-1,0 0,1-1,-1-1,1-1,101 7,-111-4,0 0,-1 0,1 1,0 0,-1 1,0-1,1 1,-1 0,0 1,0 0,-1-1,1 2,-1-1,0 1,0 0,0 0,-1 0,0 1,0-1,0 1,0 0,-1 0,0 1,-1-1,1 1,0 5,0-5,-1 1,0 0,-1 1,0-1,0 0,-1 0,0 0,0 0,-1 1,0-1,-1 0,0 0,0 0,0-1,-1 1,0 0,-1-1,0 0,0 0,0 0,-1 0,0-1,0 1,-1-1,0 0,0-1,0 0,-1 0,1 0,-4 1,-9-2,0 0,0-1,0-1,-1 0,1-2,-1 0,1-1,0-2,-1 1,1-2,-4-2,16 4,1 1,-1-1,1-1,0 0,0 0,0 0,0 0,0-1,0 0,1 0,0-1,0 1,0-1,0 0,1-1,0 1,0-1,1 0,-1 0,1 0,0 0,1 0,0-1,0 1,0-1,0-1,1-16,1 1</inkml:trace>
  <inkml:trace contextRef="#ctx0" brushRef="#br0" timeOffset="29704.396">3536 1680,'-9'-68,"8"69,-1-1,0 1,1 0,-1-1,1 1,-1 0,1 0,-1 0,1 0,0 0,-1 0,1 1,0-1,0 0,0 1,0-1,0 1,0-1,1 1,-1-1,0 1,1 0,-1-1,1 1,-1 0,1-1,0 1,0 0,0 1,-16 182,-18 69,34-243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48:52.1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46,'0'-4,"4"-1,5-3,5-1,3 1,3 2,2 3,-3 0</inkml:trace>
  <inkml:trace contextRef="#ctx0" brushRef="#br0" timeOffset="151.595">199 1,'0'4,"4"1,1 4,4 0,3 2,5 0,-2-3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48:33.2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2010 200,'-2'1,"0"1,0 0,1 0,-1 1,0-1,1 0,-1 0,1 1,0-1,-1 1,1 0,1-1,-1 1,0 0,1-1,-1 1,1 0,0-1,0 1,0 0,0 0,0 0,1 0,-2 1,1 425,1-234,-1-189,1 0,0 0,1 0,-1 0,1 0,0 0,1 0,0-1,0 0,0 1,0-1,1 0,-1 0,2-1,-1 1,0-1,1 0,0 0,0 0,0-1,0 1,0-1,1-1,-1 1,1-1,0 0,0 0,0-1,0 1,0-1,0-1,0 1,2-1,10 1,83-7,-98 3,0 1,-1-1,1 0,-1 0,0 0,0 0,0 0,0-1,0 1,-1-1,1 1,-1-1,0 0,0 1,-1-1,1 0,-1 0,1 1,-1-1,0 0,-1-1,2-17</inkml:trace>
  <inkml:trace contextRef="#ctx0" brushRef="#br0" timeOffset="455.234">1900 664,'4'0,"5"0,4-4,4-1,7 0,6 1,3 2,2 0,0 1,-3 1,-3 0,-3 0,2 0,0 0,-1 0,-1 1,-6-1</inkml:trace>
  <inkml:trace contextRef="#ctx0" brushRef="#br0" timeOffset="-2329.186">597 289,'-110'-39,"90"35,0 1,1 2,-1 0,0 0,0 2,0 1,-16 3,28-3,0 1,0 1,0-1,1 1,0 0,0 1,0 0,0 0,1 0,0 1,0 0,0 0,1 1,0 0,0-1,1 2,-1-1,2 0,-1 1,1 0,0 0,1 0,-1 1,-26 93,19-76,2 1,1 0,1 0,1 1,2 0,1 2,5 178,40-66,28-60,-9-17,-53-52,-6-7,0 0,1 0,-1 0,1 0,0-1,1 0,-1 0,1 0,0 0,0-1,1 0,-1 0,1 0,0-1,0 0,0 0,0 0,1-1,-1 0,1 0,3 0,-6-1,0-1,-1 1,1-1,0 0,0-1,-1 1,1 0,0-1,0 0,-1 0,1 0,-1-1,1 1,-1-1,0 1,1-1,-1 0,0-1,0 1,0 0,-1-1,1 0,0 1,-1-1,0 0,0 0,0-1,0 1,0 0,0-1,-1 1,0-1,17-33,-9 20</inkml:trace>
  <inkml:trace contextRef="#ctx0" brushRef="#br0" timeOffset="-1001.009">729 575,'0'40,"-1"-12,1 1,1-1,1 0,1 0,2-1,1 1,7 17,-12-40,0 0,1 0,0 0,0 0,0 0,1 0,-1-1,1 1,0-1,1 0,-1 1,1-2,0 1,0 0,0-1,0 0,0 1,1-2,0 1,-1-1,1 1,0-1,0 0,0-1,1 0,-1 1,0-2,0 1,1 0,-1-1,1 0,3-1,-1-2,0 0,0 0,0-1,-1 0,1 0,-1-1,0 0,-1-1,1 1,-1-1,0 0,0-1,-1 1,0-1,0 0,0-1,-1 1,0-1,-1 0,0 0,0 0,-1 0,1 0,-2-1,1 1,-1-1,-1 1,0-1,0-4,32-168,-33 179,0 1,1-1,0 1,-1-1,1 0,0 1,0-1,0 0,0 0,0 1,0-1,1 0,-1 1,1-1,-1 1,1-1,-1 1,1-1,0 1,0-1,0 1,-1-1,2 1,-1 0,0-1,0 1,0 0,0 0,1 0,-1 0,1 0,-1 0,1 1,-1-1,1 0,-1 1,1-1,-1 1,1-1,0 1,-1 0,1 0,0 0,-1 0,1 0,0 0,-1 0,2 1,0 3,0 1,0 0,0 0,0 0,-1 0,0 1,0-1,-1 1,1-1,-1 1,0-1,-1 1,1 0,-1 0,0-1,-1 1,1 0,-2 3,2 4,0 38,3 0,2 0,10 45,-15-91,1 1,-1-1,1 1,0-1,0 1,1-1,-1 0,1 0,1 0,-1 0,1 0,-1 0,2 0,-1-1,0 0,1 0,0 1,-1-2,2 1,-1-1,0 1,1-1,0 0,-1-1,1 1,0-1,0 0,1 0,-1 0,0-1,1 0,-1 0,1 0,-1-1,1 0,-1 0,1 0,0-3,0 1,0-1,0 0,0-1,0 1,-1-1,0 0,0-1,0 1,0-1,-1 0,0 0,0 0,0-1,0 1,-1-1,0 0,0 0,-1 0,0-1,0 1,0 0,-1-1,1 1,-1-7,14-35,45-219,-60 266,3-8,0 1,0-1,-1 0,-1 0,1 0,-2 0,1 0,-1-1,-1 1,1 0,-1 0,-2-3,-27-5,18 20</inkml:trace>
  <inkml:trace contextRef="#ctx0" brushRef="#br0" timeOffset="1238.195">2806 376,'-14'217,"7"-151,2 0,4 0,3 27,0 16,-2-108</inkml:trace>
  <inkml:trace contextRef="#ctx0" brushRef="#br0" timeOffset="1718.283">2606 685,'4'0,"5"0,5 0,3 0,3 0,2 0,4 0,2 0,0 0,-1 0,-2 0,-1 0,-1 0,0 0,-1 0,0 0,0 0,-4 0</inkml:trace>
  <inkml:trace contextRef="#ctx0" brushRef="#br0" timeOffset="3133.346">3203 509,'-2'-1,"0"-1,1 1,-1-1,1 1,0-1,-1 1,1-1,0 0,0 0,0 1,0-1,0 0,1 0,-1 0,1 0,-1 0,1 0,-1 0,1 0,0 0,0 0,0-1,0 1,1-1,1-8,1-1,1 1,0 0,0 1,1-1,0 1,1 0,0 0,1 1,0-1,1 1,-1 1,2 0,-1 0,1 0,0 1,1 1,-1-1,1 2,1-1,1 0,-5 2,-1 1,0-1,1 1,-1 0,1 1,0 0,0 0,0 0,0 1,0 0,0 0,0 1,0 0,1 0,-1 1,0-1,0 2,0-1,0 1,0 0,0 1,-1-1,1 1,-1 0,1 1,-1 0,0 0,-1 0,1 1,-1 0,0 0,0 0,1 2,4 14,0 0,-2 1,0 0,-2 0,0 1,-2-1,0 1,-1 1,-2-1,0 13,-1-28,3 13,-1 1,-1-1,-1 1,-1-1,-1 1,-1-1,-1 0,-1 0,0 0,-2-1,0 1,-3 2,-18 26,-96 139,115-178,0 0,-1-1,0 0,-1 0,0-1,0-1,0 0,-1 0,-1-1,1-1,-1 0,1 0,-1-1,-1-1,-4 0,17-2,-8 1,0 0,0 0,0-1,0 0,0-1,0 0,-1 0,1-1,0 0,0-1,0 1,1-2,-1 1,0-1,1-1,-6-2,11 1,1 1,0 0,-1 0,1-1,1 1,-1-1,1 0,0 1,0-1,0 0,0 0,1 0,0 0,0 0,0 1,1-1,0 0,0 0,0 0,0 1,1-1,0 1,0-1,0 1,1-1,4-1,1 1,0 0,0 0,0 1,1 0,-1 1,1 0,0 0,0 1,0 0,0 0,1 1,-1 1,0-1,1 1,-1 1,0 0,8 1,-2-1,-3-1,-1 1,1 0,-1 1,0 0,0 1,1 0,-1 1,-1 0,1 0,-1 2,0-1,0 1,0 0,6 7,-6-5,1 1,-1-2,1 0,0 0,1-1,0 0,0-1,0-1,0 0,1 0,0-1,0-1,0 0,0-1,0 0,3-1,3-3,-5-2</inkml:trace>
  <inkml:trace contextRef="#ctx0" brushRef="#br0" timeOffset="4599.352">4153 421,'-52'-43,"48"39,1 1,-1-1,0 1,0 0,0-1,0 2,-1-1,1 1,-1-1,0 1,0 0,0 1,1-1,-2 1,1 0,0 0,0 1,0 0,0-1,0 2,-1-1,1 1,0-1,0 1,0 1,0-1,0 1,-4 2,-5 4,0 1,1 1,1 0,-1 0,2 1,-1 1,2 0,0 1,0 0,1 0,0 1,2 0,-1 1,1 1,1-1,1 0,0 1,1 0,1 0,1 0,0 0,1 0,0 0,1 1,1-1,1 2,0 23,-1-30,1 0,0-1,1 1,1-1,-1 0,1 0,1 0,0-1,1 1,-1-1,2 0,-1-1,3 2,14 24,-19-29,0 0,0 1,1-2,0 1,0 0,0-1,0 0,1 0,-1-1,1 1,0-1,0 0,0-1,1 0,-1 0,1 0,-1 0,1-1,-1 0,1-1,0 0,0 0,-1 0,1-1,1 0,-3 1,0 0,-1-1,1 0,-1 0,1 0,-1 0,1-1,-1 0,0 0,0 0,1 0,-2-1,1 1,0-1,0 0,-1 0,0-1,1 1,-1-1,-1 1,1-1,0 0,-1 0,0 0,0-1,0 1,-1 0,2-5,47-57,-43 58,0-1,-1 0,0 0,0-1,-1 0,0 0,-1 0,0-1,0 1,1-11,-3 15,4-22,-1 0,-1-1,-2 0,-1 1,-1-1,-1 0,-4-14,5 40,0 0,-1 0,1-1,-1 1,0 0,0 0,0 1,0-1,0 0,-1 0,1 0,-1 1,0-1,0 1,0-1,0 1,0 0,0 0,-1 0,1 0,-1 0,1 1,-1-1,0 1,0-1,0 1,0 0,1 0,-2 0,1 1,0-1,0 1,0-1,0 1,0 0,0 1,0-1,0 0,0 1,-83 5,71-1</inkml:trace>
  <inkml:trace contextRef="#ctx0" brushRef="#br0" timeOffset="7749.86">4660 399,'3'-1,"1"1,-1 0,1 0,-1 1,0-1,1 1,-1 0,0 0,1 0,-1 0,0 0,0 0,0 1,0 0,0 0,0 0,-1 0,1 0,-1 0,1 1,-1-1,0 1,0-1,0 1,0 0,0 0,-1 0,1 0,-1 0,0 1,0-1,0 0,0 2,6 167,-9-107,0 187,-10-221,3-22</inkml:trace>
  <inkml:trace contextRef="#ctx0" brushRef="#br0" timeOffset="8478.717">4417 575,'2'3,"-1"-1,1 0,0 1,0-1,0 0,0 0,0 0,0 0,1-1,-1 1,0 0,1-1,0 0,-1 0,1 0,0 0,-1 0,1 0,0-1,0 1,1-1,-4 0,214 12,-39 31,-62-41,-109-2,-6 0</inkml:trace>
  <inkml:trace contextRef="#ctx0" brushRef="#br0" timeOffset="9913.157">5677 531,'-1'-7,"0"-1,-1 0,0 1,0-1,-1 1,0-1,0 1,-1 0,0 0,0 1,0-1,-1 1,0 0,0 0,-1 1,1-1,-1 1,-1 0,1 1,-2-2,-14-12,17 13,0 1,-1-1,1 2,-1-1,0 0,0 1,0 0,0 1,-1-1,1 1,-1 1,0-1,1 1,-1 0,0 1,0-1,0 1,1 1,-1-1,0 1,0 0,1 1,-1-1,1 1,-1 1,1-1,-5 4,-125 79,132-81,1 0,-1 0,0 1,1-1,0 1,0 0,1 0,-1 0,1 0,0 0,0 1,1-1,-1 0,1 1,1 0,-1-1,1 1,0-1,0 1,0 0,1-1,0 1,0-1,1 1,-1-1,1 0,0 1,1-1,-1 0,1 0,0-1,3 5,1-4,1 0,-1-1,1 1,0-2,0 1,0-1,0 0,0-1,1 0,0 0,-1-1,1 0,0-1,-1 0,1 0,0-1,-1 0,1 0,8-3,-11 4,0-1,0 1,0-2,0 1,0 0,0-1,0 0,0-1,-1 1,1-1,-1 0,0-1,0 1,0-1,0 0,0 0,-1-1,0 1,0-1,0 0,-1 0,1 0,-1 0,0-1,0-2,25-77,-28 209,0 539,0-663</inkml:trace>
  <inkml:trace contextRef="#ctx0" brushRef="#br0" timeOffset="11110.089">6140 421,'-2'-3,"1"-1,-1 1,-1-1,1 1,0 0,-1 0,0 0,0 0,0 1,0-1,0 1,0-1,-1 1,1 0,-1 1,1-1,-1 0,0 1,0 0,-2-1,2 0,-1-1,0 1,0-1,0 1,0 1,0-1,0 1,0 0,-1 0,1 0,0 1,-1-1,1 1,0 1,-1-1,1 1,0 0,0 0,-1 1,1-1,0 1,0 0,0 1,1-1,-1 1,1 0,-1 0,1 0,0 1,0-1,0 1,1 0,-1 0,1 1,0-1,0 1,-1 3,2 177,24-33,24-38,-33-89,-8-21,0 1,0-1,0 0,1-1,-1 1,1-1,0 0,0 0,0-1,0 0,1 0,-1 0,1-1,-1 0,1 0,-1-1,1 0,-1 0,1 0,-1-1,1 0,-1 0,7-2,21 0,-31 4,0-1,1 1,-1-1,1 0,-1 0,0-1,1 1,-1-1,0 1,0-1,1 0,-1 0,0-1,0 1,0-1,0 1,0-1,-1 0,1 0,0 0,-1-1,1 1,-1-1,0 1,0-1,0 0,0 1,0-1,-1 0,2-3,14-52,-12 45,0-1,-1 1,-1-1,0 0,-1 0,-1 0,0-1,-1-3,-33-193,29 204,-1 1,0-1,0 1,-1 0,0 0,0 0,0 1,0 0,-1 0,0 1,0-1,0 2,-1-1,1 1,-1 0,0 0,0 1,0 0,0 1,0 0,-1 0,1 1,0 0,0 0,0 1,-1 0,-6 2,0 0,5 3</inkml:trace>
  <inkml:trace contextRef="#ctx0" brushRef="#br0" timeOffset="12444.021">6339 1,'43'52,"116"125,-152-170,-1 0,0 1,0 0,-1 0,0 0,0 0,-1 1,0 0,0 0,-1 0,-1 0,1 1,-1-1,-1 1,0 3,13 44,38 154,-30 36,-22-203,2-11,-2 0,-2 0,-1-1,-1 1,-2-1,-1 0,-3 6,-53 133,62-164,-1-1,0 1,-1-1,0 0,0 0,0 0,0-1,-1 1,0-1,0 0,-1 0,0 0,1 0,-2-1,-1 4,0-1,1 1,0 0,0 1,1 0,0 0,1 0,0 0,0 0,1 1,0 0,1 0,0 0,0 0,1 5,-3 6,1-5</inkml:trace>
  <inkml:trace contextRef="#ctx0" brushRef="#br0" timeOffset="24953.031">1 1945,'0'367,"4"-341,7-37,9-43,-18 51,45-177,3 35,-49 141,0 1,1 0,0 0,-1-1,1 1,0 0,0 0,1 1,-1-1,1 0,-1 1,1-1,0 1,0 0,0 0,0 0,0 1,1-1,-1 1,0-1,1 1,-1 0,1 0,-1 1,1-1,0 1,-1 0,1 0,-1 0,1 0,0 0,-1 1,1 0,-1 0,1 0,-1 0,1 0,-1 1,0-1,0 1,0 0,0 0,1 1,2 5,0 0,0 0,-1 1,0 0,-1 0,0 0,0 1,-1-1,0 1,-1 0,0 0,-1 0,0 0,0 0,-1 0,0 0,-1 0,0 0,-3 10,2 23,0 152,-34-49,28-125,1-4</inkml:trace>
  <inkml:trace contextRef="#ctx0" brushRef="#br0" timeOffset="25780.783">1657 1746,'0'-8,"1"-1,0-1,-1 1,-1-1,1 1,-2 0,1-1,-1 1,0 0,-1 0,0 0,-1 1,0-1,0 1,-3-5,1 4,0-1,0 1,0 1,-1-1,-1 1,1 0,-1 0,-1 1,1 0,-1 1,0 0,-1 0,0 1,0 0,0 1,0 0,0 1,-1 0,0 0,0 1,1 1,-1 0,0 0,0 1,0 0,0 1,0 0,0 1,0 0,0 1,1 0,-2 2,-11 11,1 0,1 2,0 1,1 0,2 2,-8 10,3-4,-17 15,3 3,2 1,1 1,3 2,-19 41,-116 183,160-266,1 1,1 0,0 1,0-1,0 1,1-1,0 1,1 0,0 1,0-1,1 0,1 0,-1 1,1-1,1 0,0 1,0-1,1 0,1 5,0-10,0-1,1 1,-1-1,1 0,-1 0,1 0,0-1,0 1,0-1,1 0,-1 0,0-1,1 1,-1-1,1 0,0 0,-1 0,1-1,0 0,0 0,33 9,96 66,-122-66,1 1,-1-2,1 1,1-2,-1 0,1-1,0 0,1-1,-1 0,1-1,0-1,0 0,1-2,-1 1,7-2,-18-1,-1 0,1 0,0 0,-1-1,0 1,1-1,-1 0,0 0,0-1,0 1,0-1,-1 1,1-1,-1 0,1 0,-1 0,0 0,0 0,0 0,-1-1,1 1,-1-1,0 1,0-1,0 0,0 1,0-1,-1 0,0-3,10-27,24-47,-22 67</inkml:trace>
  <inkml:trace contextRef="#ctx0" brushRef="#br0" timeOffset="26915.925">1612 2033,'3'2,"0"0,0 0,0 0,-1 1,1-1,-1 1,1-1,-1 1,0 0,0 0,0 0,-1 0,1 1,-1-1,1 0,-1 1,0-1,-1 1,1-1,0 4,30 173,-31-177,0 1,0 0,1-1,-1 1,1-1,0 1,0-1,0 0,1 1,-1-1,1 0,-1 0,1 0,0 0,1 0,-1 0,0-1,1 1,-1-1,1 1,0-1,0 0,0 0,0 0,0 0,0-1,0 0,1 1,-1-1,1 0,-1 0,1-1,-1 1,1-1,-1 0,1 0,-1 0,1 0,0 0,-1-1,1 0,-1 0,0 0,1 0,-1 0,2-4,0 1,-1-1,0 0,0-1,0 1,0 0,-1-1,0 0,0 0,0 0,-1 0,0-1,-1 1,1 0,-1-1,0 1,0-1,-1-4,6-23,42-142,-7 89,-41 87,-1 1,1-1,0 1,0-1,0 0,0 1,0-1,0 1,0-1,0 0,0 1,0-1,0 1,1-1,-1 0,0 1,0-1,0 1,0-1,1 0,-1 1,0-1,0 0,1 1,-1-1,0 0,1 0,-1 1,0-1,1 0,-1 0,0 1,1-1,-1 0,1 0,-1 0,0 0,1 0,-1 1,1-1,-1 0,0 0,1 0,-1 0,1 0,-1 0,1-1,-1 1,0 0,1 0,-1 0,1 0,-1 0,0-1,1 1,-1 0,0 0,1 0,-1-1,0 1,1 0,-1-1,0 1,0 0,1-1,-1 1,0 0,0-1,0 1,1-1,-1 35,-37 117,38-134,-1 1,2 0,1-1,0 1,1-1,0 0,2 0,0 0,1 0,1-1,0-1,1 1,8 9,155 175,-148-176,-22-21,120 105,-116-104,0 0,1 0,-1-1,1 0,0 0,0 0,0-1,0 0,0 0,0-1,1 0,-1 0,0-1,1 0,-1 0,0 0,1-1,-1 0,0-1,3-1,-3-2,1 0,-2-1,1 0,-1 0,1-1,-2 0,1 0,-1 0,0 0,-1-1,1 0,-2 0,1 0,-1-1,0 1,-1-1,0 0,0 0,-1 1,0-1,-1 0,0 0,0 0,-1-3,5-24,38-175,-34 191,26-119,-34 138,0 0,0 0,0 0,0 0,0 0,0 0,0 0,0 0,0 0,0 0,-1 0,1 0,0 0,-1 0,1 0,-1 0,1 0,-1 0,1 1,-1-1,1 0,-1 0,0 1,0-1,1 0,-1 1,0-1,0 0,0 1,0 0,1-1,-1 1,0-1,0 1,0 0,0 0,0-1,0 1,0 0,0 0,0 0,0 0,0 0,0 1,0-1,0 0,0 0,0 0,0 1,0-1,0 1,0-1,0 1,1-1,-1 1,0-1,0 1,0 0,1-1,-1 1,0 0,1 0,-1 0,1-1,-1 2,-8 3,-5 1</inkml:trace>
  <inkml:trace contextRef="#ctx0" brushRef="#br0" timeOffset="27716.478">3225 1657,'-33'69,"-10"113,33-120,-2 12,6-32,-1 0,-3 0,-1-1,-2 0,-14 29,23-63,1 0,-1 0,1 0,1 0,-1 0,1 1,0-1,1 1,0 0,0 0,1-1,0 1,0 0,1 0,0-1,0 1,1 0,0-1,0 0,1 1,0-1,0 0,0 0,1 0,0-1,1 1,0-1,1 1,-4-3,0-1,1 1,-1-1,1 0,0 0,0 0,0 0,1-1,-1 1,1-1,-1 0,1 0,0 0,0 0,0-1,0 1,0-1,0 0,0 0,0-1,0 1,0-1,1 0,-1 0,0 0,0-1,0 0,1 1,-1-1,0-1,0 1,0-1,-1 1,1-1,3-2,56-62,-52 47</inkml:trace>
  <inkml:trace contextRef="#ctx0" brushRef="#br0" timeOffset="28176.784">2960 2166,'3'0,"6"0,8 0,10 0,3 0,4 0,0 0,-2 0,-2 0,-3 0,-3 0,0 0,-2 0,3 0,2 0,-1 0,0 0,-5 0</inkml:trace>
  <inkml:trace contextRef="#ctx0" brushRef="#br0" timeOffset="29980.769">4772 1812,'-3'0,"0"0,0 0,1 0,-1 0,0 0,0 1,1-1,-1 1,0 0,1 0,-1-1,1 2,-1-1,1 0,-1 1,1-1,0 1,0-1,0 1,0 0,0 0,0 0,0 0,0 0,1 1,0-1,-1 0,1 1,0-1,0 1,0 1,-9 20,1 1,2 0,1 1,1-1,1 1,1 0,1 1,1-1,2 0,2 19,-3 98,-17 4,25-135,-4-16</inkml:trace>
  <inkml:trace contextRef="#ctx0" brushRef="#br0" timeOffset="30561.453">5058 2012,'22'23,"-16"-2,0 1,-1 0,-1-1,-1 2,0-1,-2 0,-1 0,-1 0,-2 11,1 32,2 179,0-232</inkml:trace>
  <inkml:trace contextRef="#ctx0" brushRef="#br0" timeOffset="31694.198">5721 2055,'0'-14,"0"1,-1-1,0 0,-1 0,0 1,-2-1,1 1,-2 0,1 0,-2 0,-6-11,6 19,0 1,-1 0,1 1,-1-1,0 1,0 1,0-1,0 1,0 0,-1 1,1 0,-1 0,1 0,-1 1,1 0,-1 1,1 0,-1 0,1 0,-4 2,6-3,0 1,-1 0,1 0,0 1,0 0,0 0,0 0,0 0,1 1,-1-1,1 1,-1 0,1 1,0-1,0 1,1 0,-1 0,1 0,0 0,0 0,0 1,0 0,1-1,0 1,0 0,0 0,1 0,-2 5,-5 158,9-118,-2-41,1 1,0-1,0 1,1-1,0 0,0 1,1-1,1 0,-1 0,1 0,1 0,0 0,0-1,1 0,0 0,0 0,1 0,0-1,0 1,98 69,-101-75,0-1,1 1,-1-1,0 0,1 0,-1 0,1 0,-1-1,1 1,-1-1,1 0,-1 0,1 0,0 0,-1-1,1 1,-1-1,1 0,-1 0,0-1,1 1,-1-1,0 1,0-1,0 0,0 0,0 0,-1-1,1 1,0-1,-1 1,0-1,0 0,2-3,41-118,-41 110,0 0,-1-1,-1 1,0-1,-1 0,-1 0,0 0,-1 1,0-1,-1 0,-1 1,0-1,-2 1,1 0,-1 0,-2-1,-69-112,35 84,40 42,0 0,0 1,0-1,0 0,0 1,0-1,0 1,0 0,0-1,-1 1,1 0,0 0,0-1,0 1,0 0,-1 0,1 0,0 1,0-1,0 0,-1 0,1 1,0-1,0 0,0 1,0-1,0 1,0 0,0-1,0 1,0 0,0-1,0 1,0 0,1 0,-1 0,0 0,0 0,1 0,-1 0,1 0,-1 0,1 0,-1 0,1 1,0-1,-4 15,5 0</inkml:trace>
  <inkml:trace contextRef="#ctx0" brushRef="#br0" timeOffset="28912.885">3887 1923,'0'-3,"0"1,0 0,-1 1,1-1,0 0,0 0,0 0,0 0,0 0,0 0,0 0,1 0,-1 1,1-1,-1 0,1 0,0 0,0 1,0-1,0 1,0-1,0 0,0 1,0 0,1-1,-1 1,1 0,-1-1,1 1,-1 0,3-1,-3 3,0 0,1 0,-1 0,0 0,0 1,1-1,-1 0,0 0,0 1,0-1,0 1,-1-1,1 1,0-1,-1 1,1-1,-1 1,1-1,-1 1,0 0,1-1,-1 1,0 0,0-1,0 1,-1 0,2 2,1 349,-2-327,-1 1,-1-1,-2 0,-1 0,-1 0,-4 10,-15 33,24-69,0 0,1 1,-1-1,0 0,1 0,-1 0,0 1,0-1,1 0,-1 0,0 0,0 0,1 0,-1 0,0 0,1-1,-1 1,0 0,0 0,1 0,-1-1,0 1,1 0,-1-1,1 1,-1-1,0 1,1-1,-1 1,1-1,-1 1,1-1,0 1,-1-1,1 0,-1 1,1-1,0 0,0 1,-1-1,1 0,-5-11</inkml:trace>
  <inkml:trace contextRef="#ctx0" brushRef="#br0" timeOffset="29324.814">3733 2232,'4'0,"5"0,4-4,4-1,-1-4,1 1,5 0,2 3,1 1,0 2,0 2,-1-1,-5-2,-1-2,-1 0,6 2,1 0,-3 2</inkml:trace>
  <inkml:trace contextRef="#ctx0" brushRef="#br0" timeOffset="32924.428">6030 1437,'46'39,"-33"-20,-1-1,0 2,-2 0,0 0,-1 1,-1 0,2 13,9 20,28 70,-44 224,-21-148,0-106,3 1,4 0,5 11,-14 75,19-177,1 0,-1-1,0 1,-1 0,1 0,-1-1,1 1,-1-1,0 1,0-1,-1 0,1 0,-1 0,0 0,1 0,-1 0,-1-1,1 0,0 1,0-1,-1 0,1-1,-1 1,0-1,1 1,-1-1,0 0,0 0,0-1,0 1,0-1,0 0,0 0,0 0,0-1,1 1,-1-1,0 0,0 0,0 0,1-1,-1 1,0-1,-1-1,-29-55,12 31,11 14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49:10.3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0,'36'250,"26"29,-18-167,-43-109,1 0,-1 0,1-1,0 1,0-1,1 1,-1-1,0 0,1 0,-1 0,1 0,0 0,-1-1,1 1,0-1,0 0,0 0,0 0,0 0,0 0,1-1,-1 1,0-1,0 0,0 0,1 0,-1 0,0-1,0 1,0-1,0 0,0 0,0 0,0 0,2-1,121-100,-75 59,-3-2,-2-3,28-37,47-52,-49 51,-71 85,-1 0,0 0,1-1,-1 1,0 0,0 0,0 0,0 0,0-1,0 1,0 0,0 0,0 0,-1-1,1 1,-1 0,1 0,0 0,-1 0,0 0,1 0,-1 0,0 0,1 0,-1 0,0 0,0 0,0 1,0-1,0 0,0 1,0-1,0 0,0 1,0-1,0 1,0 0,0-1,0 1,-1 0,-15-5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2:15.6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224 243,'-8'0,"3"-1,0 1,0-1,0 1,0 0,0 0,0 0,0 1,1 0,-1 0,0 0,0 1,1-1,-1 1,1 0,-1 1,1-1,0 1,0 0,0 0,0 0,0 0,1 1,-1-1,1 1,0 0,-9 11,1 0,0 0,2 1,-1 1,2 0,0 0,1 0,1 1,1 0,0 0,2 0,0 1,0 11,7 119,-3-145,0-1,0 1,0-1,1 0,0 0,-1 0,1 0,0 0,1 0,-1 0,0 0,1-1,0 1,-1-1,1 0,0 0,0 0,0 0,0-1,1 1,-1-1,0 1,1-1,-1 0,1-1,3 1,95 5,-99-6,6-1,0 0,0-1,-1-1,1 1,0-1,-1-1,0 1,0-2,0 1,0-1,0 0,-1 0,6-7,30-18,-32 21,-1-1,0 1,0-2,-1 1,-1-1,0-1,0 1,-1-2,-1 1,0 0,0-1,-1 0,-1-1,-1 1,1-1,-2-2,12-30,-8 20,-5 22,-1-1,1 1,0 0,0 0,0 0,0 0,1 0,-1 0,1 1,0-1,0 0,1 1,-1-1,1 1,0 0,2-2,-4 5,1 0,-1 1,1-1,-1 1,0-1,1 1,-1 0,0 0,0 0,1-1,-1 1,0 0,0 0,0 1,0-1,0 0,0 0,-1 0,1 1,0-1,-1 0,1 1,0-1,-1 0,0 1,1-1,-1 1,0-1,0 1,0 0,1-1,23 201,32-67,-35-99,-18-28,0 0,1 0,0 0,0 0,1-1,0 0,0 0,1 0,0-1,0 0,1 0,-1 0,1-1,0 0,1 0,-1-1,1 0,0 0,0-1,1 0,165-1,-167-3,0-1,0 1,-1-1,1 0,0-1,-1 0,0 0,1 0,-1-1,0 0,-1 0,1 0,-1-1,0 0,0 0,0 0,-1-1,0 1,0-1,0 0,0 0,-1-1,0 1,-1-1,0 1,1-2,5-18,-1-1,-1 0,-1 0,-2 0,-1 0,0-4,-5-207,-30 150,32 86,-1 0,1 0,-1 0,0 1,1-1,-1 0,0 1,0 0,0-1,0 1,0 0,-1 0,1 0,0 0,0 0,-1 1,1-1,0 1,-1-1,1 1,-1 0,1 0,0 0,-1 0,1 1,-1-1,1 0,0 1,-1 0,1 0,0 0,0 0,0 0,-1 0,1 0,0 0,0 1,-27 20,16-11</inkml:trace>
  <inkml:trace contextRef="#ctx0" brushRef="#br0" timeOffset="1196.895">1461 0,'-8'320,"0"-263,3 0,2 1,3-1,3 12,-2-66,0 0,1 0,-1 0,0 0,1 0,0 0,-1-1,1 1,0 0,1-1,-1 0,0 1,1-1,-1 0,1 0,-1-1,1 1,0 0,0-1,0 0,0 1,0-1,0-1,0 1,0 0,1-1,-1 1,0-1,0 0,1 0,-1 0,0-1,0 1,0-1,1 0,2 0,30 2,56 12,-1 4,57 20,-67-14,0-4,2-4,-1-3,2-4,29-3,-145-6,14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2:12.9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170 28,'-6'1,"-1"1,1 0,0 0,0 0,-1 1,2 0,-1 0,0 1,1 0,0 0,-1 0,2 0,-1 1,0 0,1 0,0 0,0 0,1 1,-1 0,1-1,0 1,1 0,-1 1,1-1,1 0,-1 1,1-1,0 1,0-1,1 1,0 3,-18 50,14-46,1 0,0 0,1 1,0-1,1 0,1 1,0-1,1 2,-9 96,7-111,0 0,1 0,-1 1,1-1,-1 0,1 0,-1 0,1 0,-1 1,1-1,0 0,0 0,0 1,0-1,0 0,0 1,0-1,0 0,0 0,0 1,1-1,-1 0,1 0,-1 0,1 1,-1-1,1 0,-1 0,1 0,0 0,0 0,0 0,0 0,-1 0,1-1,0 1,1 0,-1 0,0-1,0 1,0-1,0 1,0-1,1 1,-1-1,0 0,0 0,1 1,-1-1,0 0,0 0,1 0,-1 0,0-1,0 1,1 0,-1 0,0-1,0 1,0-1,1 1,-1-1,0 1,0-1,1 0,100-91,-93 83,0 1,0 0,1 0,0 0,1 1,0 1,0 0,0 0,0 1,1 1,10-3,27-8,-31 7</inkml:trace>
  <inkml:trace contextRef="#ctx0" brushRef="#br0" timeOffset="848.795">635 49,'-1'0,"0"-1,0 1,1 0,-1-1,0 1,1-1,-1 1,0-1,1 1,-1-1,1 0,-1 1,1-1,-1 0,1 1,-1-1,1 0,0 0,-1 1,1-1,0 0,0 0,-1 0,1 1,0-1,0 0,0 0,0 0,0 1,0-1,0 0,1 0,-1 0,0 0,0 1,1-1,-1 0,0 0,1 1,-1-1,1 0,-1 1,1-1,-1 0,1 1,-1-1,1 1,0-1,-1 1,1-1,0 1,-1-1,1 1,0 0,0-1,-1 1,1 0,0 0,0 0,0-1,17-3,-1 1,1 1,0 0,0 1,0 1,0 1,-1 0,18 5,-32-6,239 37,-107-28,-134-8,0-1,0 0,0 1,0-1,0 1,0-1,0 1,0-1,0 1,0-1,-1 1,1 0,0 0,0-1,-1 1,1 0,0 0,-1 0,1 0,-1 0,1 0,-1 0,1 0,-1 0,0 0,0 0,1 0,-1 0,0 0,0 0,0 0,0 0,0 0,0 0,-1 0,1 0,0 0,0 0,-1 0,1 0,-1 0,1 0,-1 0,1 0,-1 0,0 0,1 0,-1-1,0 1,1 0,-1 0,0-1,-1 1,-9 14</inkml:trace>
  <inkml:trace contextRef="#ctx0" brushRef="#br0" timeOffset="1274.596">701 358,'77'-26,"-30"11,1 2,0 2,0 2,1 2,1 2,-1 3,27 2,-24 1,-29-1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2:11.0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644 22,'0'-8,"0"8,-1 0,0 1,1-1,-1 0,1 0,-1 0,1 0,-1 0,1 0,-1 1,1-2,-1 1,0 0,1 0,-1 0,1 0,-1 0,1 0,-1 0,1-1,-1 1,1 0,-1 0,1-1,-1 1,1 0,-1-1,1 1,0-1,-1 1,1 0,0-1,-1 1,1-1,0 1,-1-1,1 1,0-1,-127 274,-18-83,-24 51,137-177,29-54,-1-1,0 1,-1-1,0 0,0 0,-1-1,0 1,0-1,-1-1,0 1,0-1,-1 0,-8 5,15-11,0 0,0 0,-1 0,1-1,0 1,-1 0,1-1,0 1,-1-1,1 1,-1-1,1 0,0 1,-1-1,1 0,-1 0,1 0,-1 0,1 0,-1-1,1 1,-1 0,1-1,0 1,-1-1,1 1,0-1,-1 0,1 0,0 1,0-1,-1 0,1 0,0 0,0 0,0 0,0-1,1 1,-1 0,0 0,0-1,1 1,-1 0,1-1,-1 1,1-1,-1 1,-7-75,8 69,7-169,-2 137</inkml:trace>
  <inkml:trace contextRef="#ctx0" brushRef="#br0" timeOffset="799.353">25 0,'44'42,"92"101,-25-27,21 36,-31 14,-97-160,0 1,1-1,0 0,0 0,0 0,0-1,1 0,0 0,0 0,1-1,-1 1,4 0,0-5,-2-5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2:17.8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7626 295,'1'-3,"-1"0,0 0,0 1,1-1,0 0,0 0,-1 1,2-1,-1 1,0-1,0 1,1-1,-1 1,1 0,0 0,0-1,0 1,0 1,0-1,0 0,0 0,1 1,-1-1,0 1,1 0,0 0,-1 0,1 0,0 0,-1 0,1 1,2-1,97-4,-85 6,177 1,-162 6,-26-3</inkml:trace>
  <inkml:trace contextRef="#ctx0" brushRef="#br0" timeOffset="485.652">7516 516,'397'0,"-340"-12,-47 2</inkml:trace>
  <inkml:trace contextRef="#ctx0" brushRef="#br0" timeOffset="7662.323">10653 8,'22'141,"-21"408,-2-528,-1-18,1 1,0-1,1 1,-1-1,0 1,1-1,0 1,0-1,0 1,0 0,1-1,-1 1,1-1,0 1,0-1,0 1,0-1,1 0,0 0,-1 1,1-1,0 0,0 0,1-1,-1 1,1 0,-1-1,1 0,0 1,0-1,0 0,0-1,0 1,3 1,14-4,-1 0,1-1,-1-1,0-1,0-1,-1-1,1 0,-1-1,0-1,14-9,-29 15,21-6,1 1,0 1,0 1,0 2,1 0,-1 1,1 2,0 1,19 3,35-2,8-2,-125-23,-34-18,50 29</inkml:trace>
  <inkml:trace contextRef="#ctx0" brushRef="#br0" timeOffset="8692.874">9769 1002,'64'-17,"215"-10,-188 6,-92 27,-9-1</inkml:trace>
  <inkml:trace contextRef="#ctx0" brushRef="#br0" timeOffset="9261.715">9725 1069,'47'-22,"-24"15,1 0,1 2,-1 1,0 1,1 0,0 2,0 1,-1 1,6 2,40-1,-57-2,1 1,0 0,0 0,-1 2,1 0,-1 0,0 1,0 1,3 1,4 2,-1-2</inkml:trace>
  <inkml:trace contextRef="#ctx0" brushRef="#br0" timeOffset="1731.492">8621 207,'-43'-28,"38"26,1 0,0 0,0 0,0 0,0-1,0 0,1 0,-1 0,1 0,0 0,0-1,0 1,0-1,0 0,0-1,4 3,-1-1,1 1,-1 0,1-1,0 1,0 0,0 0,0 0,0-1,0 1,1 0,-1 1,1-1,-1 0,1 0,0 1,0-1,0 1,0-1,0 1,0 0,0 0,0-1,0 2,1-1,-1 0,2 0,4-3,10-7,0 1,1 0,0 2,0 0,1 1,0 1,0 1,1 1,4 0,-15 2,0 1,-1-1,2 1,-1 1,0 0,0 1,0-1,0 2,0 0,-1 0,1 0,0 1,-1 1,0 0,1 0,-2 1,1 0,0 0,-1 1,0 0,0 1,-1-1,0 1,0 1,-1 0,0 0,0 0,0 0,-1 1,-1 0,1 1,-4 5,0-1,-1 1,0 0,-1-1,-1 1,0-1,-1 1,-1-1,0 0,-1 0,-1 0,0-1,0 0,-9 11,4 0,-1 1,-1-1,-1 0,-1 0,-1-2,-1 0,-1 0,-1-2,-1 0,0-2,-2 0,-1 0,11-9,0-1,0 0,0-1,-1 0,0-1,0 0,-1-1,0-1,0 0,0-1,0 0,0-2,-4 1,-124-7,141 4,1 1,-1 0,1-1,-1 1,1 0,-1-1,0 1,1-1,0 1,-1-1,1 0,-1 1,1-1,0 1,-1-1,1 0,0 1,-1-1,1 0,0 1,0-1,0 0,0 1,0-1,0 0,0 0,0 1,0-1,0 0,0 1,0-1,0 0,1 1,-1-1,0 0,0 1,1-1,-1 0,1 1,-1-1,0 1,1-1,-1 1,1-1,-1 1,1-1,-1 1,1-1,0 1,-1 0,1-1,0 1,-1 0,1 0,0-1,-1 1,1 0,0 0,-1 0,1 0,0 0,-1 0,1 0,0 0,0 0,-1 0,1 0,0 1,-1-1,2 0,191-30,-125 14,2 4,0 2,0 3,7 3,135 5,-208-2,0 0,0 0,0-1,0 0,0 1,0-1,0 0,-1-1,1 1,-1-1,0 0,1 0,-1 0,0 0,-1 0,1 0,-1-1,1 0,-1 1,0-1,0 0,-1 0,1 0,-1 0,0 0,0-1,0 1,0 0,-1 0,0-1,0 1,0-2,0-14</inkml:trace>
  <inkml:trace contextRef="#ctx0" brushRef="#br0" timeOffset="2381.245">9173 141,'194'-14,"91"5,-368 9,57 0</inkml:trace>
  <inkml:trace contextRef="#ctx0" brushRef="#br0" timeOffset="2864.424">9349 118,'0'441,"9"-389,3-76,-10 8</inkml:trace>
  <inkml:trace contextRef="#ctx0" brushRef="#br0" timeOffset="3547.848">9461 141,'16'24,"-9"169,-9-117,2 175,0-228</inkml:trace>
  <inkml:trace contextRef="#ctx0" brushRef="#br0" timeOffset="5563.198">9902 737,'0'37,"0"-26,0-27,0-527,1 527,1 1,0-1,2 1,-1 0,2 0,0 0,1 0,1 1,0 0,2-2,-3 4,-3 8,1 0,-1 1,1-1,0 1,1 0,-1 0,1 0,-1 0,1 1,0 0,0 0,0 0,0 1,0 0,0-1,0 2,0-1,1 1,-1 0,0 0,0 0,1 0,-1 1,0 0,0 0,0 1,0 0,0-1,0 2,0-1,-1 0,1 1,-1 0,1 0,-1 0,0 1,-1-1,1 1,0 0,-1 0,0 0,3 5,1 10,0 0,0 0,-2 0,-1 1,0 0,-1 0,-2 0,0 0,0 1,-2-1,-1 0,-1 6,-6 18,4-27</inkml:trace>
  <inkml:trace contextRef="#ctx0" brushRef="#br0" timeOffset="6194.892">9637 538,'223'13,"-3"-3,-200-10</inkml:trace>
  <inkml:trace contextRef="#ctx0" brushRef="#br0" timeOffset="29777.441">10807 1156,'37'-19,"-30"17,104-21,0 5,1 4,1 5,8 6,69 4,-247 16,39-9</inkml:trace>
  <inkml:trace contextRef="#ctx0" brushRef="#br0" timeOffset="30855.124">10653 1355,'917'0,"-914"0</inkml:trace>
  <inkml:trace contextRef="#ctx0" brushRef="#br0" timeOffset="53052.428">9195 6546,'-144'-40,"-146"-57,51-9,48 39,-56-6,219 63,0 2,-1 1,0 2,0 1,0 1,0 1,-1 1,-5 3,-638-1,533 25,88-12,-97 56,82-32,-196 116,86-53,171-98,0 1,0 0,0 0,1 0,0 1,0-1,0 1,0 0,1 1,0-1,0 1,0 0,1 0,0 0,0 1,0-1,1 1,0-1,0 1,1 0,0 0,0-1,0 1,1 0,1 6,-2-2,1 1,0-1,1 1,0-1,1 1,0-1,1 0,0 0,1 0,0 0,1-1,0 1,1-1,0-1,2 4,17 24,-23-33,1 1,-1 0,1-1,0 0,0 1,0-1,0 0,1-1,-1 1,1-1,0 1,1-1,-1 0,0-1,1 1,-1-1,1 0,0 0,0 0,0-1,1 1,44 6,0 2,-1 2,0 3,-1 1,-1 3,31 17,-43-18,16 10,1-3,1-2,52 14,-29-15,0-3,1-3,1-4,0-4,33-1,-57-7,33 0,-1-4,1-3,2-5,297-49,-139 13,27-41,-124 13,27-41,-30 12,-143 103,-1 0,0-1,1 0,-1 0,0 0,-1 0,1 0,-1-1,1 1,-1-1,0 1,0-1,0 0,-1 0,1 0,-1 0,0 0,0 0,-1 0,1-1,-1 1,0 0,0 0,0 0,-1-1,1 1,-1 0,0 0,0 0,0 0,-1-1,-7-6,0-1,-1 2,0-1,-1 1,0 1,-1-1,1 2,-2 0,-12-6,13 6,-19-13,20 10</inkml:trace>
  <inkml:trace contextRef="#ctx0" brushRef="#br0" timeOffset="50574.372">3783 6656,'-1'-6,"-1"1,-1 0,1 0,-1 0,0 0,0 0,0 1,0-1,-1 1,0 0,0 0,0 0,-1 1,1-1,-1 1,0 0,1 0,-2 1,1-1,0 1,0 0,-1 1,1-1,-1 1,-4 0,-7-5,-172-60,28-5,-54 12,-91-8,236 57,-1 3,0 4,-1 2,-8 4,-43-1,-243-1,131 21,197-22,1 2,-1 1,1 2,0 1,1 2,-21 8,31-7,18-7,0 1,-1 0,2 0,-1 0,0 1,1 1,-1-1,1 1,1 0,-7 6,-139 170,82-112,65-60,0 0,1 0,-1 0,2 0,-1 1,1-1,1 1,0 0,0 0,1 0,0 0,1 0,0 0,0 0,1 0,1 0,0 2,1-9,-1 0,1 1,0-1,0 0,0-1,1 1,-1-1,1 1,-1-1,1 0,0 0,0-1,0 1,0-1,0 0,0 0,0 0,0 0,0-1,0 0,1 1,-1-2,2 1,13 2,135 21,43 39,52 30,254 41,-267-92,-186-36,353 2,-170-41,-68 5,110-11,-196 30,104-25,-179 33,0 1,0-1,0 0,0 1,-1-2,1 1,0 0,-1-1,0 0,1 1,-1-2,0 1,-1 0,1 0,0-1,-1 1,0-1,0 0,0 0,0 0,-1 0,1 0,-1 0,0 0,0-1,-1 1,1 0,-1 0,0-1,0 1,-1 0,1-1,-1 1,0 0,0 0,0 0,0 0,-1 0,0 0,0 0,0 0,0 0,-1 1,1-1,-1 1,-129-92,76 61,-49-15,83 43,4-1</inkml:trace>
  <inkml:trace contextRef="#ctx0" brushRef="#br0" timeOffset="60079.452">1531 7098,'126'-5,"-122"3,-2-1,1 1,0-1,0 0,-1 0,1 0,-1-1,0 1,0 0,0-1,-1 1,1-1,-1 0,0 0,0 1,0-1,-1 0,1 0,-1 0,0 0,0 0,0 0,0 0,-1 1,-1-5,2-4,-5-235,6 239,-1 0,0 0,0-1,-1 1,-1 0,1 0,-1 0,0 0,-1 0,0 1,0-1,-1 1,0 0,0 0,0 0,-1 0,0 1,-1-1,1 1,-1 1,0-1,-1 1,1 0,-1 1,0-1,0 1,0 1,-1-1,0 1,-3-1,-254 8,-67-4,321 1,0 1,1 0,-1 1,0 1,1-1,0 2,0-1,0 1,1 1,-1 0,-4 4,-18 10,24-16,0 1,-1 0,2 0,-1 1,1 0,-1 1,2-1,-1 1,1 1,-3 4,-97 117,100-121,0 0,0 0,1 1,0-1,1 1,-1 1,2-1,-1 0,2 1,-1 0,1 0,1 0,-1 0,2 0,-1 0,2 0,-1 0,1 0,2 5,-2 8,2 1,2-1,1 0,1-1,0 1,2-1,1-1,0 0,7 8,-15-24,6 10,0 0,1 0,1-1,0-1,1 1,0-2,1 1,1-2,0 1,3 1,36 34,-45-40,0 1,0-1,1 0,0 0,0-1,1 0,-1-1,1 0,0 0,1-1,-1 0,4 0,20 4,0-2,0-2,1-1,0-2,0-1,-1-1,13-3,90-16,-129 16,0 0,-1 0,1-1,-1 0,0 0,0-1,0 1,-1-1,0-1,0 1,-1-1,4-5,15-21,-10 18,-4 6,0-1,-1 0,0-1,-1 0,0 0,-1 0,0-1,-1 0,-1 0,1-2,62-207,-19 102,-45-109,-3 226,0 1,-1-1,1 0,0 1,-1-1,1 0,-1 1,1-1,-1 1,0-1,0 0,0 1,0 0,0-1,0 1,0 0,0-1,0 1,-1 0,1 0,0 0,-1 0,1 0,-1 0,1 0,-1 1,0-1,1 1,-1-1,0 1,1-1,-1 1,0 0,1 0,-1 0,0 0,0 0,1 0,-1 1,0-1,1 0,-1 1,0-1,1 1,-1 0,1-1,-1 1,1 0,-1 0,1 0,-2 1,-20 12</inkml:trace>
  <inkml:trace contextRef="#ctx0" brushRef="#br0" timeOffset="65552.229">10057 693,'14'-8,"-18"19,-424 409,264-279,-5-8,-87 47,-18-14,259-161,-1 0,1-1,-1 0,0-1,0-1,0-1,-1 0,1-1,0-1,-11-2,-75 3,-200 19,274-17,1 1,0 1,0 2,0 1,0 0,1 3,-17 8,-70 21,74-28,-1-2,0-2,-1-2,1-1,-4-2,-3 2,1 3,0 1,0 3,1 1,0 3,1 1,1 2,0 2,2 2,-4 5,-404 189,384-186,-1-3,-1-3,-1-3,-40 6,-216 53,-135 60,352-101,2 4,2 5,0 6,-184 89,-87 39,170-47,-219 107,162-69,-79 82,-3-21,297-205,2 3,1 1,1 2,2 2,-7 11,33-34,-171 157,40-53,120-97,2 1,0 1,1 1,1 1,1 1,2 0,-6 13,-26 48,-4-3,-3-1,-20 16,5 36,44-69,-13 88,19-46,-53 210,35-141,27-148,4-20</inkml:trace>
  <inkml:trace contextRef="#ctx0" brushRef="#br0" timeOffset="66344.939">1421 5861,'0'244,"36"-106,-34-135,1 1,-1-1,1 0,-1-1,1 1,0 0,0-1,0 0,0 0,1 1,-1-2,1 1,-1 0,1-1,0 0,-1 0,1 0,0 0,0 0,0-1,0 0,-1 0,1 0,0 0,0 0,0-1,0 0,0 0,-1 0,1 0,0 0,-1-1,1 0,-1 0,0 0,1 0,-1 0,0 0,0-1,0 0,-1 0,1 0,23-34,-22 30,0 0,0 1,1-1,0 1,0 0,0 1,1-1,0 1,0 0,0 0,0 1,1-1,0 2,7-4,-3 4,0 1,-1-2,1 1,-1-2,0 1,0-1,0-1,0 0,-1 0,0-1,-1 0,1 0,-1-1,-1 0,2-3,2-4,-1 2</inkml:trace>
  <inkml:trace contextRef="#ctx0" brushRef="#br0" timeOffset="68594.499">10277 1576,'1'-17,"-1"1,0-1,-2 1,0-1,-1 1,0-1,-1 1,-1 1,-3-6,6 14,-1 0,0 0,0 0,-1 0,0 1,0 0,0 0,-1 0,0 0,0 0,-1 1,1 0,-1 0,0 1,-1 0,1 0,-1 0,0 1,1 0,-2 0,1 0,0 1,0 0,-1 1,0 0,-156 2,155 2,-1-1,1 2,0-1,0 1,0 1,0-1,1 2,0-1,0 1,0 0,1 1,-1 0,2 0,-1 0,1 1,0 0,1 0,-1 1,1 0,-38 65,38-64,1 0,0 0,1 0,0 1,1-1,0 1,1 0,0-1,0 1,1 0,1 0,0 0,0-1,1 1,0 0,1-1,0 0,1 0,0 0,1 0,0 0,0-1,1 0,0 0,1 0,0-1,0 0,1 0,0-1,0 0,1 0,3 1,-1-1,0-1,0-1,1 0,-1-1,1 0,0 0,1-1,-1-1,1 0,-1-1,12 0,198-3,-218 1,1 0,0 0,0 0,-1 0,1 0,-1-1,1 0,-1 0,0 0,0-1,0 1,0-1,0 0,0 0,-1 0,1-1,-1 1,0-1,0 0,-1 0,1 0,-1 0,1-1,-1 1,-1 0,1-1,-1 1,1-1,-1-2,9-145,-11 129,-1 4,-2-1,0 1,-1 0,-1 1,0-1,-9-14,11 22,-3-3,1 5</inkml:trace>
  <inkml:trace contextRef="#ctx0" brushRef="#br0" timeOffset="81780.725">559 5839,'-1'-3,"1"-1,-1 0,1 0,0 0,0 0,0 1,1-1,-1 0,1 0,0 0,0 1,0-1,1 1,-1-1,1 1,0-1,0 1,0 0,0 0,1 0,-1 0,1 0,0 0,0 1,0-1,0 1,0 0,0 0,1 0,-1 0,1 1,-1-1,1 1,0 0,17-3,1 0,-1 1,1 2,0 0,-1 1,20 3,14-1,1110-1,-1148 1,-1 0,0 2,0 0,0 0,0 2,-1 0,0 1,0 0,0 1,-1 1,0 0,1 2,22 15,-2 2,-1 2,-1 0,21 27,-25-22,-2 1,-1 1,-2 1,12 27,116 229,-78-63,-63-134,-4 0,-4 0,-6 25,1 7,0-112,-2 0,0 0,0-1,-2 1,0-1,-1-1,0 1,-2-1,1 0,-4 1,-2 3,0-1,-2-1,0 0,-1-1,0-1,-1-1,-1 0,0-2,-1 0,-1-1,0-1,0-1,-19 6,-158 84,98-58,-2-5,-57 11,59-17,25-9,-1-3,0-4,-1-3,-1-3,0-3,-49-5,112 0,0-1,0 0,0-1,0-1,0 0,1-1,0-1,-1 0,1 0,-9-7,-218-138,-67-73,287 205,0 0,1-2,1 0,1-1,1-1,0-1,-48-58,-34-45,14-46,64 115,3 0,3-2,2 0,3 0,2-1,1-35,3 51,1 1,2-1,1 0,3 0,2 1,1 0,3 0,8-23,76-243,-82 282,2 0,0 1,2 1,1 1,0 0,2 1,1 0,1 2,16-13,35-43,-68 72,7-8,0 1,0 0,1 1,1 0,0 0,1 1,0 1,0 0,1 1,0 0,3 0,-15 7,0 0,0 0,-1 1,1-1,0 1,0-1,0 1,0 0,0 0,0-1,0 2,0-1,0 0,0 0,0 0,0 1,-1-1,1 1,0 0,0 0,0-1,-1 1,1 0,0 0,-1 1,1-1,-1 0,1 0,-1 1,0-1,1 1,-1-1,0 1,0 0,0-1,0 1,0 0,-1 0,11 76,-12-57</inkml:trace>
  <inkml:trace contextRef="#ctx0" brushRef="#br0" timeOffset="110538.923">9615 2703,'-5'-6,"-56"-30,40 33,0 1,0 1,0 1,0 0,0 2,0 1,1 0,-1 1,1 1,-18 7,-153 36,58-6,-5 31,79-34,-126 12,-27 31,182-64,0-2,-1-1,0-1,-1-2,0-1,-1-1,-4-1,16-3,0 0,0 2,0 1,1 0,1 2,-1 0,-3 4,-2 0,-197 149,181-130,-62 72,98-96,0-1,0 1,1 0,0 0,1 1,0-1,1 1,0 0,0 0,1 0,1 0,0 0,0 2,0 12,-1-18,1 1,-1-1,1 0,0 0,1 1,0-1,0 0,1 0,0 0,0 0,0 0,1 0,0-1,1 1,-1-1,4 4,-2-4,0-1,0 0,0 0,1 0,-1-1,1 0,0 0,1-1,-1 1,1-1,-1 0,1-1,0 0,0 0,0 0,0-1,1 0,3-1,4 2,-1-1,0-1,1-1,-1 0,1 0,-1-2,0 0,0 0,0-2,0 0,212-50,-74 33,-82 13,0-2,-1-4,26-10,348-151,-250 81,1-34,-8-73,-179 190,0 0,0 0,-2-1,1 1,-1-1,-1 0,-1-1,1 1,-2-1,0 1,-1-1,0 0,-1 0,-1 0,-1-10,2 17,1 3,0 0,-1 0,1-1,-1 1,0 0,0 0,-1 0,1 0,-1 0,0 0,0 0,0 0,0 1,-1-1,1 0,-1 0,0 1,0-1,-1 1,1 0,-1 0,1 0,-1 0,0 0,0 0,-1 1,1 0,0-1,-1 1,1 0,-3 0,-117-12,103 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6:54:27.1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133 1084,'46'17,"175"-4,-166-4,1-4,-1-1,1-4,20-2,24 0,527 2,-186 45,297-46,-259-44,5 46,-222-25,166 25,-421-1,1-1,0 0,-1 0,1 0,-1-1,0-1,1 1,-1-1,0 0,0-1,-1 0,1 0,-1 0,0-1,0 0,0 0,-1-1,1 1,-1-1,0-1,4-2,-1 0,1-1,-1 0,-1 0,0-1,-1 0,0 0,0-1,-1 1,-1-1,0 0,-1-1,0 1,-1-1,0 1,-1-1,0-12,-4-679,3 701,0 0,-1 0,1 0,0 0,-1 0,0 0,0 0,0 0,0 0,0 1,0-1,-1 0,1 1,-1-1,0 0,0 1,0 0,0 0,0-1,0 1,-1 1,1-1,-1 0,1 0,-1 1,0 0,0-1,1 1,-1 0,0 0,0 1,0-1,0 1,0-1,0 1,0 0,0 0,0 0,0 1,-2-1,-261 41,148-33,1-4,-25-6,4 0,-377-12,70 5,202-23,-52-2,-631 35,731 20,15 2,-280-23,383-11,68 8,1 0,-1 1,0 0,1 1,-1 0,0 1,0 0,0 0,0 0,0 1,0 1,1-1,-1 2,1-1,-3 2,6 1,1 0,0 1,0-1,1 1,0 0,0 0,0 1,1-1,0 0,0 1,0-1,1 1,0 0,0-1,1 1,0 0,0 0,1-1,-1 1,1 0,2 5,-2 7,-1 6,-2-1,-1 0,-1 0,-1 0,-1 0,-1 0,-15 74,-16 188,19-116,18-148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8CAAFF36-1E62-484B-B059-4CD42FA03A1D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E92E2B9E-86E7-49C9-8388-24DE58C2C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22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83B89C73-5D79-47E7-A651-949EF1D2717B}" type="slidenum">
              <a:rPr lang="en-US"/>
              <a:pPr defTabSz="1001614">
                <a:defRPr/>
              </a:pPr>
              <a:t>2</a:t>
            </a:fld>
            <a:endParaRPr lang="en-US" dirty="0"/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7782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E4D6EF-0A92-4D45-9CAC-085C010CBC0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5393E-D45A-4710-B67E-84E0C635E33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7284" name="Rectangle 2"/>
          <p:cNvSpPr>
            <a:spLocks noChangeArrowheads="1"/>
          </p:cNvSpPr>
          <p:nvPr/>
        </p:nvSpPr>
        <p:spPr bwMode="auto">
          <a:xfrm>
            <a:off x="4618038" y="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97285" name="Rectangle 3"/>
          <p:cNvSpPr>
            <a:spLocks noChangeArrowheads="1"/>
          </p:cNvSpPr>
          <p:nvPr/>
        </p:nvSpPr>
        <p:spPr bwMode="auto">
          <a:xfrm>
            <a:off x="4618038" y="972185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772" tIns="46063" rIns="93772" bIns="46063" anchor="b"/>
          <a:lstStyle/>
          <a:p>
            <a:pPr algn="r" defTabSz="946150" eaLnBrk="0" hangingPunct="0"/>
            <a:r>
              <a:rPr lang="en-US" sz="1200">
                <a:latin typeface="Times New Roman" pitchFamily="18" charset="0"/>
              </a:rPr>
              <a:t>25</a:t>
            </a:r>
          </a:p>
        </p:txBody>
      </p:sp>
      <p:sp>
        <p:nvSpPr>
          <p:cNvPr id="97286" name="Rectangle 4"/>
          <p:cNvSpPr>
            <a:spLocks noChangeArrowheads="1"/>
          </p:cNvSpPr>
          <p:nvPr/>
        </p:nvSpPr>
        <p:spPr bwMode="auto">
          <a:xfrm>
            <a:off x="0" y="972185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97287" name="Rectangle 5"/>
          <p:cNvSpPr>
            <a:spLocks noChangeArrowheads="1"/>
          </p:cNvSpPr>
          <p:nvPr/>
        </p:nvSpPr>
        <p:spPr bwMode="auto">
          <a:xfrm>
            <a:off x="0" y="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9728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0" y="4860925"/>
            <a:ext cx="5207000" cy="4605338"/>
          </a:xfrm>
          <a:noFill/>
        </p:spPr>
        <p:txBody>
          <a:bodyPr wrap="square" lIns="93772" tIns="46063" rIns="93772" bIns="4606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92EF76A4-20E9-4D41-886A-4EB7564899E8}" type="slidenum">
              <a:rPr lang="en-US"/>
              <a:pPr defTabSz="1001614">
                <a:defRPr/>
              </a:pPr>
              <a:t>16</a:t>
            </a:fld>
            <a:endParaRPr lang="en-US" dirty="0"/>
          </a:p>
        </p:txBody>
      </p:sp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4618038" y="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4758" tIns="47379" rIns="94758" bIns="47379"/>
          <a:lstStyle/>
          <a:p>
            <a:endParaRPr lang="en-AU"/>
          </a:p>
        </p:txBody>
      </p:sp>
      <p:sp>
        <p:nvSpPr>
          <p:cNvPr id="67589" name="Rectangle 3"/>
          <p:cNvSpPr>
            <a:spLocks noChangeArrowheads="1"/>
          </p:cNvSpPr>
          <p:nvPr/>
        </p:nvSpPr>
        <p:spPr bwMode="auto">
          <a:xfrm>
            <a:off x="4618038" y="972185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773" tIns="46063" rIns="93773" bIns="46063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67590" name="Rectangle 4"/>
          <p:cNvSpPr>
            <a:spLocks noChangeArrowheads="1"/>
          </p:cNvSpPr>
          <p:nvPr/>
        </p:nvSpPr>
        <p:spPr bwMode="auto">
          <a:xfrm>
            <a:off x="0" y="972185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4758" tIns="47379" rIns="94758" bIns="47379"/>
          <a:lstStyle/>
          <a:p>
            <a:endParaRPr lang="en-AU"/>
          </a:p>
        </p:txBody>
      </p:sp>
      <p:sp>
        <p:nvSpPr>
          <p:cNvPr id="67591" name="Rectangle 5"/>
          <p:cNvSpPr>
            <a:spLocks noChangeArrowheads="1"/>
          </p:cNvSpPr>
          <p:nvPr/>
        </p:nvSpPr>
        <p:spPr bwMode="auto">
          <a:xfrm>
            <a:off x="0" y="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4758" tIns="47379" rIns="94758" bIns="47379"/>
          <a:lstStyle/>
          <a:p>
            <a:endParaRPr lang="en-AU"/>
          </a:p>
        </p:txBody>
      </p:sp>
      <p:sp>
        <p:nvSpPr>
          <p:cNvPr id="6759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9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0" y="4860925"/>
            <a:ext cx="5207000" cy="4605338"/>
          </a:xfrm>
          <a:noFill/>
        </p:spPr>
        <p:txBody>
          <a:bodyPr wrap="square" lIns="93773" tIns="46063" rIns="93773" bIns="4606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F6041CA1-D5EE-4CA3-9733-423EE871F51C}" type="slidenum">
              <a:rPr lang="en-US"/>
              <a:pPr defTabSz="1001614">
                <a:defRPr/>
              </a:pPr>
              <a:t>17</a:t>
            </a:fld>
            <a:endParaRPr lang="en-US" dirty="0"/>
          </a:p>
        </p:txBody>
      </p:sp>
      <p:sp>
        <p:nvSpPr>
          <p:cNvPr id="68612" name="Rectangle 2"/>
          <p:cNvSpPr>
            <a:spLocks noChangeArrowheads="1"/>
          </p:cNvSpPr>
          <p:nvPr/>
        </p:nvSpPr>
        <p:spPr bwMode="auto">
          <a:xfrm>
            <a:off x="4618038" y="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4758" tIns="47379" rIns="94758" bIns="47379"/>
          <a:lstStyle/>
          <a:p>
            <a:endParaRPr lang="en-AU"/>
          </a:p>
        </p:txBody>
      </p:sp>
      <p:sp>
        <p:nvSpPr>
          <p:cNvPr id="68613" name="Rectangle 3"/>
          <p:cNvSpPr>
            <a:spLocks noChangeArrowheads="1"/>
          </p:cNvSpPr>
          <p:nvPr/>
        </p:nvSpPr>
        <p:spPr bwMode="auto">
          <a:xfrm>
            <a:off x="4618038" y="972185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773" tIns="46063" rIns="93773" bIns="46063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3</a:t>
            </a:r>
          </a:p>
        </p:txBody>
      </p:sp>
      <p:sp>
        <p:nvSpPr>
          <p:cNvPr id="68614" name="Rectangle 4"/>
          <p:cNvSpPr>
            <a:spLocks noChangeArrowheads="1"/>
          </p:cNvSpPr>
          <p:nvPr/>
        </p:nvSpPr>
        <p:spPr bwMode="auto">
          <a:xfrm>
            <a:off x="0" y="972185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4758" tIns="47379" rIns="94758" bIns="47379"/>
          <a:lstStyle/>
          <a:p>
            <a:endParaRPr lang="en-AU"/>
          </a:p>
        </p:txBody>
      </p:sp>
      <p:sp>
        <p:nvSpPr>
          <p:cNvPr id="68615" name="Rectangle 5"/>
          <p:cNvSpPr>
            <a:spLocks noChangeArrowheads="1"/>
          </p:cNvSpPr>
          <p:nvPr/>
        </p:nvSpPr>
        <p:spPr bwMode="auto">
          <a:xfrm>
            <a:off x="0" y="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4758" tIns="47379" rIns="94758" bIns="47379"/>
          <a:lstStyle/>
          <a:p>
            <a:endParaRPr lang="en-AU"/>
          </a:p>
        </p:txBody>
      </p:sp>
      <p:sp>
        <p:nvSpPr>
          <p:cNvPr id="6861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0" y="4860925"/>
            <a:ext cx="5207000" cy="4605338"/>
          </a:xfrm>
          <a:noFill/>
        </p:spPr>
        <p:txBody>
          <a:bodyPr wrap="square" lIns="93773" tIns="46063" rIns="93773" bIns="4606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BF88A1A3-17B9-4610-932F-85C094730A16}" type="slidenum">
              <a:rPr lang="en-US"/>
              <a:pPr defTabSz="1001614">
                <a:defRPr/>
              </a:pPr>
              <a:t>19</a:t>
            </a:fld>
            <a:endParaRPr lang="en-US" dirty="0"/>
          </a:p>
        </p:txBody>
      </p:sp>
      <p:sp>
        <p:nvSpPr>
          <p:cNvPr id="69636" name="Rectangle 2"/>
          <p:cNvSpPr>
            <a:spLocks noChangeArrowheads="1"/>
          </p:cNvSpPr>
          <p:nvPr/>
        </p:nvSpPr>
        <p:spPr bwMode="auto">
          <a:xfrm>
            <a:off x="4618038" y="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4758" tIns="47379" rIns="94758" bIns="47379"/>
          <a:lstStyle/>
          <a:p>
            <a:endParaRPr lang="en-AU"/>
          </a:p>
        </p:txBody>
      </p:sp>
      <p:sp>
        <p:nvSpPr>
          <p:cNvPr id="69637" name="Rectangle 3"/>
          <p:cNvSpPr>
            <a:spLocks noChangeArrowheads="1"/>
          </p:cNvSpPr>
          <p:nvPr/>
        </p:nvSpPr>
        <p:spPr bwMode="auto">
          <a:xfrm>
            <a:off x="4618038" y="972185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773" tIns="46063" rIns="93773" bIns="46063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69638" name="Rectangle 4"/>
          <p:cNvSpPr>
            <a:spLocks noChangeArrowheads="1"/>
          </p:cNvSpPr>
          <p:nvPr/>
        </p:nvSpPr>
        <p:spPr bwMode="auto">
          <a:xfrm>
            <a:off x="0" y="972185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4758" tIns="47379" rIns="94758" bIns="47379"/>
          <a:lstStyle/>
          <a:p>
            <a:endParaRPr lang="en-AU"/>
          </a:p>
        </p:txBody>
      </p:sp>
      <p:sp>
        <p:nvSpPr>
          <p:cNvPr id="69639" name="Rectangle 5"/>
          <p:cNvSpPr>
            <a:spLocks noChangeArrowheads="1"/>
          </p:cNvSpPr>
          <p:nvPr/>
        </p:nvSpPr>
        <p:spPr bwMode="auto">
          <a:xfrm>
            <a:off x="0" y="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4758" tIns="47379" rIns="94758" bIns="47379"/>
          <a:lstStyle/>
          <a:p>
            <a:endParaRPr lang="en-AU"/>
          </a:p>
        </p:txBody>
      </p:sp>
      <p:sp>
        <p:nvSpPr>
          <p:cNvPr id="6964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4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0" y="4860925"/>
            <a:ext cx="5207000" cy="4605338"/>
          </a:xfrm>
          <a:noFill/>
        </p:spPr>
        <p:txBody>
          <a:bodyPr wrap="square" lIns="93773" tIns="46063" rIns="93773" bIns="4606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2721C4E8-C788-4B7B-A961-B88B985F4351}" type="slidenum">
              <a:rPr lang="en-US"/>
              <a:pPr defTabSz="1001614">
                <a:defRPr/>
              </a:pPr>
              <a:t>21</a:t>
            </a:fld>
            <a:endParaRPr lang="en-US" dirty="0"/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BD4B94B4-B594-4DB5-9172-1D7FDD3ED4F6}" type="slidenum">
              <a:rPr lang="en-US"/>
              <a:pPr defTabSz="1001614">
                <a:defRPr/>
              </a:pPr>
              <a:t>23</a:t>
            </a:fld>
            <a:endParaRPr lang="en-US" dirty="0"/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1531ED1B-7E67-46AC-8D3D-354D77CBECC4}" type="slidenum">
              <a:rPr lang="en-US"/>
              <a:pPr defTabSz="1001614">
                <a:defRPr/>
              </a:pPr>
              <a:t>24</a:t>
            </a:fld>
            <a:endParaRPr lang="en-US" dirty="0"/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E7DF8C24-2228-43C2-AA16-FA1AE13B8297}" type="slidenum">
              <a:rPr lang="en-US"/>
              <a:pPr defTabSz="1001614">
                <a:defRPr/>
              </a:pPr>
              <a:t>25</a:t>
            </a:fld>
            <a:endParaRPr lang="en-US" dirty="0"/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E38443C9-0222-4C89-A7F3-0B57840D022A}" type="slidenum">
              <a:rPr lang="en-US"/>
              <a:pPr defTabSz="1001614">
                <a:defRPr/>
              </a:pPr>
              <a:t>26</a:t>
            </a:fld>
            <a:endParaRPr lang="en-US" dirty="0"/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6246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3A4C57-ADFD-4CD6-B147-A3593D86BA8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8068" name="Rectangle 2"/>
          <p:cNvSpPr>
            <a:spLocks noChangeArrowheads="1"/>
          </p:cNvSpPr>
          <p:nvPr/>
        </p:nvSpPr>
        <p:spPr bwMode="auto">
          <a:xfrm>
            <a:off x="4618038" y="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88069" name="Rectangle 3"/>
          <p:cNvSpPr>
            <a:spLocks noChangeArrowheads="1"/>
          </p:cNvSpPr>
          <p:nvPr/>
        </p:nvSpPr>
        <p:spPr bwMode="auto">
          <a:xfrm>
            <a:off x="4618038" y="972185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772" tIns="46063" rIns="93772" bIns="46063" anchor="b"/>
          <a:lstStyle/>
          <a:p>
            <a:pPr algn="r" defTabSz="946150" eaLnBrk="0" hangingPunct="0"/>
            <a:r>
              <a:rPr lang="en-US" sz="1200">
                <a:latin typeface="Times New Roman" pitchFamily="18" charset="0"/>
              </a:rPr>
              <a:t>20</a:t>
            </a:r>
          </a:p>
        </p:txBody>
      </p:sp>
      <p:sp>
        <p:nvSpPr>
          <p:cNvPr id="88070" name="Rectangle 4"/>
          <p:cNvSpPr>
            <a:spLocks noChangeArrowheads="1"/>
          </p:cNvSpPr>
          <p:nvPr/>
        </p:nvSpPr>
        <p:spPr bwMode="auto">
          <a:xfrm>
            <a:off x="0" y="972185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88071" name="Rectangle 5"/>
          <p:cNvSpPr>
            <a:spLocks noChangeArrowheads="1"/>
          </p:cNvSpPr>
          <p:nvPr/>
        </p:nvSpPr>
        <p:spPr bwMode="auto">
          <a:xfrm>
            <a:off x="0" y="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8807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7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0" y="4860925"/>
            <a:ext cx="5207000" cy="4605338"/>
          </a:xfrm>
          <a:noFill/>
        </p:spPr>
        <p:txBody>
          <a:bodyPr wrap="square" lIns="93772" tIns="46063" rIns="93772" bIns="4606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7DAC4E9D-4B5F-4EE0-8658-7BF478DEAA7F}" type="slidenum">
              <a:rPr lang="en-US"/>
              <a:pPr defTabSz="1001614">
                <a:defRPr/>
              </a:pPr>
              <a:t>27</a:t>
            </a:fld>
            <a:endParaRPr lang="en-US" dirty="0"/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6B2DF2DB-75E5-474A-A8AF-AB152015E975}" type="slidenum">
              <a:rPr lang="en-US"/>
              <a:pPr defTabSz="1001614">
                <a:defRPr/>
              </a:pPr>
              <a:t>28</a:t>
            </a:fld>
            <a:endParaRPr lang="en-US" dirty="0"/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5943D8B3-3C30-462A-82ED-5CD1827C9A93}" type="slidenum">
              <a:rPr lang="en-US"/>
              <a:pPr defTabSz="1001614">
                <a:defRPr/>
              </a:pPr>
              <a:t>35</a:t>
            </a:fld>
            <a:endParaRPr lang="en-US" dirty="0"/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37C8290B-2D68-4922-9D38-E3184498A2BF}" type="slidenum">
              <a:rPr lang="en-US"/>
              <a:pPr defTabSz="1001614">
                <a:defRPr/>
              </a:pPr>
              <a:t>36</a:t>
            </a:fld>
            <a:endParaRPr lang="en-US" dirty="0"/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1F8BEF1D-1196-4361-B7D7-39484F93E32F}" type="slidenum">
              <a:rPr lang="en-US"/>
              <a:pPr defTabSz="1001614">
                <a:defRPr/>
              </a:pPr>
              <a:t>37</a:t>
            </a:fld>
            <a:endParaRPr lang="en-US" dirty="0"/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F3D9C205-888E-4EA5-9BD3-873606866CEB}" type="slidenum">
              <a:rPr lang="en-US"/>
              <a:pPr defTabSz="1001614">
                <a:defRPr/>
              </a:pPr>
              <a:t>38</a:t>
            </a:fld>
            <a:endParaRPr lang="en-US" dirty="0"/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F7E5BF06-A48E-4611-B24C-554D0405FD6B}" type="slidenum">
              <a:rPr lang="en-US"/>
              <a:pPr defTabSz="1001614">
                <a:defRPr/>
              </a:pPr>
              <a:t>39</a:t>
            </a:fld>
            <a:endParaRPr lang="en-US" dirty="0"/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022E528A-6F7A-4FF9-84B4-61A61CFE7A24}" type="slidenum">
              <a:rPr lang="en-US"/>
              <a:pPr defTabSz="1001614">
                <a:defRPr/>
              </a:pPr>
              <a:t>40</a:t>
            </a:fld>
            <a:endParaRPr lang="en-US" dirty="0"/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9C801EAA-3FD6-465E-BCB3-6D0581D53EF3}" type="slidenum">
              <a:rPr lang="en-US"/>
              <a:pPr defTabSz="1001614">
                <a:defRPr/>
              </a:pPr>
              <a:t>41</a:t>
            </a:fld>
            <a:endParaRPr lang="en-US" dirty="0"/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A03B3C08-E9F9-4FEC-B958-4B5F8312B76A}" type="slidenum">
              <a:rPr lang="en-US"/>
              <a:pPr defTabSz="1001614">
                <a:defRPr/>
              </a:pPr>
              <a:t>42</a:t>
            </a:fld>
            <a:endParaRPr lang="en-US" dirty="0"/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E3FA27-B93F-40AE-BD6E-B29A49A3D91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9092" name="Rectangle 2"/>
          <p:cNvSpPr>
            <a:spLocks noChangeArrowheads="1"/>
          </p:cNvSpPr>
          <p:nvPr/>
        </p:nvSpPr>
        <p:spPr bwMode="auto">
          <a:xfrm>
            <a:off x="4618038" y="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89093" name="Rectangle 3"/>
          <p:cNvSpPr>
            <a:spLocks noChangeArrowheads="1"/>
          </p:cNvSpPr>
          <p:nvPr/>
        </p:nvSpPr>
        <p:spPr bwMode="auto">
          <a:xfrm>
            <a:off x="4618038" y="972185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772" tIns="46063" rIns="93772" bIns="46063" anchor="b"/>
          <a:lstStyle/>
          <a:p>
            <a:pPr algn="r" defTabSz="946150" eaLnBrk="0" hangingPunct="0"/>
            <a:r>
              <a:rPr lang="en-US" sz="1200">
                <a:latin typeface="Times New Roman" pitchFamily="18" charset="0"/>
              </a:rPr>
              <a:t>21</a:t>
            </a:r>
          </a:p>
        </p:txBody>
      </p:sp>
      <p:sp>
        <p:nvSpPr>
          <p:cNvPr id="89094" name="Rectangle 4"/>
          <p:cNvSpPr>
            <a:spLocks noChangeArrowheads="1"/>
          </p:cNvSpPr>
          <p:nvPr/>
        </p:nvSpPr>
        <p:spPr bwMode="auto">
          <a:xfrm>
            <a:off x="0" y="972185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89095" name="Rectangle 5"/>
          <p:cNvSpPr>
            <a:spLocks noChangeArrowheads="1"/>
          </p:cNvSpPr>
          <p:nvPr/>
        </p:nvSpPr>
        <p:spPr bwMode="auto">
          <a:xfrm>
            <a:off x="0" y="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8909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0" y="4860925"/>
            <a:ext cx="5207000" cy="4605338"/>
          </a:xfrm>
          <a:noFill/>
        </p:spPr>
        <p:txBody>
          <a:bodyPr wrap="square" lIns="93772" tIns="46063" rIns="93772" bIns="4606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A8299FBD-9C57-45D3-8991-DC23A2013029}" type="slidenum">
              <a:rPr lang="en-US"/>
              <a:pPr defTabSz="1001614">
                <a:defRPr/>
              </a:pPr>
              <a:t>47</a:t>
            </a:fld>
            <a:endParaRPr lang="en-US" dirty="0"/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56CC7E06-A0DD-4E55-8556-A9EF930E2AFF}" type="slidenum">
              <a:rPr lang="en-US"/>
              <a:pPr defTabSz="1001614">
                <a:defRPr/>
              </a:pPr>
              <a:t>48</a:t>
            </a:fld>
            <a:endParaRPr lang="en-US" dirty="0"/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76E255DE-A772-4D67-87BC-E5DF540679E1}" type="slidenum">
              <a:rPr lang="en-US"/>
              <a:pPr defTabSz="1001614">
                <a:defRPr/>
              </a:pPr>
              <a:t>53</a:t>
            </a:fld>
            <a:endParaRPr lang="en-US" dirty="0"/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51C9FC98-7C12-43D4-AF97-6D25087C74A6}" type="slidenum">
              <a:rPr lang="en-US"/>
              <a:pPr defTabSz="1001614">
                <a:defRPr/>
              </a:pPr>
              <a:t>54</a:t>
            </a:fld>
            <a:endParaRPr lang="en-US" dirty="0"/>
          </a:p>
        </p:txBody>
      </p:sp>
      <p:sp>
        <p:nvSpPr>
          <p:cNvPr id="89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C8B66F30-F513-4179-814C-A4930512B82C}" type="slidenum">
              <a:rPr lang="en-US"/>
              <a:pPr defTabSz="1001614">
                <a:defRPr/>
              </a:pPr>
              <a:t>58</a:t>
            </a:fld>
            <a:endParaRPr lang="en-US" dirty="0"/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62F220B8-9CEE-482D-A57A-0A849931E9A0}" type="slidenum">
              <a:rPr lang="en-US"/>
              <a:pPr defTabSz="1001614">
                <a:defRPr/>
              </a:pPr>
              <a:t>59</a:t>
            </a:fld>
            <a:endParaRPr lang="en-US" dirty="0"/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1001614"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 defTabSz="1001614">
              <a:defRPr/>
            </a:pPr>
            <a:endParaRPr lang="en-US" sz="1200" dirty="0"/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001614">
              <a:defRPr/>
            </a:pPr>
            <a:fld id="{8397BB6B-299A-4156-972A-432995832D87}" type="slidenum">
              <a:rPr lang="en-US"/>
              <a:pPr defTabSz="1001614">
                <a:defRPr/>
              </a:pPr>
              <a:t>60</a:t>
            </a:fld>
            <a:endParaRPr lang="en-US" dirty="0"/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6451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F65609-41B6-422A-8160-34BC7838F74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0116" name="Rectangle 2"/>
          <p:cNvSpPr>
            <a:spLocks noChangeArrowheads="1"/>
          </p:cNvSpPr>
          <p:nvPr/>
        </p:nvSpPr>
        <p:spPr bwMode="auto">
          <a:xfrm>
            <a:off x="4618038" y="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90117" name="Rectangle 3"/>
          <p:cNvSpPr>
            <a:spLocks noChangeArrowheads="1"/>
          </p:cNvSpPr>
          <p:nvPr/>
        </p:nvSpPr>
        <p:spPr bwMode="auto">
          <a:xfrm>
            <a:off x="4618038" y="972185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772" tIns="46063" rIns="93772" bIns="46063" anchor="b"/>
          <a:lstStyle/>
          <a:p>
            <a:pPr algn="r" defTabSz="946150" eaLnBrk="0" hangingPunct="0"/>
            <a:r>
              <a:rPr lang="en-US" sz="1200">
                <a:latin typeface="Times New Roman" pitchFamily="18" charset="0"/>
              </a:rPr>
              <a:t>22</a:t>
            </a:r>
          </a:p>
        </p:txBody>
      </p:sp>
      <p:sp>
        <p:nvSpPr>
          <p:cNvPr id="90118" name="Rectangle 4"/>
          <p:cNvSpPr>
            <a:spLocks noChangeArrowheads="1"/>
          </p:cNvSpPr>
          <p:nvPr/>
        </p:nvSpPr>
        <p:spPr bwMode="auto">
          <a:xfrm>
            <a:off x="0" y="972185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90119" name="Rectangle 5"/>
          <p:cNvSpPr>
            <a:spLocks noChangeArrowheads="1"/>
          </p:cNvSpPr>
          <p:nvPr/>
        </p:nvSpPr>
        <p:spPr bwMode="auto">
          <a:xfrm>
            <a:off x="0" y="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9012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2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0" y="4860925"/>
            <a:ext cx="5207000" cy="4605338"/>
          </a:xfrm>
          <a:noFill/>
        </p:spPr>
        <p:txBody>
          <a:bodyPr wrap="square" lIns="93772" tIns="46063" rIns="93772" bIns="4606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7475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42B6F-3702-4222-9B4E-B109F1AFC5C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7577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280FE-09E3-445D-8A0D-6B09988DCF6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6553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FDB088-3627-4A50-97F0-404E77F5A4A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3188" name="Rectangle 2"/>
          <p:cNvSpPr>
            <a:spLocks noChangeArrowheads="1"/>
          </p:cNvSpPr>
          <p:nvPr/>
        </p:nvSpPr>
        <p:spPr bwMode="auto">
          <a:xfrm>
            <a:off x="4618038" y="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93189" name="Rectangle 3"/>
          <p:cNvSpPr>
            <a:spLocks noChangeArrowheads="1"/>
          </p:cNvSpPr>
          <p:nvPr/>
        </p:nvSpPr>
        <p:spPr bwMode="auto">
          <a:xfrm>
            <a:off x="4618038" y="972185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772" tIns="46063" rIns="93772" bIns="46063" anchor="b"/>
          <a:lstStyle/>
          <a:p>
            <a:pPr algn="r" defTabSz="946150" eaLnBrk="0" hangingPunct="0"/>
            <a:r>
              <a:rPr lang="en-US" sz="1200">
                <a:latin typeface="Times New Roman" pitchFamily="18" charset="0"/>
              </a:rPr>
              <a:t>23</a:t>
            </a:r>
          </a:p>
        </p:txBody>
      </p:sp>
      <p:sp>
        <p:nvSpPr>
          <p:cNvPr id="93190" name="Rectangle 4"/>
          <p:cNvSpPr>
            <a:spLocks noChangeArrowheads="1"/>
          </p:cNvSpPr>
          <p:nvPr/>
        </p:nvSpPr>
        <p:spPr bwMode="auto">
          <a:xfrm>
            <a:off x="0" y="972185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93191" name="Rectangle 5"/>
          <p:cNvSpPr>
            <a:spLocks noChangeArrowheads="1"/>
          </p:cNvSpPr>
          <p:nvPr/>
        </p:nvSpPr>
        <p:spPr bwMode="auto">
          <a:xfrm>
            <a:off x="0" y="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9319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9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0" y="4860925"/>
            <a:ext cx="5207000" cy="4605338"/>
          </a:xfrm>
          <a:noFill/>
        </p:spPr>
        <p:txBody>
          <a:bodyPr wrap="square" lIns="93772" tIns="46063" rIns="93772" bIns="4606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6656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923FDB-E93A-4167-97D6-6C793232BF4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4212" name="Rectangle 2"/>
          <p:cNvSpPr>
            <a:spLocks noChangeArrowheads="1"/>
          </p:cNvSpPr>
          <p:nvPr/>
        </p:nvSpPr>
        <p:spPr bwMode="auto">
          <a:xfrm>
            <a:off x="4618038" y="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94213" name="Rectangle 3"/>
          <p:cNvSpPr>
            <a:spLocks noChangeArrowheads="1"/>
          </p:cNvSpPr>
          <p:nvPr/>
        </p:nvSpPr>
        <p:spPr bwMode="auto">
          <a:xfrm>
            <a:off x="4618038" y="972185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772" tIns="46063" rIns="93772" bIns="46063" anchor="b"/>
          <a:lstStyle/>
          <a:p>
            <a:pPr algn="r" defTabSz="946150" eaLnBrk="0" hangingPunct="0"/>
            <a:r>
              <a:rPr lang="en-US" sz="1200">
                <a:latin typeface="Times New Roman" pitchFamily="18" charset="0"/>
              </a:rPr>
              <a:t>24</a:t>
            </a:r>
          </a:p>
        </p:txBody>
      </p:sp>
      <p:sp>
        <p:nvSpPr>
          <p:cNvPr id="94214" name="Rectangle 4"/>
          <p:cNvSpPr>
            <a:spLocks noChangeArrowheads="1"/>
          </p:cNvSpPr>
          <p:nvPr/>
        </p:nvSpPr>
        <p:spPr bwMode="auto">
          <a:xfrm>
            <a:off x="0" y="972185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94215" name="Rectangle 5"/>
          <p:cNvSpPr>
            <a:spLocks noChangeArrowheads="1"/>
          </p:cNvSpPr>
          <p:nvPr/>
        </p:nvSpPr>
        <p:spPr bwMode="auto">
          <a:xfrm>
            <a:off x="0" y="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9421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0" y="4860925"/>
            <a:ext cx="5207000" cy="4605338"/>
          </a:xfrm>
          <a:noFill/>
        </p:spPr>
        <p:txBody>
          <a:bodyPr wrap="square" lIns="93772" tIns="46063" rIns="93772" bIns="4606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7680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854861-84C5-4EC6-B2F9-997AC610252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E60EC34-E035-486C-AD3B-1B62E0762EB6}" type="datetime1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C15A0-BBB1-4123-91F1-59945AB98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1B92C56-2898-4186-AE4F-734664E3DE6F}" type="datetime1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1E438-7812-49EA-BACF-295675394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D5E82B2-B21F-4675-8825-939910482233}" type="datetime1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098C9-0D89-4580-A982-1E86E80D15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58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063625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191000" y="1063625"/>
            <a:ext cx="4038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0" y="3692525"/>
            <a:ext cx="4038600" cy="247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7DAFBFC-FD7C-4DC3-8781-4F4D91DEB93D}" type="datetime1">
              <a:rPr lang="en-US" altLang="en-US"/>
              <a:pPr>
                <a:defRPr/>
              </a:pPr>
              <a:t>4/7/2023</a:t>
            </a:fld>
            <a:endParaRPr lang="en-AU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6AC8D-D430-4CFB-9D7E-A692C8C34AB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58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063625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063625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57D9CD5-28E6-47AC-8F46-17A155F2E828}" type="datetime1">
              <a:rPr lang="en-US" altLang="en-US"/>
              <a:pPr>
                <a:defRPr/>
              </a:pPr>
              <a:t>4/7/2023</a:t>
            </a:fld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44045-64D3-4E9D-890F-A1B324A4090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E5886D4-19CC-4008-A7AD-4B8F7D64B1BA}" type="datetime1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1AA14-C738-4FA9-B171-7BA3F0C8C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8D7CDAA-48CB-440E-98F4-14A375576560}" type="datetime1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D63D5-651B-499A-B1C4-1EB58FD5C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E4AC7A5-1477-425A-A958-D75CD91E82CF}" type="datetime1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2E9D9-8500-49C9-999D-71F1D9544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0C2739-526D-4489-839B-44E725034349}" type="datetime1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B9FE7-2D8C-4E89-A9CE-9CD3096A8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A4181AB-E45E-4E1A-80CA-387792345A4B}" type="datetime1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E784-AA3A-4AC0-99B9-9C7948F89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667E00B-BAAE-4C26-9DD1-2831B256774D}" type="datetime1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15F5-FD29-43F8-B264-944792631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AA0C67E-7E50-414B-9646-775341B4E097}" type="datetime1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DA03F-20B7-4615-81D7-7E1C71C44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123FA30-428D-408D-81B2-7B08FA983C5F}" type="datetime1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22BBF-547F-463F-AAC9-5C83B4BF6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2" descr="ALL LONGHAND_Page_12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-133350" y="0"/>
            <a:ext cx="9277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itle Placeholder 1"/>
          <p:cNvSpPr>
            <a:spLocks noGrp="1"/>
          </p:cNvSpPr>
          <p:nvPr>
            <p:ph type="title"/>
          </p:nvPr>
        </p:nvSpPr>
        <p:spPr bwMode="auto">
          <a:xfrm>
            <a:off x="927100" y="1733550"/>
            <a:ext cx="77597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717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27100" y="2624138"/>
            <a:ext cx="7759700" cy="320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356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700" y="61356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79C08E-6025-40E7-886F-77E086FE25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 spd="slow" advTm="5000">
    <p:wipe/>
  </p:transition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4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12" Type="http://schemas.openxmlformats.org/officeDocument/2006/relationships/customXml" Target="../ink/ink14.xml"/><Relationship Id="rId17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6" Type="http://schemas.openxmlformats.org/officeDocument/2006/relationships/customXml" Target="../ink/ink1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10.png"/><Relationship Id="rId5" Type="http://schemas.openxmlformats.org/officeDocument/2006/relationships/image" Target="../media/image13.wmf"/><Relationship Id="rId15" Type="http://schemas.openxmlformats.org/officeDocument/2006/relationships/image" Target="../media/image25.png"/><Relationship Id="rId10" Type="http://schemas.openxmlformats.org/officeDocument/2006/relationships/customXml" Target="../ink/ink13.x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Relationship Id="rId1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9" Type="http://schemas.openxmlformats.org/officeDocument/2006/relationships/image" Target="../media/image47.png"/><Relationship Id="rId21" Type="http://schemas.openxmlformats.org/officeDocument/2006/relationships/customXml" Target="../ink/ink24.xml"/><Relationship Id="rId34" Type="http://schemas.openxmlformats.org/officeDocument/2006/relationships/image" Target="../media/image45.png"/><Relationship Id="rId7" Type="http://schemas.openxmlformats.org/officeDocument/2006/relationships/customXml" Target="../ink/ink17.xml"/><Relationship Id="rId12" Type="http://schemas.openxmlformats.org/officeDocument/2006/relationships/image" Target="../media/image34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38" Type="http://schemas.openxmlformats.org/officeDocument/2006/relationships/customXml" Target="../ink/ink33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11" Type="http://schemas.openxmlformats.org/officeDocument/2006/relationships/customXml" Target="../ink/ink19.xml"/><Relationship Id="rId24" Type="http://schemas.openxmlformats.org/officeDocument/2006/relationships/image" Target="../media/image40.png"/><Relationship Id="rId32" Type="http://schemas.openxmlformats.org/officeDocument/2006/relationships/image" Target="../media/image44.png"/><Relationship Id="rId37" Type="http://schemas.openxmlformats.org/officeDocument/2006/relationships/image" Target="../media/image46.png"/><Relationship Id="rId5" Type="http://schemas.openxmlformats.org/officeDocument/2006/relationships/image" Target="../media/image19.wmf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42.png"/><Relationship Id="rId36" Type="http://schemas.openxmlformats.org/officeDocument/2006/relationships/customXml" Target="../ink/ink32.xml"/><Relationship Id="rId10" Type="http://schemas.openxmlformats.org/officeDocument/2006/relationships/image" Target="../media/image33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" Type="http://schemas.openxmlformats.org/officeDocument/2006/relationships/image" Target="../media/image18.wmf"/><Relationship Id="rId9" Type="http://schemas.openxmlformats.org/officeDocument/2006/relationships/customXml" Target="../ink/ink18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27.xml"/><Relationship Id="rId30" Type="http://schemas.openxmlformats.org/officeDocument/2006/relationships/image" Target="../media/image43.png"/><Relationship Id="rId35" Type="http://schemas.openxmlformats.org/officeDocument/2006/relationships/customXml" Target="../ink/ink31.xml"/><Relationship Id="rId8" Type="http://schemas.openxmlformats.org/officeDocument/2006/relationships/image" Target="../media/image32.png"/><Relationship Id="rId3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34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22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55.png"/><Relationship Id="rId5" Type="http://schemas.openxmlformats.org/officeDocument/2006/relationships/customXml" Target="../ink/ink36.xml"/><Relationship Id="rId10" Type="http://schemas.openxmlformats.org/officeDocument/2006/relationships/customXml" Target="../ink/ink38.xml"/><Relationship Id="rId4" Type="http://schemas.openxmlformats.org/officeDocument/2006/relationships/image" Target="../media/image23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customXml" Target="../ink/ink44.xml"/><Relationship Id="rId18" Type="http://schemas.openxmlformats.org/officeDocument/2006/relationships/image" Target="../media/image64.png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12" Type="http://schemas.openxmlformats.org/officeDocument/2006/relationships/image" Target="../media/image61.png"/><Relationship Id="rId17" Type="http://schemas.openxmlformats.org/officeDocument/2006/relationships/customXml" Target="../ink/ink46.xml"/><Relationship Id="rId2" Type="http://schemas.openxmlformats.org/officeDocument/2006/relationships/image" Target="../media/image27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customXml" Target="../ink/ink43.xml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customXml" Target="../ink/ink42.xml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70.png"/><Relationship Id="rId18" Type="http://schemas.openxmlformats.org/officeDocument/2006/relationships/customXml" Target="../ink/ink53.xml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74.png"/><Relationship Id="rId7" Type="http://schemas.openxmlformats.org/officeDocument/2006/relationships/image" Target="../media/image30.wmf"/><Relationship Id="rId12" Type="http://schemas.openxmlformats.org/officeDocument/2006/relationships/customXml" Target="../ink/ink50.xml"/><Relationship Id="rId17" Type="http://schemas.openxmlformats.org/officeDocument/2006/relationships/image" Target="../media/image72.png"/><Relationship Id="rId2" Type="http://schemas.openxmlformats.org/officeDocument/2006/relationships/slideLayout" Target="../slideLayouts/slideLayout12.xml"/><Relationship Id="rId16" Type="http://schemas.openxmlformats.org/officeDocument/2006/relationships/customXml" Target="../ink/ink52.xml"/><Relationship Id="rId20" Type="http://schemas.openxmlformats.org/officeDocument/2006/relationships/customXml" Target="../ink/ink5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69.png"/><Relationship Id="rId5" Type="http://schemas.openxmlformats.org/officeDocument/2006/relationships/image" Target="../media/image29.emf"/><Relationship Id="rId15" Type="http://schemas.openxmlformats.org/officeDocument/2006/relationships/image" Target="../media/image71.png"/><Relationship Id="rId23" Type="http://schemas.openxmlformats.org/officeDocument/2006/relationships/image" Target="../media/image75.png"/><Relationship Id="rId10" Type="http://schemas.openxmlformats.org/officeDocument/2006/relationships/customXml" Target="../ink/ink49.xml"/><Relationship Id="rId19" Type="http://schemas.openxmlformats.org/officeDocument/2006/relationships/image" Target="../media/image73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68.png"/><Relationship Id="rId14" Type="http://schemas.openxmlformats.org/officeDocument/2006/relationships/customXml" Target="../ink/ink51.xml"/><Relationship Id="rId22" Type="http://schemas.openxmlformats.org/officeDocument/2006/relationships/customXml" Target="../ink/ink5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81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3.emf"/><Relationship Id="rId12" Type="http://schemas.openxmlformats.org/officeDocument/2006/relationships/customXml" Target="../ink/ink5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80.png"/><Relationship Id="rId5" Type="http://schemas.openxmlformats.org/officeDocument/2006/relationships/image" Target="../media/image32.wmf"/><Relationship Id="rId15" Type="http://schemas.openxmlformats.org/officeDocument/2006/relationships/image" Target="../media/image82.png"/><Relationship Id="rId10" Type="http://schemas.openxmlformats.org/officeDocument/2006/relationships/customXml" Target="../ink/ink57.xml"/><Relationship Id="rId4" Type="http://schemas.openxmlformats.org/officeDocument/2006/relationships/oleObject" Target="../embeddings/oleObject7.bin"/><Relationship Id="rId9" Type="http://schemas.openxmlformats.org/officeDocument/2006/relationships/image" Target="../media/image79.png"/><Relationship Id="rId14" Type="http://schemas.openxmlformats.org/officeDocument/2006/relationships/customXml" Target="../ink/ink5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61.xml"/><Relationship Id="rId5" Type="http://schemas.openxmlformats.org/officeDocument/2006/relationships/image" Target="../media/image84.png"/><Relationship Id="rId4" Type="http://schemas.openxmlformats.org/officeDocument/2006/relationships/customXml" Target="../ink/ink60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.png"/><Relationship Id="rId18" Type="http://schemas.openxmlformats.org/officeDocument/2006/relationships/customXml" Target="../ink/ink67.xml"/><Relationship Id="rId26" Type="http://schemas.openxmlformats.org/officeDocument/2006/relationships/customXml" Target="../ink/ink71.xml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94.png"/><Relationship Id="rId7" Type="http://schemas.openxmlformats.org/officeDocument/2006/relationships/image" Target="../media/image50.wmf"/><Relationship Id="rId12" Type="http://schemas.openxmlformats.org/officeDocument/2006/relationships/customXml" Target="../ink/ink64.xml"/><Relationship Id="rId17" Type="http://schemas.openxmlformats.org/officeDocument/2006/relationships/image" Target="../media/image92.png"/><Relationship Id="rId25" Type="http://schemas.openxmlformats.org/officeDocument/2006/relationships/image" Target="../media/image96.png"/><Relationship Id="rId33" Type="http://schemas.openxmlformats.org/officeDocument/2006/relationships/image" Target="../media/image100.png"/><Relationship Id="rId2" Type="http://schemas.openxmlformats.org/officeDocument/2006/relationships/slideLayout" Target="../slideLayouts/slideLayout12.xml"/><Relationship Id="rId16" Type="http://schemas.openxmlformats.org/officeDocument/2006/relationships/customXml" Target="../ink/ink66.xml"/><Relationship Id="rId20" Type="http://schemas.openxmlformats.org/officeDocument/2006/relationships/customXml" Target="../ink/ink68.xml"/><Relationship Id="rId29" Type="http://schemas.openxmlformats.org/officeDocument/2006/relationships/image" Target="../media/image98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89.png"/><Relationship Id="rId24" Type="http://schemas.openxmlformats.org/officeDocument/2006/relationships/customXml" Target="../ink/ink70.xml"/><Relationship Id="rId32" Type="http://schemas.openxmlformats.org/officeDocument/2006/relationships/customXml" Target="../ink/ink74.xml"/><Relationship Id="rId5" Type="http://schemas.openxmlformats.org/officeDocument/2006/relationships/image" Target="../media/image49.emf"/><Relationship Id="rId15" Type="http://schemas.openxmlformats.org/officeDocument/2006/relationships/image" Target="../media/image91.png"/><Relationship Id="rId23" Type="http://schemas.openxmlformats.org/officeDocument/2006/relationships/image" Target="../media/image95.png"/><Relationship Id="rId28" Type="http://schemas.openxmlformats.org/officeDocument/2006/relationships/customXml" Target="../ink/ink72.xml"/><Relationship Id="rId10" Type="http://schemas.openxmlformats.org/officeDocument/2006/relationships/customXml" Target="../ink/ink63.xml"/><Relationship Id="rId19" Type="http://schemas.openxmlformats.org/officeDocument/2006/relationships/image" Target="../media/image93.png"/><Relationship Id="rId31" Type="http://schemas.openxmlformats.org/officeDocument/2006/relationships/image" Target="../media/image99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88.png"/><Relationship Id="rId14" Type="http://schemas.openxmlformats.org/officeDocument/2006/relationships/customXml" Target="../ink/ink65.xml"/><Relationship Id="rId22" Type="http://schemas.openxmlformats.org/officeDocument/2006/relationships/customXml" Target="../ink/ink69.xml"/><Relationship Id="rId27" Type="http://schemas.openxmlformats.org/officeDocument/2006/relationships/image" Target="../media/image97.png"/><Relationship Id="rId30" Type="http://schemas.openxmlformats.org/officeDocument/2006/relationships/customXml" Target="../ink/ink73.xml"/><Relationship Id="rId8" Type="http://schemas.openxmlformats.org/officeDocument/2006/relationships/customXml" Target="../ink/ink6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3.png"/><Relationship Id="rId4" Type="http://schemas.openxmlformats.org/officeDocument/2006/relationships/customXml" Target="../ink/ink7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customXml" Target="../ink/ink80.xml"/><Relationship Id="rId3" Type="http://schemas.openxmlformats.org/officeDocument/2006/relationships/image" Target="../media/image53.png"/><Relationship Id="rId7" Type="http://schemas.openxmlformats.org/officeDocument/2006/relationships/customXml" Target="../ink/ink77.xml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0.png"/><Relationship Id="rId11" Type="http://schemas.openxmlformats.org/officeDocument/2006/relationships/customXml" Target="../ink/ink79.xml"/><Relationship Id="rId5" Type="http://schemas.openxmlformats.org/officeDocument/2006/relationships/customXml" Target="../ink/ink76.xml"/><Relationship Id="rId10" Type="http://schemas.openxmlformats.org/officeDocument/2006/relationships/image" Target="../media/image106.png"/><Relationship Id="rId4" Type="http://schemas.openxmlformats.org/officeDocument/2006/relationships/image" Target="../media/image56.png"/><Relationship Id="rId9" Type="http://schemas.openxmlformats.org/officeDocument/2006/relationships/customXml" Target="../ink/ink78.xml"/><Relationship Id="rId14" Type="http://schemas.openxmlformats.org/officeDocument/2006/relationships/image" Target="../media/image10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customXml" Target="../ink/ink81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.xml"/><Relationship Id="rId3" Type="http://schemas.openxmlformats.org/officeDocument/2006/relationships/image" Target="../media/image78.png"/><Relationship Id="rId7" Type="http://schemas.openxmlformats.org/officeDocument/2006/relationships/image" Target="../media/image11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.xml"/><Relationship Id="rId5" Type="http://schemas.openxmlformats.org/officeDocument/2006/relationships/image" Target="../media/image115.png"/><Relationship Id="rId4" Type="http://schemas.openxmlformats.org/officeDocument/2006/relationships/customXml" Target="../ink/ink82.xml"/><Relationship Id="rId9" Type="http://schemas.openxmlformats.org/officeDocument/2006/relationships/image" Target="../media/image1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90.xml"/><Relationship Id="rId18" Type="http://schemas.openxmlformats.org/officeDocument/2006/relationships/image" Target="../media/image125.png"/><Relationship Id="rId3" Type="http://schemas.openxmlformats.org/officeDocument/2006/relationships/customXml" Target="../ink/ink85.xml"/><Relationship Id="rId21" Type="http://schemas.openxmlformats.org/officeDocument/2006/relationships/customXml" Target="../ink/ink94.xml"/><Relationship Id="rId7" Type="http://schemas.openxmlformats.org/officeDocument/2006/relationships/customXml" Target="../ink/ink87.xml"/><Relationship Id="rId12" Type="http://schemas.openxmlformats.org/officeDocument/2006/relationships/image" Target="../media/image122.png"/><Relationship Id="rId17" Type="http://schemas.openxmlformats.org/officeDocument/2006/relationships/customXml" Target="../ink/ink92.xml"/><Relationship Id="rId2" Type="http://schemas.openxmlformats.org/officeDocument/2006/relationships/image" Target="../media/image86.png"/><Relationship Id="rId16" Type="http://schemas.openxmlformats.org/officeDocument/2006/relationships/image" Target="../media/image124.png"/><Relationship Id="rId20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11" Type="http://schemas.openxmlformats.org/officeDocument/2006/relationships/customXml" Target="../ink/ink89.xml"/><Relationship Id="rId5" Type="http://schemas.openxmlformats.org/officeDocument/2006/relationships/customXml" Target="../ink/ink86.xml"/><Relationship Id="rId15" Type="http://schemas.openxmlformats.org/officeDocument/2006/relationships/customXml" Target="../ink/ink91.xml"/><Relationship Id="rId10" Type="http://schemas.openxmlformats.org/officeDocument/2006/relationships/image" Target="../media/image121.png"/><Relationship Id="rId19" Type="http://schemas.openxmlformats.org/officeDocument/2006/relationships/customXml" Target="../ink/ink93.xml"/><Relationship Id="rId4" Type="http://schemas.openxmlformats.org/officeDocument/2006/relationships/image" Target="../media/image470.png"/><Relationship Id="rId9" Type="http://schemas.openxmlformats.org/officeDocument/2006/relationships/customXml" Target="../ink/ink88.xml"/><Relationship Id="rId14" Type="http://schemas.openxmlformats.org/officeDocument/2006/relationships/image" Target="../media/image123.png"/><Relationship Id="rId22" Type="http://schemas.openxmlformats.org/officeDocument/2006/relationships/image" Target="../media/image1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7.xml"/><Relationship Id="rId13" Type="http://schemas.openxmlformats.org/officeDocument/2006/relationships/image" Target="../media/image135.png"/><Relationship Id="rId3" Type="http://schemas.openxmlformats.org/officeDocument/2006/relationships/image" Target="../media/image102.png"/><Relationship Id="rId7" Type="http://schemas.openxmlformats.org/officeDocument/2006/relationships/image" Target="../media/image132.png"/><Relationship Id="rId12" Type="http://schemas.openxmlformats.org/officeDocument/2006/relationships/customXml" Target="../ink/ink9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6.xml"/><Relationship Id="rId11" Type="http://schemas.openxmlformats.org/officeDocument/2006/relationships/image" Target="../media/image134.png"/><Relationship Id="rId5" Type="http://schemas.openxmlformats.org/officeDocument/2006/relationships/image" Target="../media/image131.png"/><Relationship Id="rId15" Type="http://schemas.openxmlformats.org/officeDocument/2006/relationships/image" Target="../media/image136.png"/><Relationship Id="rId10" Type="http://schemas.openxmlformats.org/officeDocument/2006/relationships/customXml" Target="../ink/ink98.xml"/><Relationship Id="rId4" Type="http://schemas.openxmlformats.org/officeDocument/2006/relationships/customXml" Target="../ink/ink95.xml"/><Relationship Id="rId9" Type="http://schemas.openxmlformats.org/officeDocument/2006/relationships/image" Target="../media/image133.png"/><Relationship Id="rId14" Type="http://schemas.openxmlformats.org/officeDocument/2006/relationships/customXml" Target="../ink/ink100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customXml" Target="../ink/ink108.xml"/><Relationship Id="rId26" Type="http://schemas.openxmlformats.org/officeDocument/2006/relationships/customXml" Target="../ink/ink112.xml"/><Relationship Id="rId21" Type="http://schemas.openxmlformats.org/officeDocument/2006/relationships/image" Target="../media/image146.png"/><Relationship Id="rId34" Type="http://schemas.openxmlformats.org/officeDocument/2006/relationships/customXml" Target="../ink/ink116.xml"/><Relationship Id="rId7" Type="http://schemas.openxmlformats.org/officeDocument/2006/relationships/image" Target="../media/image139.png"/><Relationship Id="rId12" Type="http://schemas.openxmlformats.org/officeDocument/2006/relationships/customXml" Target="../ink/ink105.xml"/><Relationship Id="rId17" Type="http://schemas.openxmlformats.org/officeDocument/2006/relationships/image" Target="../media/image144.png"/><Relationship Id="rId25" Type="http://schemas.openxmlformats.org/officeDocument/2006/relationships/image" Target="../media/image148.png"/><Relationship Id="rId33" Type="http://schemas.openxmlformats.org/officeDocument/2006/relationships/image" Target="../media/image152.png"/><Relationship Id="rId2" Type="http://schemas.openxmlformats.org/officeDocument/2006/relationships/notesSlide" Target="../notesSlides/notesSlide23.xml"/><Relationship Id="rId16" Type="http://schemas.openxmlformats.org/officeDocument/2006/relationships/customXml" Target="../ink/ink107.xml"/><Relationship Id="rId20" Type="http://schemas.openxmlformats.org/officeDocument/2006/relationships/customXml" Target="../ink/ink109.xml"/><Relationship Id="rId29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.xml"/><Relationship Id="rId11" Type="http://schemas.openxmlformats.org/officeDocument/2006/relationships/image" Target="../media/image141.png"/><Relationship Id="rId24" Type="http://schemas.openxmlformats.org/officeDocument/2006/relationships/customXml" Target="../ink/ink111.xml"/><Relationship Id="rId32" Type="http://schemas.openxmlformats.org/officeDocument/2006/relationships/customXml" Target="../ink/ink115.xml"/><Relationship Id="rId37" Type="http://schemas.openxmlformats.org/officeDocument/2006/relationships/image" Target="../media/image154.png"/><Relationship Id="rId5" Type="http://schemas.openxmlformats.org/officeDocument/2006/relationships/image" Target="../media/image138.png"/><Relationship Id="rId15" Type="http://schemas.openxmlformats.org/officeDocument/2006/relationships/image" Target="../media/image143.png"/><Relationship Id="rId23" Type="http://schemas.openxmlformats.org/officeDocument/2006/relationships/image" Target="../media/image147.png"/><Relationship Id="rId28" Type="http://schemas.openxmlformats.org/officeDocument/2006/relationships/customXml" Target="../ink/ink113.xml"/><Relationship Id="rId36" Type="http://schemas.openxmlformats.org/officeDocument/2006/relationships/customXml" Target="../ink/ink117.xml"/><Relationship Id="rId10" Type="http://schemas.openxmlformats.org/officeDocument/2006/relationships/customXml" Target="../ink/ink104.xml"/><Relationship Id="rId19" Type="http://schemas.openxmlformats.org/officeDocument/2006/relationships/image" Target="../media/image145.png"/><Relationship Id="rId31" Type="http://schemas.openxmlformats.org/officeDocument/2006/relationships/image" Target="../media/image151.png"/><Relationship Id="rId4" Type="http://schemas.openxmlformats.org/officeDocument/2006/relationships/customXml" Target="../ink/ink101.xml"/><Relationship Id="rId9" Type="http://schemas.openxmlformats.org/officeDocument/2006/relationships/image" Target="../media/image140.png"/><Relationship Id="rId14" Type="http://schemas.openxmlformats.org/officeDocument/2006/relationships/customXml" Target="../ink/ink106.xml"/><Relationship Id="rId22" Type="http://schemas.openxmlformats.org/officeDocument/2006/relationships/customXml" Target="../ink/ink110.xml"/><Relationship Id="rId27" Type="http://schemas.openxmlformats.org/officeDocument/2006/relationships/image" Target="../media/image149.png"/><Relationship Id="rId30" Type="http://schemas.openxmlformats.org/officeDocument/2006/relationships/customXml" Target="../ink/ink114.xml"/><Relationship Id="rId35" Type="http://schemas.openxmlformats.org/officeDocument/2006/relationships/image" Target="../media/image153.png"/><Relationship Id="rId8" Type="http://schemas.openxmlformats.org/officeDocument/2006/relationships/customXml" Target="../ink/ink103.xml"/><Relationship Id="rId3" Type="http://schemas.openxmlformats.org/officeDocument/2006/relationships/image" Target="../media/image10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9.xml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5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customXml" Target="../ink/ink118.xml"/><Relationship Id="rId11" Type="http://schemas.openxmlformats.org/officeDocument/2006/relationships/image" Target="../media/image158.png"/><Relationship Id="rId5" Type="http://schemas.openxmlformats.org/officeDocument/2006/relationships/image" Target="../media/image105.wmf"/><Relationship Id="rId10" Type="http://schemas.openxmlformats.org/officeDocument/2006/relationships/customXml" Target="../ink/ink120.xml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customXml" Target="../ink/ink124.xml"/><Relationship Id="rId3" Type="http://schemas.openxmlformats.org/officeDocument/2006/relationships/notesSlide" Target="../notesSlides/notesSlide25.xml"/><Relationship Id="rId7" Type="http://schemas.openxmlformats.org/officeDocument/2006/relationships/customXml" Target="../ink/ink121.xml"/><Relationship Id="rId12" Type="http://schemas.openxmlformats.org/officeDocument/2006/relationships/image" Target="../media/image16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6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6.wmf"/><Relationship Id="rId11" Type="http://schemas.openxmlformats.org/officeDocument/2006/relationships/customXml" Target="../ink/ink123.xml"/><Relationship Id="rId5" Type="http://schemas.openxmlformats.org/officeDocument/2006/relationships/oleObject" Target="../embeddings/oleObject12.bin"/><Relationship Id="rId15" Type="http://schemas.openxmlformats.org/officeDocument/2006/relationships/customXml" Target="../ink/ink125.xml"/><Relationship Id="rId10" Type="http://schemas.openxmlformats.org/officeDocument/2006/relationships/image" Target="../media/image162.png"/><Relationship Id="rId4" Type="http://schemas.openxmlformats.org/officeDocument/2006/relationships/image" Target="../media/image107.jpeg"/><Relationship Id="rId9" Type="http://schemas.openxmlformats.org/officeDocument/2006/relationships/customXml" Target="../ink/ink122.xml"/><Relationship Id="rId14" Type="http://schemas.openxmlformats.org/officeDocument/2006/relationships/image" Target="../media/image164.png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50.png"/><Relationship Id="rId21" Type="http://schemas.openxmlformats.org/officeDocument/2006/relationships/image" Target="../media/image640.png"/><Relationship Id="rId42" Type="http://schemas.openxmlformats.org/officeDocument/2006/relationships/customXml" Target="../ink/ink148.xml"/><Relationship Id="rId47" Type="http://schemas.openxmlformats.org/officeDocument/2006/relationships/customXml" Target="../ink/ink151.xml"/><Relationship Id="rId63" Type="http://schemas.openxmlformats.org/officeDocument/2006/relationships/customXml" Target="../ink/ink159.xml"/><Relationship Id="rId68" Type="http://schemas.openxmlformats.org/officeDocument/2006/relationships/image" Target="../media/image172.png"/><Relationship Id="rId7" Type="http://schemas.openxmlformats.org/officeDocument/2006/relationships/image" Target="../media/image109.wmf"/><Relationship Id="rId2" Type="http://schemas.openxmlformats.org/officeDocument/2006/relationships/slideLayout" Target="../slideLayouts/slideLayout4.xml"/><Relationship Id="rId16" Type="http://schemas.openxmlformats.org/officeDocument/2006/relationships/customXml" Target="../ink/ink130.xml"/><Relationship Id="rId29" Type="http://schemas.openxmlformats.org/officeDocument/2006/relationships/image" Target="../media/image660.png"/><Relationship Id="rId11" Type="http://schemas.openxmlformats.org/officeDocument/2006/relationships/image" Target="../media/image590.png"/><Relationship Id="rId24" Type="http://schemas.openxmlformats.org/officeDocument/2006/relationships/customXml" Target="../ink/ink135.xml"/><Relationship Id="rId32" Type="http://schemas.openxmlformats.org/officeDocument/2006/relationships/customXml" Target="../ink/ink140.xml"/><Relationship Id="rId37" Type="http://schemas.openxmlformats.org/officeDocument/2006/relationships/image" Target="../media/image690.png"/><Relationship Id="rId40" Type="http://schemas.openxmlformats.org/officeDocument/2006/relationships/customXml" Target="../ink/ink146.xml"/><Relationship Id="rId45" Type="http://schemas.openxmlformats.org/officeDocument/2006/relationships/customXml" Target="../ink/ink150.xml"/><Relationship Id="rId53" Type="http://schemas.openxmlformats.org/officeDocument/2006/relationships/customXml" Target="../ink/ink154.xml"/><Relationship Id="rId58" Type="http://schemas.openxmlformats.org/officeDocument/2006/relationships/image" Target="../media/image167.png"/><Relationship Id="rId66" Type="http://schemas.openxmlformats.org/officeDocument/2006/relationships/image" Target="../media/image171.png"/><Relationship Id="rId5" Type="http://schemas.openxmlformats.org/officeDocument/2006/relationships/image" Target="../media/image108.wmf"/><Relationship Id="rId61" Type="http://schemas.openxmlformats.org/officeDocument/2006/relationships/customXml" Target="../ink/ink158.xml"/><Relationship Id="rId19" Type="http://schemas.openxmlformats.org/officeDocument/2006/relationships/image" Target="../media/image630.png"/><Relationship Id="rId14" Type="http://schemas.openxmlformats.org/officeDocument/2006/relationships/customXml" Target="../ink/ink129.xml"/><Relationship Id="rId22" Type="http://schemas.openxmlformats.org/officeDocument/2006/relationships/customXml" Target="../ink/ink133.xml"/><Relationship Id="rId27" Type="http://schemas.openxmlformats.org/officeDocument/2006/relationships/customXml" Target="../ink/ink137.xml"/><Relationship Id="rId30" Type="http://schemas.openxmlformats.org/officeDocument/2006/relationships/customXml" Target="../ink/ink139.xml"/><Relationship Id="rId35" Type="http://schemas.openxmlformats.org/officeDocument/2006/relationships/customXml" Target="../ink/ink142.xml"/><Relationship Id="rId43" Type="http://schemas.openxmlformats.org/officeDocument/2006/relationships/customXml" Target="../ink/ink149.xml"/><Relationship Id="rId48" Type="http://schemas.openxmlformats.org/officeDocument/2006/relationships/image" Target="../media/image720.png"/><Relationship Id="rId56" Type="http://schemas.openxmlformats.org/officeDocument/2006/relationships/image" Target="../media/image760.png"/><Relationship Id="rId64" Type="http://schemas.openxmlformats.org/officeDocument/2006/relationships/image" Target="../media/image170.png"/><Relationship Id="rId69" Type="http://schemas.openxmlformats.org/officeDocument/2006/relationships/customXml" Target="../ink/ink162.xml"/><Relationship Id="rId8" Type="http://schemas.openxmlformats.org/officeDocument/2006/relationships/customXml" Target="../ink/ink126.xml"/><Relationship Id="rId51" Type="http://schemas.openxmlformats.org/officeDocument/2006/relationships/customXml" Target="../ink/ink153.xml"/><Relationship Id="rId3" Type="http://schemas.openxmlformats.org/officeDocument/2006/relationships/notesSlide" Target="../notesSlides/notesSlide26.xml"/><Relationship Id="rId12" Type="http://schemas.openxmlformats.org/officeDocument/2006/relationships/customXml" Target="../ink/ink128.xml"/><Relationship Id="rId17" Type="http://schemas.openxmlformats.org/officeDocument/2006/relationships/image" Target="../media/image620.png"/><Relationship Id="rId25" Type="http://schemas.openxmlformats.org/officeDocument/2006/relationships/customXml" Target="../ink/ink136.xml"/><Relationship Id="rId33" Type="http://schemas.openxmlformats.org/officeDocument/2006/relationships/customXml" Target="../ink/ink141.xml"/><Relationship Id="rId38" Type="http://schemas.openxmlformats.org/officeDocument/2006/relationships/customXml" Target="../ink/ink144.xml"/><Relationship Id="rId46" Type="http://schemas.openxmlformats.org/officeDocument/2006/relationships/image" Target="../media/image710.png"/><Relationship Id="rId59" Type="http://schemas.openxmlformats.org/officeDocument/2006/relationships/customXml" Target="../ink/ink157.xml"/><Relationship Id="rId67" Type="http://schemas.openxmlformats.org/officeDocument/2006/relationships/customXml" Target="../ink/ink161.xml"/><Relationship Id="rId20" Type="http://schemas.openxmlformats.org/officeDocument/2006/relationships/customXml" Target="../ink/ink132.xml"/><Relationship Id="rId41" Type="http://schemas.openxmlformats.org/officeDocument/2006/relationships/customXml" Target="../ink/ink147.xml"/><Relationship Id="rId54" Type="http://schemas.openxmlformats.org/officeDocument/2006/relationships/image" Target="../media/image750.png"/><Relationship Id="rId62" Type="http://schemas.openxmlformats.org/officeDocument/2006/relationships/image" Target="../media/image169.png"/><Relationship Id="rId70" Type="http://schemas.openxmlformats.org/officeDocument/2006/relationships/image" Target="../media/image173.png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15" Type="http://schemas.openxmlformats.org/officeDocument/2006/relationships/image" Target="../media/image610.png"/><Relationship Id="rId23" Type="http://schemas.openxmlformats.org/officeDocument/2006/relationships/customXml" Target="../ink/ink134.xml"/><Relationship Id="rId28" Type="http://schemas.openxmlformats.org/officeDocument/2006/relationships/customXml" Target="../ink/ink138.xml"/><Relationship Id="rId36" Type="http://schemas.openxmlformats.org/officeDocument/2006/relationships/customXml" Target="../ink/ink143.xml"/><Relationship Id="rId49" Type="http://schemas.openxmlformats.org/officeDocument/2006/relationships/customXml" Target="../ink/ink152.xml"/><Relationship Id="rId57" Type="http://schemas.openxmlformats.org/officeDocument/2006/relationships/customXml" Target="../ink/ink156.xml"/><Relationship Id="rId10" Type="http://schemas.openxmlformats.org/officeDocument/2006/relationships/customXml" Target="../ink/ink127.xml"/><Relationship Id="rId31" Type="http://schemas.openxmlformats.org/officeDocument/2006/relationships/image" Target="../media/image670.png"/><Relationship Id="rId44" Type="http://schemas.openxmlformats.org/officeDocument/2006/relationships/image" Target="../media/image700.png"/><Relationship Id="rId52" Type="http://schemas.openxmlformats.org/officeDocument/2006/relationships/image" Target="../media/image740.png"/><Relationship Id="rId60" Type="http://schemas.openxmlformats.org/officeDocument/2006/relationships/image" Target="../media/image168.png"/><Relationship Id="rId65" Type="http://schemas.openxmlformats.org/officeDocument/2006/relationships/customXml" Target="../ink/ink160.xml"/><Relationship Id="rId4" Type="http://schemas.openxmlformats.org/officeDocument/2006/relationships/oleObject" Target="../embeddings/oleObject13.bin"/><Relationship Id="rId9" Type="http://schemas.openxmlformats.org/officeDocument/2006/relationships/image" Target="../media/image580.png"/><Relationship Id="rId13" Type="http://schemas.openxmlformats.org/officeDocument/2006/relationships/image" Target="../media/image600.png"/><Relationship Id="rId18" Type="http://schemas.openxmlformats.org/officeDocument/2006/relationships/customXml" Target="../ink/ink131.xml"/><Relationship Id="rId39" Type="http://schemas.openxmlformats.org/officeDocument/2006/relationships/customXml" Target="../ink/ink145.xml"/><Relationship Id="rId34" Type="http://schemas.openxmlformats.org/officeDocument/2006/relationships/image" Target="../media/image680.png"/><Relationship Id="rId50" Type="http://schemas.openxmlformats.org/officeDocument/2006/relationships/image" Target="../media/image730.png"/><Relationship Id="rId55" Type="http://schemas.openxmlformats.org/officeDocument/2006/relationships/customXml" Target="../ink/ink1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6.xml"/><Relationship Id="rId13" Type="http://schemas.openxmlformats.org/officeDocument/2006/relationships/image" Target="../media/image155.png"/><Relationship Id="rId3" Type="http://schemas.openxmlformats.org/officeDocument/2006/relationships/image" Target="../media/image119.png"/><Relationship Id="rId7" Type="http://schemas.openxmlformats.org/officeDocument/2006/relationships/image" Target="../media/image129.png"/><Relationship Id="rId12" Type="http://schemas.openxmlformats.org/officeDocument/2006/relationships/customXml" Target="../ink/ink168.xml"/><Relationship Id="rId2" Type="http://schemas.openxmlformats.org/officeDocument/2006/relationships/customXml" Target="../ink/ink1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5.xml"/><Relationship Id="rId11" Type="http://schemas.openxmlformats.org/officeDocument/2006/relationships/image" Target="../media/image137.png"/><Relationship Id="rId5" Type="http://schemas.openxmlformats.org/officeDocument/2006/relationships/image" Target="../media/image128.png"/><Relationship Id="rId15" Type="http://schemas.openxmlformats.org/officeDocument/2006/relationships/image" Target="../media/image159.png"/><Relationship Id="rId10" Type="http://schemas.openxmlformats.org/officeDocument/2006/relationships/customXml" Target="../ink/ink167.xml"/><Relationship Id="rId4" Type="http://schemas.openxmlformats.org/officeDocument/2006/relationships/customXml" Target="../ink/ink164.xml"/><Relationship Id="rId9" Type="http://schemas.openxmlformats.org/officeDocument/2006/relationships/image" Target="../media/image130.png"/><Relationship Id="rId14" Type="http://schemas.openxmlformats.org/officeDocument/2006/relationships/customXml" Target="../ink/ink16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7" Type="http://schemas.openxmlformats.org/officeDocument/2006/relationships/image" Target="../media/image17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0.xml"/><Relationship Id="rId5" Type="http://schemas.openxmlformats.org/officeDocument/2006/relationships/image" Target="../media/image174.png"/><Relationship Id="rId4" Type="http://schemas.openxmlformats.org/officeDocument/2006/relationships/image" Target="../media/image16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customXml" Target="../ink/ink171.xml"/><Relationship Id="rId7" Type="http://schemas.openxmlformats.org/officeDocument/2006/relationships/customXml" Target="../ink/ink173.xml"/><Relationship Id="rId12" Type="http://schemas.openxmlformats.org/officeDocument/2006/relationships/image" Target="../media/image18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8.png"/><Relationship Id="rId11" Type="http://schemas.openxmlformats.org/officeDocument/2006/relationships/customXml" Target="../ink/ink175.xml"/><Relationship Id="rId5" Type="http://schemas.openxmlformats.org/officeDocument/2006/relationships/customXml" Target="../ink/ink172.xml"/><Relationship Id="rId10" Type="http://schemas.openxmlformats.org/officeDocument/2006/relationships/image" Target="../media/image180.png"/><Relationship Id="rId4" Type="http://schemas.openxmlformats.org/officeDocument/2006/relationships/image" Target="../media/image177.png"/><Relationship Id="rId9" Type="http://schemas.openxmlformats.org/officeDocument/2006/relationships/customXml" Target="../ink/ink17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2.png"/><Relationship Id="rId7" Type="http://schemas.openxmlformats.org/officeDocument/2006/relationships/customXml" Target="../ink/ink177.xml"/><Relationship Id="rId12" Type="http://schemas.openxmlformats.org/officeDocument/2006/relationships/image" Target="../media/image18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1" Type="http://schemas.openxmlformats.org/officeDocument/2006/relationships/customXml" Target="../ink/ink179.xml"/><Relationship Id="rId5" Type="http://schemas.openxmlformats.org/officeDocument/2006/relationships/customXml" Target="../ink/ink176.xml"/><Relationship Id="rId10" Type="http://schemas.openxmlformats.org/officeDocument/2006/relationships/image" Target="../media/image186.png"/><Relationship Id="rId4" Type="http://schemas.openxmlformats.org/officeDocument/2006/relationships/image" Target="../media/image183.png"/><Relationship Id="rId9" Type="http://schemas.openxmlformats.org/officeDocument/2006/relationships/customXml" Target="../ink/ink17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customXml" Target="../ink/ink18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5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3.xml"/><Relationship Id="rId3" Type="http://schemas.openxmlformats.org/officeDocument/2006/relationships/image" Target="../media/image191.wmf"/><Relationship Id="rId7" Type="http://schemas.openxmlformats.org/officeDocument/2006/relationships/image" Target="../media/image194.png"/><Relationship Id="rId2" Type="http://schemas.openxmlformats.org/officeDocument/2006/relationships/image" Target="../media/image190.w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2.xml"/><Relationship Id="rId5" Type="http://schemas.openxmlformats.org/officeDocument/2006/relationships/image" Target="../media/image193.png"/><Relationship Id="rId4" Type="http://schemas.openxmlformats.org/officeDocument/2006/relationships/customXml" Target="../ink/ink181.xml"/><Relationship Id="rId9" Type="http://schemas.openxmlformats.org/officeDocument/2006/relationships/image" Target="../media/image19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6.xml"/><Relationship Id="rId13" Type="http://schemas.openxmlformats.org/officeDocument/2006/relationships/image" Target="../media/image202.png"/><Relationship Id="rId3" Type="http://schemas.openxmlformats.org/officeDocument/2006/relationships/image" Target="../media/image193.wmf"/><Relationship Id="rId7" Type="http://schemas.openxmlformats.org/officeDocument/2006/relationships/image" Target="../media/image199.png"/><Relationship Id="rId12" Type="http://schemas.openxmlformats.org/officeDocument/2006/relationships/customXml" Target="../ink/ink188.xml"/><Relationship Id="rId2" Type="http://schemas.openxmlformats.org/officeDocument/2006/relationships/image" Target="../media/image192.w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5.xml"/><Relationship Id="rId11" Type="http://schemas.openxmlformats.org/officeDocument/2006/relationships/image" Target="../media/image201.png"/><Relationship Id="rId5" Type="http://schemas.openxmlformats.org/officeDocument/2006/relationships/image" Target="../media/image198.png"/><Relationship Id="rId10" Type="http://schemas.openxmlformats.org/officeDocument/2006/relationships/customXml" Target="../ink/ink187.xml"/><Relationship Id="rId4" Type="http://schemas.openxmlformats.org/officeDocument/2006/relationships/customXml" Target="../ink/ink184.xml"/><Relationship Id="rId9" Type="http://schemas.openxmlformats.org/officeDocument/2006/relationships/image" Target="../media/image20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3" Type="http://schemas.openxmlformats.org/officeDocument/2006/relationships/customXml" Target="../ink/ink189.xml"/><Relationship Id="rId7" Type="http://schemas.openxmlformats.org/officeDocument/2006/relationships/customXml" Target="../ink/ink191.xml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5" Type="http://schemas.openxmlformats.org/officeDocument/2006/relationships/customXml" Target="../ink/ink190.xml"/><Relationship Id="rId4" Type="http://schemas.openxmlformats.org/officeDocument/2006/relationships/image" Target="../media/image20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png"/><Relationship Id="rId5" Type="http://schemas.openxmlformats.org/officeDocument/2006/relationships/customXml" Target="../ink/ink192.xml"/><Relationship Id="rId4" Type="http://schemas.openxmlformats.org/officeDocument/2006/relationships/image" Target="../media/image20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5.xml"/><Relationship Id="rId3" Type="http://schemas.openxmlformats.org/officeDocument/2006/relationships/image" Target="../media/image212.png"/><Relationship Id="rId7" Type="http://schemas.openxmlformats.org/officeDocument/2006/relationships/image" Target="../media/image21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4.xml"/><Relationship Id="rId11" Type="http://schemas.openxmlformats.org/officeDocument/2006/relationships/image" Target="../media/image219.png"/><Relationship Id="rId5" Type="http://schemas.openxmlformats.org/officeDocument/2006/relationships/image" Target="../media/image216.png"/><Relationship Id="rId10" Type="http://schemas.openxmlformats.org/officeDocument/2006/relationships/customXml" Target="../ink/ink196.xml"/><Relationship Id="rId4" Type="http://schemas.openxmlformats.org/officeDocument/2006/relationships/customXml" Target="../ink/ink193.xml"/><Relationship Id="rId9" Type="http://schemas.openxmlformats.org/officeDocument/2006/relationships/image" Target="../media/image21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3" Type="http://schemas.openxmlformats.org/officeDocument/2006/relationships/image" Target="../media/image214.png"/><Relationship Id="rId7" Type="http://schemas.openxmlformats.org/officeDocument/2006/relationships/customXml" Target="../ink/ink198.xml"/><Relationship Id="rId12" Type="http://schemas.openxmlformats.org/officeDocument/2006/relationships/image" Target="../media/image226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3.png"/><Relationship Id="rId11" Type="http://schemas.openxmlformats.org/officeDocument/2006/relationships/customXml" Target="../ink/ink200.xml"/><Relationship Id="rId5" Type="http://schemas.openxmlformats.org/officeDocument/2006/relationships/customXml" Target="../ink/ink197.xml"/><Relationship Id="rId10" Type="http://schemas.openxmlformats.org/officeDocument/2006/relationships/image" Target="../media/image225.png"/><Relationship Id="rId4" Type="http://schemas.openxmlformats.org/officeDocument/2006/relationships/image" Target="../media/image215.png"/><Relationship Id="rId9" Type="http://schemas.openxmlformats.org/officeDocument/2006/relationships/customXml" Target="../ink/ink19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0.png"/><Relationship Id="rId5" Type="http://schemas.openxmlformats.org/officeDocument/2006/relationships/customXml" Target="../ink/ink202.xml"/><Relationship Id="rId4" Type="http://schemas.openxmlformats.org/officeDocument/2006/relationships/image" Target="../media/image1080.png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8.xml"/><Relationship Id="rId18" Type="http://schemas.openxmlformats.org/officeDocument/2006/relationships/image" Target="../media/image236.png"/><Relationship Id="rId26" Type="http://schemas.openxmlformats.org/officeDocument/2006/relationships/image" Target="../media/image240.png"/><Relationship Id="rId3" Type="http://schemas.openxmlformats.org/officeDocument/2006/relationships/customXml" Target="../ink/ink203.xml"/><Relationship Id="rId21" Type="http://schemas.openxmlformats.org/officeDocument/2006/relationships/customXml" Target="../ink/ink212.xml"/><Relationship Id="rId34" Type="http://schemas.openxmlformats.org/officeDocument/2006/relationships/image" Target="../media/image244.png"/><Relationship Id="rId7" Type="http://schemas.openxmlformats.org/officeDocument/2006/relationships/customXml" Target="../ink/ink205.xml"/><Relationship Id="rId12" Type="http://schemas.openxmlformats.org/officeDocument/2006/relationships/image" Target="../media/image233.png"/><Relationship Id="rId17" Type="http://schemas.openxmlformats.org/officeDocument/2006/relationships/customXml" Target="../ink/ink210.xml"/><Relationship Id="rId25" Type="http://schemas.openxmlformats.org/officeDocument/2006/relationships/customXml" Target="../ink/ink214.xml"/><Relationship Id="rId33" Type="http://schemas.openxmlformats.org/officeDocument/2006/relationships/customXml" Target="../ink/ink218.xml"/><Relationship Id="rId2" Type="http://schemas.openxmlformats.org/officeDocument/2006/relationships/image" Target="../media/image221.png"/><Relationship Id="rId16" Type="http://schemas.openxmlformats.org/officeDocument/2006/relationships/image" Target="../media/image235.png"/><Relationship Id="rId20" Type="http://schemas.openxmlformats.org/officeDocument/2006/relationships/image" Target="../media/image237.png"/><Relationship Id="rId29" Type="http://schemas.openxmlformats.org/officeDocument/2006/relationships/customXml" Target="../ink/ink2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customXml" Target="../ink/ink207.xml"/><Relationship Id="rId24" Type="http://schemas.openxmlformats.org/officeDocument/2006/relationships/image" Target="../media/image239.png"/><Relationship Id="rId32" Type="http://schemas.openxmlformats.org/officeDocument/2006/relationships/image" Target="../media/image243.png"/><Relationship Id="rId5" Type="http://schemas.openxmlformats.org/officeDocument/2006/relationships/customXml" Target="../ink/ink204.xml"/><Relationship Id="rId15" Type="http://schemas.openxmlformats.org/officeDocument/2006/relationships/customXml" Target="../ink/ink209.xml"/><Relationship Id="rId23" Type="http://schemas.openxmlformats.org/officeDocument/2006/relationships/customXml" Target="../ink/ink213.xml"/><Relationship Id="rId28" Type="http://schemas.openxmlformats.org/officeDocument/2006/relationships/image" Target="../media/image241.png"/><Relationship Id="rId36" Type="http://schemas.openxmlformats.org/officeDocument/2006/relationships/image" Target="../media/image245.png"/><Relationship Id="rId10" Type="http://schemas.openxmlformats.org/officeDocument/2006/relationships/image" Target="../media/image232.png"/><Relationship Id="rId19" Type="http://schemas.openxmlformats.org/officeDocument/2006/relationships/customXml" Target="../ink/ink211.xml"/><Relationship Id="rId31" Type="http://schemas.openxmlformats.org/officeDocument/2006/relationships/customXml" Target="../ink/ink217.xml"/><Relationship Id="rId4" Type="http://schemas.openxmlformats.org/officeDocument/2006/relationships/image" Target="../media/image229.png"/><Relationship Id="rId9" Type="http://schemas.openxmlformats.org/officeDocument/2006/relationships/customXml" Target="../ink/ink206.xml"/><Relationship Id="rId14" Type="http://schemas.openxmlformats.org/officeDocument/2006/relationships/image" Target="../media/image234.png"/><Relationship Id="rId22" Type="http://schemas.openxmlformats.org/officeDocument/2006/relationships/image" Target="../media/image238.png"/><Relationship Id="rId27" Type="http://schemas.openxmlformats.org/officeDocument/2006/relationships/customXml" Target="../ink/ink215.xml"/><Relationship Id="rId30" Type="http://schemas.openxmlformats.org/officeDocument/2006/relationships/image" Target="../media/image242.png"/><Relationship Id="rId35" Type="http://schemas.openxmlformats.org/officeDocument/2006/relationships/customXml" Target="../ink/ink219.xml"/><Relationship Id="rId8" Type="http://schemas.openxmlformats.org/officeDocument/2006/relationships/image" Target="../media/image231.png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5.xml"/><Relationship Id="rId18" Type="http://schemas.openxmlformats.org/officeDocument/2006/relationships/image" Target="../media/image255.png"/><Relationship Id="rId26" Type="http://schemas.openxmlformats.org/officeDocument/2006/relationships/image" Target="../media/image259.png"/><Relationship Id="rId3" Type="http://schemas.openxmlformats.org/officeDocument/2006/relationships/customXml" Target="../ink/ink220.xml"/><Relationship Id="rId21" Type="http://schemas.openxmlformats.org/officeDocument/2006/relationships/customXml" Target="../ink/ink229.xml"/><Relationship Id="rId34" Type="http://schemas.openxmlformats.org/officeDocument/2006/relationships/image" Target="../media/image263.png"/><Relationship Id="rId7" Type="http://schemas.openxmlformats.org/officeDocument/2006/relationships/customXml" Target="../ink/ink222.xml"/><Relationship Id="rId12" Type="http://schemas.openxmlformats.org/officeDocument/2006/relationships/image" Target="../media/image252.png"/><Relationship Id="rId17" Type="http://schemas.openxmlformats.org/officeDocument/2006/relationships/customXml" Target="../ink/ink227.xml"/><Relationship Id="rId25" Type="http://schemas.openxmlformats.org/officeDocument/2006/relationships/customXml" Target="../ink/ink231.xml"/><Relationship Id="rId33" Type="http://schemas.openxmlformats.org/officeDocument/2006/relationships/customXml" Target="../ink/ink235.xml"/><Relationship Id="rId2" Type="http://schemas.openxmlformats.org/officeDocument/2006/relationships/image" Target="../media/image222.png"/><Relationship Id="rId16" Type="http://schemas.openxmlformats.org/officeDocument/2006/relationships/image" Target="../media/image254.png"/><Relationship Id="rId20" Type="http://schemas.openxmlformats.org/officeDocument/2006/relationships/image" Target="../media/image256.png"/><Relationship Id="rId29" Type="http://schemas.openxmlformats.org/officeDocument/2006/relationships/customXml" Target="../ink/ink2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8.png"/><Relationship Id="rId11" Type="http://schemas.openxmlformats.org/officeDocument/2006/relationships/customXml" Target="../ink/ink224.xml"/><Relationship Id="rId24" Type="http://schemas.openxmlformats.org/officeDocument/2006/relationships/image" Target="../media/image258.png"/><Relationship Id="rId32" Type="http://schemas.openxmlformats.org/officeDocument/2006/relationships/image" Target="../media/image262.png"/><Relationship Id="rId5" Type="http://schemas.openxmlformats.org/officeDocument/2006/relationships/customXml" Target="../ink/ink221.xml"/><Relationship Id="rId15" Type="http://schemas.openxmlformats.org/officeDocument/2006/relationships/customXml" Target="../ink/ink226.xml"/><Relationship Id="rId23" Type="http://schemas.openxmlformats.org/officeDocument/2006/relationships/customXml" Target="../ink/ink230.xml"/><Relationship Id="rId28" Type="http://schemas.openxmlformats.org/officeDocument/2006/relationships/image" Target="../media/image260.png"/><Relationship Id="rId36" Type="http://schemas.openxmlformats.org/officeDocument/2006/relationships/image" Target="../media/image264.png"/><Relationship Id="rId10" Type="http://schemas.openxmlformats.org/officeDocument/2006/relationships/image" Target="../media/image251.png"/><Relationship Id="rId19" Type="http://schemas.openxmlformats.org/officeDocument/2006/relationships/customXml" Target="../ink/ink228.xml"/><Relationship Id="rId31" Type="http://schemas.openxmlformats.org/officeDocument/2006/relationships/customXml" Target="../ink/ink234.xml"/><Relationship Id="rId4" Type="http://schemas.openxmlformats.org/officeDocument/2006/relationships/image" Target="../media/image247.png"/><Relationship Id="rId9" Type="http://schemas.openxmlformats.org/officeDocument/2006/relationships/customXml" Target="../ink/ink223.xml"/><Relationship Id="rId14" Type="http://schemas.openxmlformats.org/officeDocument/2006/relationships/image" Target="../media/image253.png"/><Relationship Id="rId22" Type="http://schemas.openxmlformats.org/officeDocument/2006/relationships/image" Target="../media/image257.png"/><Relationship Id="rId27" Type="http://schemas.openxmlformats.org/officeDocument/2006/relationships/customXml" Target="../ink/ink232.xml"/><Relationship Id="rId30" Type="http://schemas.openxmlformats.org/officeDocument/2006/relationships/image" Target="../media/image261.png"/><Relationship Id="rId35" Type="http://schemas.openxmlformats.org/officeDocument/2006/relationships/customXml" Target="../ink/ink236.xml"/><Relationship Id="rId8" Type="http://schemas.openxmlformats.org/officeDocument/2006/relationships/image" Target="../media/image24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7.xml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7.png"/><Relationship Id="rId5" Type="http://schemas.openxmlformats.org/officeDocument/2006/relationships/customXml" Target="../ink/ink238.xml"/><Relationship Id="rId4" Type="http://schemas.openxmlformats.org/officeDocument/2006/relationships/image" Target="../media/image26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4.png"/><Relationship Id="rId5" Type="http://schemas.openxmlformats.org/officeDocument/2006/relationships/image" Target="../media/image77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AU"/>
          </a:p>
          <a:p>
            <a:pPr eaLnBrk="1" hangingPunct="1">
              <a:buFont typeface="Wingdings" pitchFamily="2" charset="2"/>
              <a:buNone/>
            </a:pPr>
            <a:endParaRPr lang="en-AU"/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395288" y="1974850"/>
            <a:ext cx="8640762" cy="14318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87000"/>
              </a:lnSpc>
            </a:pPr>
            <a:endParaRPr lang="en-AU" sz="2000" b="1" dirty="0">
              <a:solidFill>
                <a:srgbClr val="FFFF00"/>
              </a:solidFill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endParaRPr lang="en-AU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AU" sz="2000" b="1" dirty="0">
                <a:latin typeface="Verdana" pitchFamily="34" charset="0"/>
              </a:rPr>
              <a:t>Introductory Circuit Analysis, </a:t>
            </a:r>
            <a:r>
              <a:rPr lang="en-AU" sz="2000" b="1" dirty="0" err="1">
                <a:latin typeface="Verdana" pitchFamily="34" charset="0"/>
              </a:rPr>
              <a:t>Boylestad</a:t>
            </a:r>
            <a:r>
              <a:rPr lang="en-AU" sz="2000" b="1" dirty="0">
                <a:latin typeface="Verdana" pitchFamily="34" charset="0"/>
              </a:rPr>
              <a:t>,  12</a:t>
            </a:r>
            <a:r>
              <a:rPr lang="en-AU" sz="2000" b="1" baseline="30000" dirty="0">
                <a:latin typeface="Verdana" pitchFamily="34" charset="0"/>
              </a:rPr>
              <a:t>th</a:t>
            </a:r>
            <a:r>
              <a:rPr lang="en-AU" sz="2000" b="1" dirty="0">
                <a:latin typeface="Verdana" pitchFamily="34" charset="0"/>
              </a:rPr>
              <a:t> Ed</a:t>
            </a:r>
          </a:p>
          <a:p>
            <a:pPr>
              <a:lnSpc>
                <a:spcPct val="87000"/>
              </a:lnSpc>
            </a:pPr>
            <a:endParaRPr lang="en-AU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US" sz="2000" b="1" dirty="0">
                <a:latin typeface="Verdana" pitchFamily="34" charset="0"/>
              </a:rPr>
              <a:t>Lecture 9 - 10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393700" y="1139825"/>
            <a:ext cx="7632700" cy="4678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87000"/>
              </a:lnSpc>
              <a:spcBef>
                <a:spcPct val="50000"/>
              </a:spcBef>
            </a:pPr>
            <a:r>
              <a:rPr lang="en-AU" sz="2800" b="1" dirty="0">
                <a:latin typeface="Verdana" pitchFamily="34" charset="0"/>
              </a:rPr>
              <a:t>ENGG104 Electrical Systems</a:t>
            </a:r>
            <a:endParaRPr lang="en-US" sz="2800" b="1" dirty="0">
              <a:latin typeface="Verdan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7419A-9135-4A2B-8432-3CD396A1611C}" type="slidenum">
              <a:rPr lang="en-AU" altLang="en-US" smtClean="0"/>
              <a:pPr>
                <a:defRPr/>
              </a:pPr>
              <a:t>1</a:t>
            </a:fld>
            <a:endParaRPr lang="en-AU" altLang="en-US" dirty="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87375"/>
            <a:ext cx="7543800" cy="758825"/>
          </a:xfrm>
        </p:spPr>
        <p:txBody>
          <a:bodyPr/>
          <a:lstStyle/>
          <a:p>
            <a:pPr eaLnBrk="1" hangingPunct="1"/>
            <a:r>
              <a:rPr lang="en-US" sz="2400"/>
              <a:t>Effective or Root Mean Square (RMS) Value</a:t>
            </a:r>
            <a:br>
              <a:rPr lang="en-US" sz="2400"/>
            </a:br>
            <a:r>
              <a:rPr lang="en-US" sz="2400"/>
              <a:t> </a:t>
            </a:r>
            <a:r>
              <a:rPr lang="en-US" sz="2800"/>
              <a:t>review</a:t>
            </a:r>
            <a:endParaRPr lang="en-AU" sz="280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			</a:t>
            </a:r>
            <a:endParaRPr lang="en-US"/>
          </a:p>
          <a:p>
            <a:pPr lvl="1" eaLnBrk="1" hangingPunct="1">
              <a:lnSpc>
                <a:spcPct val="80000"/>
              </a:lnSpc>
            </a:pPr>
            <a:endParaRPr lang="en-US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l-GR" sz="1800">
              <a:cs typeface="Times New Roman" pitchFamily="18" charset="0"/>
            </a:endParaRPr>
          </a:p>
        </p:txBody>
      </p:sp>
      <p:graphicFrame>
        <p:nvGraphicFramePr>
          <p:cNvPr id="6146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12813" y="1346200"/>
          <a:ext cx="7088187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9" name="Equation" r:id="rId4" imgW="4711680" imgH="1600200" progId="Equation.3">
                  <p:embed/>
                </p:oleObj>
              </mc:Choice>
              <mc:Fallback>
                <p:oleObj name="Equation" r:id="rId4" imgW="4711680" imgH="160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346200"/>
                        <a:ext cx="7088187" cy="240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054100" y="3352800"/>
            <a:ext cx="7531100" cy="8874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>
                <a:solidFill>
                  <a:srgbClr val="CC0000"/>
                </a:solidFill>
              </a:rPr>
              <a:t>We can equate the average (mean) power due to the ac source </a:t>
            </a:r>
            <a:r>
              <a:rPr lang="en-AU" sz="2000">
                <a:solidFill>
                  <a:srgbClr val="0033CC"/>
                </a:solidFill>
              </a:rPr>
              <a:t>over a cycle</a:t>
            </a:r>
            <a:r>
              <a:rPr lang="en-AU" sz="2000">
                <a:solidFill>
                  <a:srgbClr val="CC0000"/>
                </a:solidFill>
              </a:rPr>
              <a:t> </a:t>
            </a:r>
            <a:r>
              <a:rPr lang="en-AU" sz="2000">
                <a:solidFill>
                  <a:schemeClr val="accent2"/>
                </a:solidFill>
              </a:rPr>
              <a:t>(0 - 2</a:t>
            </a:r>
            <a:r>
              <a:rPr lang="en-AU" sz="2000">
                <a:solidFill>
                  <a:schemeClr val="accent2"/>
                </a:solidFill>
                <a:latin typeface="Symbol" pitchFamily="18" charset="2"/>
              </a:rPr>
              <a:t>p</a:t>
            </a:r>
            <a:r>
              <a:rPr lang="en-AU" sz="2000">
                <a:solidFill>
                  <a:schemeClr val="accent2"/>
                </a:solidFill>
              </a:rPr>
              <a:t>)</a:t>
            </a:r>
            <a:r>
              <a:rPr lang="en-AU" sz="2000">
                <a:solidFill>
                  <a:srgbClr val="CC0000"/>
                </a:solidFill>
              </a:rPr>
              <a:t> to P</a:t>
            </a:r>
            <a:r>
              <a:rPr lang="en-AU" sz="2000" baseline="-25000">
                <a:solidFill>
                  <a:srgbClr val="CC0000"/>
                </a:solidFill>
              </a:rPr>
              <a:t>dc</a:t>
            </a:r>
            <a:r>
              <a:rPr lang="en-AU" sz="2000">
                <a:solidFill>
                  <a:srgbClr val="CC0000"/>
                </a:solidFill>
              </a:rPr>
              <a:t>.  Noting that the average value of the </a:t>
            </a:r>
            <a:r>
              <a:rPr lang="en-AU" sz="2000">
                <a:solidFill>
                  <a:srgbClr val="0033CC"/>
                </a:solidFill>
              </a:rPr>
              <a:t>cos2</a:t>
            </a:r>
            <a:r>
              <a:rPr lang="en-AU" sz="2000">
                <a:solidFill>
                  <a:srgbClr val="0033CC"/>
                </a:solidFill>
                <a:latin typeface="Symbol" pitchFamily="18" charset="2"/>
              </a:rPr>
              <a:t>w</a:t>
            </a:r>
            <a:r>
              <a:rPr lang="en-AU" sz="2000">
                <a:solidFill>
                  <a:srgbClr val="0033CC"/>
                </a:solidFill>
              </a:rPr>
              <a:t>t</a:t>
            </a:r>
            <a:r>
              <a:rPr lang="en-AU" sz="2000">
                <a:solidFill>
                  <a:srgbClr val="CC0000"/>
                </a:solidFill>
              </a:rPr>
              <a:t> </a:t>
            </a:r>
            <a:r>
              <a:rPr lang="en-AU" sz="2000">
                <a:solidFill>
                  <a:srgbClr val="0033CC"/>
                </a:solidFill>
              </a:rPr>
              <a:t>is zero,</a:t>
            </a:r>
          </a:p>
        </p:txBody>
      </p:sp>
      <p:sp>
        <p:nvSpPr>
          <p:cNvPr id="6152" name="Text Box 10"/>
          <p:cNvSpPr txBox="1">
            <a:spLocks noChangeArrowheads="1"/>
          </p:cNvSpPr>
          <p:nvPr/>
        </p:nvSpPr>
        <p:spPr bwMode="auto">
          <a:xfrm>
            <a:off x="1155700" y="4533900"/>
            <a:ext cx="6527800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/>
          </a:p>
        </p:txBody>
      </p:sp>
      <p:graphicFrame>
        <p:nvGraphicFramePr>
          <p:cNvPr id="6147" name="Object 13"/>
          <p:cNvGraphicFramePr>
            <a:graphicFrameLocks noChangeAspect="1"/>
          </p:cNvGraphicFramePr>
          <p:nvPr/>
        </p:nvGraphicFramePr>
        <p:xfrm>
          <a:off x="1165225" y="4267200"/>
          <a:ext cx="123348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0" name="Equation" r:id="rId6" imgW="761760" imgH="1066680" progId="Equation.3">
                  <p:embed/>
                </p:oleObj>
              </mc:Choice>
              <mc:Fallback>
                <p:oleObj name="Equation" r:id="rId6" imgW="761760" imgH="1066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4267200"/>
                        <a:ext cx="1233488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15"/>
          <p:cNvSpPr txBox="1">
            <a:spLocks noChangeArrowheads="1"/>
          </p:cNvSpPr>
          <p:nvPr/>
        </p:nvSpPr>
        <p:spPr bwMode="auto">
          <a:xfrm>
            <a:off x="4152900" y="4483100"/>
            <a:ext cx="4559300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/>
          </a:p>
        </p:txBody>
      </p:sp>
      <p:sp>
        <p:nvSpPr>
          <p:cNvPr id="6154" name="Text Box 18"/>
          <p:cNvSpPr txBox="1">
            <a:spLocks noChangeArrowheads="1"/>
          </p:cNvSpPr>
          <p:nvPr/>
        </p:nvSpPr>
        <p:spPr bwMode="auto">
          <a:xfrm>
            <a:off x="3606800" y="4610100"/>
            <a:ext cx="4597400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/>
          </a:p>
        </p:txBody>
      </p:sp>
      <p:sp>
        <p:nvSpPr>
          <p:cNvPr id="6155" name="Text Box 21"/>
          <p:cNvSpPr txBox="1">
            <a:spLocks noChangeArrowheads="1"/>
          </p:cNvSpPr>
          <p:nvPr/>
        </p:nvSpPr>
        <p:spPr bwMode="auto">
          <a:xfrm>
            <a:off x="4229100" y="4648200"/>
            <a:ext cx="4457700" cy="7270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400">
                <a:solidFill>
                  <a:schemeClr val="accent2"/>
                </a:solidFill>
              </a:rPr>
              <a:t>is called the effective value of the sinusoidal current</a:t>
            </a:r>
          </a:p>
        </p:txBody>
      </p:sp>
      <p:graphicFrame>
        <p:nvGraphicFramePr>
          <p:cNvPr id="6148" name="Object 2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59175" y="4591050"/>
          <a:ext cx="5254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1" name="Equation" r:id="rId8" imgW="266400" imgH="419040" progId="Equation.3">
                  <p:embed/>
                </p:oleObj>
              </mc:Choice>
              <mc:Fallback>
                <p:oleObj name="Equation" r:id="rId8" imgW="266400" imgH="419040" progId="Equation.3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4591050"/>
                        <a:ext cx="5254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>
                                <a:alpha val="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24"/>
          <p:cNvSpPr>
            <a:spLocks noChangeArrowheads="1"/>
          </p:cNvSpPr>
          <p:nvPr/>
        </p:nvSpPr>
        <p:spPr bwMode="auto">
          <a:xfrm>
            <a:off x="3403600" y="4457700"/>
            <a:ext cx="5410200" cy="1117600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27DCB-5F8B-4FE7-9478-C82A71B98ACC}" type="slidenum">
              <a:rPr lang="en-AU" altLang="en-US" smtClean="0"/>
              <a:pPr>
                <a:defRPr/>
              </a:pPr>
              <a:t>10</a:t>
            </a:fld>
            <a:endParaRPr lang="en-AU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17918F6-A2A3-45CA-9382-10EFF2C4CFAC}"/>
                  </a:ext>
                </a:extLst>
              </p14:cNvPr>
              <p14:cNvContentPartPr/>
              <p14:nvPr/>
            </p14:nvContentPartPr>
            <p14:xfrm>
              <a:off x="6563280" y="1967920"/>
              <a:ext cx="1921680" cy="1633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17918F6-A2A3-45CA-9382-10EFF2C4CF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54640" y="1959282"/>
                <a:ext cx="1939320" cy="1650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67" name="Ink 6166">
                <a:extLst>
                  <a:ext uri="{FF2B5EF4-FFF2-40B4-BE49-F238E27FC236}">
                    <a16:creationId xmlns:a16="http://schemas.microsoft.com/office/drawing/2014/main" id="{8076C6C2-13AA-4301-B796-CBE9489904F3}"/>
                  </a:ext>
                </a:extLst>
              </p14:cNvPr>
              <p14:cNvContentPartPr/>
              <p14:nvPr/>
            </p14:nvContentPartPr>
            <p14:xfrm>
              <a:off x="596113" y="856925"/>
              <a:ext cx="923040" cy="65880"/>
            </p14:xfrm>
          </p:contentPart>
        </mc:Choice>
        <mc:Fallback xmlns="">
          <p:pic>
            <p:nvPicPr>
              <p:cNvPr id="6167" name="Ink 6166">
                <a:extLst>
                  <a:ext uri="{FF2B5EF4-FFF2-40B4-BE49-F238E27FC236}">
                    <a16:creationId xmlns:a16="http://schemas.microsoft.com/office/drawing/2014/main" id="{8076C6C2-13AA-4301-B796-CBE9489904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7113" y="847925"/>
                <a:ext cx="940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202" name="Ink 6201">
                <a:extLst>
                  <a:ext uri="{FF2B5EF4-FFF2-40B4-BE49-F238E27FC236}">
                    <a16:creationId xmlns:a16="http://schemas.microsoft.com/office/drawing/2014/main" id="{0F4C1F09-E9B9-48AC-93B3-5F2C1665E102}"/>
                  </a:ext>
                </a:extLst>
              </p14:cNvPr>
              <p14:cNvContentPartPr/>
              <p14:nvPr/>
            </p14:nvContentPartPr>
            <p14:xfrm>
              <a:off x="730753" y="1311699"/>
              <a:ext cx="7387560" cy="4948544"/>
            </p14:xfrm>
          </p:contentPart>
        </mc:Choice>
        <mc:Fallback xmlns="">
          <p:pic>
            <p:nvPicPr>
              <p:cNvPr id="6202" name="Ink 6201">
                <a:extLst>
                  <a:ext uri="{FF2B5EF4-FFF2-40B4-BE49-F238E27FC236}">
                    <a16:creationId xmlns:a16="http://schemas.microsoft.com/office/drawing/2014/main" id="{0F4C1F09-E9B9-48AC-93B3-5F2C1665E1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1753" y="1303058"/>
                <a:ext cx="7405200" cy="4966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04" name="Ink 6203">
                <a:extLst>
                  <a:ext uri="{FF2B5EF4-FFF2-40B4-BE49-F238E27FC236}">
                    <a16:creationId xmlns:a16="http://schemas.microsoft.com/office/drawing/2014/main" id="{A8F829AC-5970-4C5D-A3AF-C557DC4C7E36}"/>
                  </a:ext>
                </a:extLst>
              </p14:cNvPr>
              <p14:cNvContentPartPr/>
              <p14:nvPr/>
            </p14:nvContentPartPr>
            <p14:xfrm>
              <a:off x="1882033" y="331873"/>
              <a:ext cx="3922560" cy="790012"/>
            </p14:xfrm>
          </p:contentPart>
        </mc:Choice>
        <mc:Fallback xmlns="">
          <p:pic>
            <p:nvPicPr>
              <p:cNvPr id="6204" name="Ink 6203">
                <a:extLst>
                  <a:ext uri="{FF2B5EF4-FFF2-40B4-BE49-F238E27FC236}">
                    <a16:creationId xmlns:a16="http://schemas.microsoft.com/office/drawing/2014/main" id="{A8F829AC-5970-4C5D-A3AF-C557DC4C7E3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73392" y="322871"/>
                <a:ext cx="3940202" cy="80765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85800" y="62833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124200" y="62833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lIns="90487" tIns="44450" rIns="90487" bIns="44450"/>
          <a:lstStyle/>
          <a:p>
            <a:pPr eaLnBrk="1" hangingPunct="1"/>
            <a:r>
              <a:rPr lang="en-US"/>
              <a:t>Effective (rms) Values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724400"/>
          </a:xfrm>
        </p:spPr>
        <p:txBody>
          <a:bodyPr lIns="90487" tIns="44450" rIns="90487" bIns="44450"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 The formula for power delivered by the ac supply at any time is: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None/>
            </a:pPr>
            <a:endParaRPr lang="en-US"/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endParaRPr lang="en-US"/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endParaRPr lang="en-US"/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 The average power delivered by the ac source is just the first term, since the average value of a cosine wave is zero even though the wave may have twice the frequency of the original input current waveform.</a:t>
            </a:r>
          </a:p>
        </p:txBody>
      </p:sp>
      <p:pic>
        <p:nvPicPr>
          <p:cNvPr id="59398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146300"/>
            <a:ext cx="3759200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1D005-EEC6-489B-8D8B-14C858F3E33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685800" y="62833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124200" y="62833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 lIns="90487" tIns="44450" rIns="90487" bIns="44450"/>
          <a:lstStyle/>
          <a:p>
            <a:pPr eaLnBrk="1" hangingPunct="1"/>
            <a:r>
              <a:rPr lang="en-US"/>
              <a:t>Effective (rms) Values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876800"/>
          </a:xfrm>
        </p:spPr>
        <p:txBody>
          <a:bodyPr lIns="90487" tIns="44450" rIns="90487" bIns="44450"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 The equivalent dc value is called the effective value of the sinusoidal quantity</a:t>
            </a:r>
          </a:p>
          <a:p>
            <a:pPr lvl="1" eaLnBrk="1" hangingPunct="1">
              <a:buFont typeface="Comic Sans MS" pitchFamily="66" charset="0"/>
              <a:buNone/>
            </a:pPr>
            <a:endParaRPr lang="en-US"/>
          </a:p>
          <a:p>
            <a:pPr algn="ctr" eaLnBrk="1" hangingPunct="1">
              <a:buFontTx/>
              <a:buNone/>
            </a:pPr>
            <a:r>
              <a:rPr lang="en-US"/>
              <a:t>or</a:t>
            </a:r>
          </a:p>
          <a:p>
            <a:pPr lvl="1" eaLnBrk="1" hangingPunct="1">
              <a:buFont typeface="Comic Sans MS" pitchFamily="66" charset="0"/>
              <a:buNone/>
            </a:pPr>
            <a:endParaRPr lang="en-US"/>
          </a:p>
          <a:p>
            <a:pPr lvl="1" eaLnBrk="1" hangingPunct="1">
              <a:buFont typeface="Comic Sans MS" pitchFamily="66" charset="0"/>
              <a:buNone/>
            </a:pPr>
            <a:r>
              <a:rPr lang="en-US"/>
              <a:t>and</a:t>
            </a:r>
          </a:p>
          <a:p>
            <a:pPr algn="ctr" eaLnBrk="1" hangingPunct="1">
              <a:buFontTx/>
              <a:buNone/>
            </a:pPr>
            <a:r>
              <a:rPr lang="en-US"/>
              <a:t>or</a:t>
            </a:r>
          </a:p>
          <a:p>
            <a:pPr algn="ctr" eaLnBrk="1" hangingPunct="1">
              <a:buFontTx/>
              <a:buNone/>
            </a:pPr>
            <a:endParaRPr lang="en-US"/>
          </a:p>
          <a:p>
            <a:pPr lvl="2" eaLnBrk="1" hangingPunct="1">
              <a:buFontTx/>
              <a:buNone/>
            </a:pPr>
            <a:r>
              <a:rPr lang="en-US"/>
              <a:t>Where: </a:t>
            </a:r>
            <a:r>
              <a:rPr lang="en-US" i="1"/>
              <a:t>I</a:t>
            </a:r>
            <a:r>
              <a:rPr lang="en-US" baseline="-25000"/>
              <a:t>m</a:t>
            </a:r>
            <a:r>
              <a:rPr lang="en-US"/>
              <a:t> and </a:t>
            </a:r>
            <a:r>
              <a:rPr lang="en-US" i="1"/>
              <a:t>E</a:t>
            </a:r>
            <a:r>
              <a:rPr lang="en-US" baseline="-25000"/>
              <a:t>m</a:t>
            </a:r>
            <a:r>
              <a:rPr lang="en-US"/>
              <a:t> are max (peak) values</a:t>
            </a:r>
          </a:p>
        </p:txBody>
      </p:sp>
      <p:pic>
        <p:nvPicPr>
          <p:cNvPr id="60422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300" y="2324100"/>
            <a:ext cx="34290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0423" name="Picture 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324100"/>
            <a:ext cx="3619500" cy="72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0424" name="Picture 8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14450" y="4076700"/>
            <a:ext cx="25527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0425" name="Picture 9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0" y="4038600"/>
            <a:ext cx="3733800" cy="72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EA450-C6A3-4E30-9768-22B2A3162FD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25EE14-5C0F-43A7-A461-841E0AF5BCD3}"/>
                  </a:ext>
                </a:extLst>
              </p14:cNvPr>
              <p14:cNvContentPartPr/>
              <p14:nvPr/>
            </p14:nvContentPartPr>
            <p14:xfrm>
              <a:off x="4031233" y="1844233"/>
              <a:ext cx="541080" cy="3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25EE14-5C0F-43A7-A461-841E0AF5BC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22239" y="1835593"/>
                <a:ext cx="558708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B1A3135-6392-477C-8DF8-B5CC5EC05D06}"/>
                  </a:ext>
                </a:extLst>
              </p14:cNvPr>
              <p14:cNvContentPartPr/>
              <p14:nvPr/>
            </p14:nvContentPartPr>
            <p14:xfrm>
              <a:off x="4152553" y="2249953"/>
              <a:ext cx="380520" cy="232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B1A3135-6392-477C-8DF8-B5CC5EC05D0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43913" y="2241313"/>
                <a:ext cx="3981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D22336E-6C5F-42C9-B513-27F2A918D7B4}"/>
                  </a:ext>
                </a:extLst>
              </p14:cNvPr>
              <p14:cNvContentPartPr/>
              <p14:nvPr/>
            </p14:nvContentPartPr>
            <p14:xfrm>
              <a:off x="4881913" y="1875553"/>
              <a:ext cx="155520" cy="16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D22336E-6C5F-42C9-B513-27F2A918D7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72913" y="1866913"/>
                <a:ext cx="1731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ED2E225-4425-4A6F-B50C-45389B468DF2}"/>
                  </a:ext>
                </a:extLst>
              </p14:cNvPr>
              <p14:cNvContentPartPr/>
              <p14:nvPr/>
            </p14:nvContentPartPr>
            <p14:xfrm>
              <a:off x="4889833" y="1963033"/>
              <a:ext cx="127080" cy="24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ED2E225-4425-4A6F-B50C-45389B468DF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81193" y="1954393"/>
                <a:ext cx="1447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D7F12CD-C2B5-45C3-8C49-5FB9E4FB283F}"/>
                  </a:ext>
                </a:extLst>
              </p14:cNvPr>
              <p14:cNvContentPartPr/>
              <p14:nvPr/>
            </p14:nvContentPartPr>
            <p14:xfrm>
              <a:off x="3758353" y="3744673"/>
              <a:ext cx="545400" cy="252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D7F12CD-C2B5-45C3-8C49-5FB9E4FB283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49353" y="3736021"/>
                <a:ext cx="563040" cy="270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4C3D69E-7E64-4315-844C-CC0DC506A841}"/>
                  </a:ext>
                </a:extLst>
              </p14:cNvPr>
              <p14:cNvContentPartPr/>
              <p14:nvPr/>
            </p14:nvContentPartPr>
            <p14:xfrm>
              <a:off x="3745033" y="3367393"/>
              <a:ext cx="478080" cy="336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4C3D69E-7E64-4315-844C-CC0DC506A84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36033" y="3358753"/>
                <a:ext cx="4957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93E36F2-E77B-4EAD-A260-D3AF46EB1037}"/>
                  </a:ext>
                </a:extLst>
              </p14:cNvPr>
              <p14:cNvContentPartPr/>
              <p14:nvPr/>
            </p14:nvContentPartPr>
            <p14:xfrm>
              <a:off x="6337033" y="1899673"/>
              <a:ext cx="179640" cy="3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93E36F2-E77B-4EAD-A260-D3AF46EB103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28033" y="1891033"/>
                <a:ext cx="1972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94D9174-3DF9-4BD0-94D6-58678C28AFA7}"/>
                  </a:ext>
                </a:extLst>
              </p14:cNvPr>
              <p14:cNvContentPartPr/>
              <p14:nvPr/>
            </p14:nvContentPartPr>
            <p14:xfrm>
              <a:off x="6408673" y="1971313"/>
              <a:ext cx="11448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94D9174-3DF9-4BD0-94D6-58678C28AFA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99673" y="1962673"/>
                <a:ext cx="132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F71E06C-D1C6-4FD6-A5E2-A648D6E4E74B}"/>
                  </a:ext>
                </a:extLst>
              </p14:cNvPr>
              <p14:cNvContentPartPr/>
              <p14:nvPr/>
            </p14:nvContentPartPr>
            <p14:xfrm>
              <a:off x="7513873" y="1778353"/>
              <a:ext cx="184320" cy="171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F71E06C-D1C6-4FD6-A5E2-A648D6E4E74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04873" y="1769713"/>
                <a:ext cx="2019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025F356-7E9C-4BAE-81E5-D749492163C2}"/>
                  </a:ext>
                </a:extLst>
              </p14:cNvPr>
              <p14:cNvContentPartPr/>
              <p14:nvPr/>
            </p14:nvContentPartPr>
            <p14:xfrm>
              <a:off x="7820233" y="1755313"/>
              <a:ext cx="140400" cy="214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025F356-7E9C-4BAE-81E5-D749492163C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11233" y="1746313"/>
                <a:ext cx="1580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9BFDC92-23C9-4AFB-85C8-75A31D22CEFA}"/>
                  </a:ext>
                </a:extLst>
              </p14:cNvPr>
              <p14:cNvContentPartPr/>
              <p14:nvPr/>
            </p14:nvContentPartPr>
            <p14:xfrm>
              <a:off x="8086633" y="1772593"/>
              <a:ext cx="443880" cy="263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9BFDC92-23C9-4AFB-85C8-75A31D22CEF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77640" y="1763953"/>
                <a:ext cx="461506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957DCA3-9866-44E4-9C70-9216A5889B46}"/>
                  </a:ext>
                </a:extLst>
              </p14:cNvPr>
              <p14:cNvContentPartPr/>
              <p14:nvPr/>
            </p14:nvContentPartPr>
            <p14:xfrm>
              <a:off x="6900073" y="1803193"/>
              <a:ext cx="494280" cy="257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957DCA3-9866-44E4-9C70-9216A5889B4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91073" y="1794553"/>
                <a:ext cx="5119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DD42B97-E4A5-4837-927A-BBBE620E0F21}"/>
                  </a:ext>
                </a:extLst>
              </p14:cNvPr>
              <p14:cNvContentPartPr/>
              <p14:nvPr/>
            </p14:nvContentPartPr>
            <p14:xfrm>
              <a:off x="5184313" y="1756753"/>
              <a:ext cx="928080" cy="5194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DD42B97-E4A5-4837-927A-BBBE620E0F2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75313" y="1748107"/>
                <a:ext cx="945720" cy="537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678ECF-E1C4-43A8-B30F-653948CAA004}"/>
                  </a:ext>
                </a:extLst>
              </p14:cNvPr>
              <p14:cNvContentPartPr/>
              <p14:nvPr/>
            </p14:nvContentPartPr>
            <p14:xfrm>
              <a:off x="4547833" y="3513913"/>
              <a:ext cx="166680" cy="334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678ECF-E1C4-43A8-B30F-653948CAA00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538833" y="3505273"/>
                <a:ext cx="1843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7F2770B-5986-470A-BB2A-31C5BC8F4C0A}"/>
                  </a:ext>
                </a:extLst>
              </p14:cNvPr>
              <p14:cNvContentPartPr/>
              <p14:nvPr/>
            </p14:nvContentPartPr>
            <p14:xfrm>
              <a:off x="4595713" y="3593833"/>
              <a:ext cx="11412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7F2770B-5986-470A-BB2A-31C5BC8F4C0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86713" y="3584833"/>
                <a:ext cx="131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7DE0C6E-8F78-42D8-91BB-D6B2E5A56508}"/>
                  </a:ext>
                </a:extLst>
              </p14:cNvPr>
              <p14:cNvContentPartPr/>
              <p14:nvPr/>
            </p14:nvContentPartPr>
            <p14:xfrm>
              <a:off x="5071273" y="3434713"/>
              <a:ext cx="1006200" cy="262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7DE0C6E-8F78-42D8-91BB-D6B2E5A5650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62273" y="3425713"/>
                <a:ext cx="10238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2E40C21-AAC8-4545-8946-07960E220349}"/>
                  </a:ext>
                </a:extLst>
              </p14:cNvPr>
              <p14:cNvContentPartPr/>
              <p14:nvPr/>
            </p14:nvContentPartPr>
            <p14:xfrm>
              <a:off x="6233713" y="3399793"/>
              <a:ext cx="377280" cy="261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2E40C21-AAC8-4545-8946-07960E22034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24722" y="3391141"/>
                <a:ext cx="394903" cy="27902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63575"/>
            <a:ext cx="7543800" cy="758825"/>
          </a:xfrm>
        </p:spPr>
        <p:txBody>
          <a:bodyPr/>
          <a:lstStyle/>
          <a:p>
            <a:pPr eaLnBrk="1" hangingPunct="1"/>
            <a:r>
              <a:rPr lang="en-US" sz="2400"/>
              <a:t>Effective or Root Mean Square (RMS) Value</a:t>
            </a:r>
            <a:br>
              <a:rPr lang="en-US" sz="2400"/>
            </a:br>
            <a:r>
              <a:rPr lang="en-US" sz="2400"/>
              <a:t> </a:t>
            </a:r>
            <a:r>
              <a:rPr lang="en-US" sz="2800"/>
              <a:t>review</a:t>
            </a:r>
            <a:endParaRPr lang="en-AU" sz="280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			</a:t>
            </a:r>
            <a:endParaRPr lang="en-US"/>
          </a:p>
          <a:p>
            <a:pPr lvl="1" eaLnBrk="1" hangingPunct="1">
              <a:lnSpc>
                <a:spcPct val="80000"/>
              </a:lnSpc>
            </a:pPr>
            <a:endParaRPr lang="en-US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l-GR" sz="1800">
              <a:cs typeface="Times New Roman" pitchFamily="18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1155700" y="4533900"/>
            <a:ext cx="6527800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/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4152900" y="4483100"/>
            <a:ext cx="4559300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/>
          </a:p>
        </p:txBody>
      </p:sp>
      <p:sp>
        <p:nvSpPr>
          <p:cNvPr id="7175" name="Text Box 10"/>
          <p:cNvSpPr txBox="1">
            <a:spLocks noChangeArrowheads="1"/>
          </p:cNvSpPr>
          <p:nvPr/>
        </p:nvSpPr>
        <p:spPr bwMode="auto">
          <a:xfrm>
            <a:off x="838200" y="1422400"/>
            <a:ext cx="5715000" cy="24669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The mathematical process involved (in order)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/>
              <a:t> </a:t>
            </a:r>
            <a:r>
              <a:rPr lang="en-AU">
                <a:solidFill>
                  <a:srgbClr val="CC0000"/>
                </a:solidFill>
              </a:rPr>
              <a:t>S</a:t>
            </a:r>
            <a:r>
              <a:rPr lang="en-AU"/>
              <a:t>quaring the waveform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/>
              <a:t> taking the </a:t>
            </a:r>
            <a:r>
              <a:rPr lang="en-AU">
                <a:solidFill>
                  <a:srgbClr val="CC0000"/>
                </a:solidFill>
              </a:rPr>
              <a:t>M</a:t>
            </a:r>
            <a:r>
              <a:rPr lang="en-AU"/>
              <a:t>ean (average)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/>
              <a:t> taking the square </a:t>
            </a:r>
            <a:r>
              <a:rPr lang="en-AU">
                <a:solidFill>
                  <a:srgbClr val="CC0000"/>
                </a:solidFill>
              </a:rPr>
              <a:t>R</a:t>
            </a:r>
            <a:r>
              <a:rPr lang="en-AU"/>
              <a:t>oot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AU"/>
          </a:p>
        </p:txBody>
      </p:sp>
      <p:sp>
        <p:nvSpPr>
          <p:cNvPr id="7176" name="Text Box 11"/>
          <p:cNvSpPr txBox="1">
            <a:spLocks noChangeArrowheads="1"/>
          </p:cNvSpPr>
          <p:nvPr/>
        </p:nvSpPr>
        <p:spPr bwMode="auto">
          <a:xfrm>
            <a:off x="6680200" y="1574800"/>
            <a:ext cx="2197100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/>
          </a:p>
        </p:txBody>
      </p:sp>
      <p:graphicFrame>
        <p:nvGraphicFramePr>
          <p:cNvPr id="7170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6361113" y="1665288"/>
          <a:ext cx="226536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9" name="Equation" r:id="rId4" imgW="1091880" imgH="558720" progId="Equation.3">
                  <p:embed/>
                </p:oleObj>
              </mc:Choice>
              <mc:Fallback>
                <p:oleObj name="Equation" r:id="rId4" imgW="1091880" imgH="5587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113" y="1665288"/>
                        <a:ext cx="2265362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14"/>
          <p:cNvSpPr txBox="1">
            <a:spLocks noChangeArrowheads="1"/>
          </p:cNvSpPr>
          <p:nvPr/>
        </p:nvSpPr>
        <p:spPr bwMode="auto">
          <a:xfrm>
            <a:off x="914400" y="3784600"/>
            <a:ext cx="7721600" cy="12065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>
                <a:solidFill>
                  <a:srgbClr val="CC0000"/>
                </a:solidFill>
              </a:rPr>
              <a:t>The above process can be applied to any periodic waveform to obtain the RMS value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D32-1526-4A94-9F45-D5DDF599B8EB}" type="slidenum">
              <a:rPr lang="en-AU" altLang="en-US" smtClean="0"/>
              <a:pPr>
                <a:defRPr/>
              </a:pPr>
              <a:t>13</a:t>
            </a:fld>
            <a:endParaRPr lang="en-AU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E4530F-9593-4A02-A37B-6ED0134D44D5}"/>
                  </a:ext>
                </a:extLst>
              </p14:cNvPr>
              <p14:cNvContentPartPr/>
              <p14:nvPr/>
            </p14:nvContentPartPr>
            <p14:xfrm>
              <a:off x="5947513" y="387423"/>
              <a:ext cx="2557080" cy="37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E4530F-9593-4A02-A37B-6ED0134D44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38513" y="378783"/>
                <a:ext cx="25747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A4838F8-4721-4540-AE2A-8B7D6B5C4F17}"/>
                  </a:ext>
                </a:extLst>
              </p14:cNvPr>
              <p14:cNvContentPartPr/>
              <p14:nvPr/>
            </p14:nvContentPartPr>
            <p14:xfrm>
              <a:off x="1327633" y="945423"/>
              <a:ext cx="6578280" cy="2442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A4838F8-4721-4540-AE2A-8B7D6B5C4F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8993" y="936783"/>
                <a:ext cx="6595920" cy="2459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8475"/>
            <a:ext cx="7543800" cy="758825"/>
          </a:xfrm>
        </p:spPr>
        <p:txBody>
          <a:bodyPr/>
          <a:lstStyle/>
          <a:p>
            <a:pPr eaLnBrk="1" hangingPunct="1"/>
            <a:r>
              <a:rPr lang="en-US" sz="2400"/>
              <a:t>Effective or Root Mean Square (RMS) Value</a:t>
            </a:r>
            <a:endParaRPr lang="en-AU" sz="240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			</a:t>
            </a:r>
            <a:endParaRPr lang="en-US"/>
          </a:p>
          <a:p>
            <a:pPr lvl="1" eaLnBrk="1" hangingPunct="1">
              <a:lnSpc>
                <a:spcPct val="80000"/>
              </a:lnSpc>
            </a:pPr>
            <a:endParaRPr lang="en-US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l-GR" sz="1800">
              <a:cs typeface="Times New Roman" pitchFamily="18" charset="0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155700" y="4533900"/>
            <a:ext cx="6527800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/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4152900" y="4483100"/>
            <a:ext cx="4559300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/>
          </a:p>
        </p:txBody>
      </p:sp>
      <p:sp>
        <p:nvSpPr>
          <p:cNvPr id="61446" name="Text Box 7"/>
          <p:cNvSpPr txBox="1">
            <a:spLocks noChangeArrowheads="1"/>
          </p:cNvSpPr>
          <p:nvPr/>
        </p:nvSpPr>
        <p:spPr bwMode="auto">
          <a:xfrm>
            <a:off x="6680200" y="1574800"/>
            <a:ext cx="2197100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/>
          </a:p>
        </p:txBody>
      </p:sp>
      <p:sp>
        <p:nvSpPr>
          <p:cNvPr id="61447" name="Text Box 11"/>
          <p:cNvSpPr txBox="1">
            <a:spLocks noChangeArrowheads="1"/>
          </p:cNvSpPr>
          <p:nvPr/>
        </p:nvSpPr>
        <p:spPr bwMode="auto">
          <a:xfrm>
            <a:off x="850900" y="1257300"/>
            <a:ext cx="7581900" cy="7096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dirty="0"/>
              <a:t>Example 13.23 </a:t>
            </a:r>
            <a:r>
              <a:rPr lang="en-AU" dirty="0" err="1"/>
              <a:t>Boylestad</a:t>
            </a:r>
            <a:r>
              <a:rPr lang="en-AU" dirty="0"/>
              <a:t> (page 569)</a:t>
            </a:r>
          </a:p>
          <a:p>
            <a:pPr>
              <a:spcBef>
                <a:spcPct val="50000"/>
              </a:spcBef>
            </a:pPr>
            <a:r>
              <a:rPr lang="en-AU" dirty="0"/>
              <a:t>Calculate the rms value of the voltage waveform in Fig. 13.62</a:t>
            </a:r>
          </a:p>
        </p:txBody>
      </p:sp>
      <p:sp>
        <p:nvSpPr>
          <p:cNvPr id="61448" name="Text Box 14"/>
          <p:cNvSpPr txBox="1">
            <a:spLocks noChangeArrowheads="1"/>
          </p:cNvSpPr>
          <p:nvPr/>
        </p:nvSpPr>
        <p:spPr bwMode="auto">
          <a:xfrm>
            <a:off x="635000" y="5816600"/>
            <a:ext cx="3327400" cy="2778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1400"/>
              <a:t>Boylestad, Prentice Hall 2007</a:t>
            </a:r>
          </a:p>
        </p:txBody>
      </p:sp>
      <p:pic>
        <p:nvPicPr>
          <p:cNvPr id="61449" name="Picture 15" descr="AAGWGDU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3613" y="2292350"/>
            <a:ext cx="4645025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5513" y="3630613"/>
            <a:ext cx="4408487" cy="23399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F2165-434C-4C19-A4C4-34F9EA71CCA4}" type="slidenum">
              <a:rPr lang="en-AU" altLang="en-US" smtClean="0"/>
              <a:pPr>
                <a:defRPr/>
              </a:pPr>
              <a:t>14</a:t>
            </a:fld>
            <a:endParaRPr lang="en-AU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B71B8B-987A-4F30-AD71-F2E83905EAE6}"/>
                  </a:ext>
                </a:extLst>
              </p14:cNvPr>
              <p14:cNvContentPartPr/>
              <p14:nvPr/>
            </p14:nvContentPartPr>
            <p14:xfrm>
              <a:off x="849720" y="4124320"/>
              <a:ext cx="686880" cy="291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B71B8B-987A-4F30-AD71-F2E83905EA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3720" y="4088680"/>
                <a:ext cx="75852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BBEC99-0493-4DB6-AE09-AA9C8AAFE34A}"/>
                  </a:ext>
                </a:extLst>
              </p14:cNvPr>
              <p14:cNvContentPartPr/>
              <p14:nvPr/>
            </p14:nvContentPartPr>
            <p14:xfrm>
              <a:off x="5533153" y="3949090"/>
              <a:ext cx="82080" cy="1772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BBEC99-0493-4DB6-AE09-AA9C8AAFE3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24513" y="3940090"/>
                <a:ext cx="99720" cy="17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AC4C96E-85C3-487F-9DD2-4699DE3B2EC8}"/>
                  </a:ext>
                </a:extLst>
              </p14:cNvPr>
              <p14:cNvContentPartPr/>
              <p14:nvPr/>
            </p14:nvContentPartPr>
            <p14:xfrm>
              <a:off x="8348713" y="3982930"/>
              <a:ext cx="48600" cy="178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AC4C96E-85C3-487F-9DD2-4699DE3B2E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39713" y="3974290"/>
                <a:ext cx="66240" cy="1806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85800" y="62833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124200" y="62833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>
          <a:xfrm>
            <a:off x="393700" y="717550"/>
            <a:ext cx="7759700" cy="684213"/>
          </a:xfrm>
        </p:spPr>
        <p:txBody>
          <a:bodyPr lIns="90487" tIns="44450" rIns="90487" bIns="44450"/>
          <a:lstStyle/>
          <a:p>
            <a:pPr eaLnBrk="1" hangingPunct="1"/>
            <a:r>
              <a:rPr lang="en-US"/>
              <a:t>Effective (rms) Values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3700" y="1401763"/>
            <a:ext cx="7759700" cy="3208337"/>
          </a:xfrm>
        </p:spPr>
        <p:txBody>
          <a:bodyPr lIns="90487" tIns="44450" rIns="90487" bIns="44450"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 Instrumentation 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 A </a:t>
            </a:r>
            <a:r>
              <a:rPr lang="en-US" i="1"/>
              <a:t>true rms</a:t>
            </a:r>
            <a:r>
              <a:rPr lang="en-US"/>
              <a:t> meter will read the effective value of any waveform and is not limited to only sinusoidal waveforms.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 You should make sure that your meter is a true rms meter, by checking the manual, if waveforms other than purely sinusoidal are to be encountered.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8562C-C422-4085-9C58-E7094029443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62833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833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Response of R, L and C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 The response of the basic R, L, and C elements to a sinusoidal voltage and current will be examined with a special note of how frequency will affect the “opposing” characteristic of each element.  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 Phasor notation will then be introduced to establish a method of analysis.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0619F-6039-494E-A841-456CAFD0690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833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833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34963"/>
            <a:ext cx="7772400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/>
              <a:t>The Derivative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330325"/>
            <a:ext cx="8164513" cy="4953000"/>
          </a:xfrm>
        </p:spPr>
        <p:txBody>
          <a:bodyPr lIns="90488" tIns="44450" rIns="90488" bIns="44450"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 To understand the response of the basic R, L, and C elements to a sinusoidal signal, you need to examine the concept of the derivative.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 The derivative </a:t>
            </a:r>
            <a:r>
              <a:rPr lang="en-US" i="1"/>
              <a:t>dx/dt</a:t>
            </a:r>
            <a:r>
              <a:rPr lang="en-US"/>
              <a:t> is defined as the rate of change of </a:t>
            </a:r>
            <a:r>
              <a:rPr lang="en-US" i="1"/>
              <a:t>x</a:t>
            </a:r>
            <a:r>
              <a:rPr lang="en-US"/>
              <a:t> with respect to time.  If </a:t>
            </a:r>
            <a:r>
              <a:rPr lang="en-US" i="1"/>
              <a:t>x</a:t>
            </a:r>
            <a:r>
              <a:rPr lang="en-US"/>
              <a:t> fails to change at a particular instant, </a:t>
            </a:r>
            <a:r>
              <a:rPr lang="en-US" i="1"/>
              <a:t>dx</a:t>
            </a:r>
            <a:r>
              <a:rPr lang="en-US"/>
              <a:t> = 0, and the derivative is zero.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 For the sinusoidal waveform, </a:t>
            </a:r>
            <a:r>
              <a:rPr lang="en-US" i="1"/>
              <a:t>dx/dt</a:t>
            </a:r>
            <a:r>
              <a:rPr lang="en-US"/>
              <a:t> is zero only at the positive and negative peaks (</a:t>
            </a:r>
            <a:r>
              <a:rPr lang="en-US">
                <a:latin typeface="Symbol" pitchFamily="18" charset="2"/>
              </a:rPr>
              <a:t>w</a:t>
            </a:r>
            <a:r>
              <a:rPr lang="en-US" i="1"/>
              <a:t>t </a:t>
            </a:r>
            <a:r>
              <a:rPr lang="en-US"/>
              <a:t>= </a:t>
            </a:r>
            <a:r>
              <a:rPr lang="en-US">
                <a:latin typeface="Symbol" pitchFamily="18" charset="2"/>
              </a:rPr>
              <a:t>p</a:t>
            </a:r>
            <a:r>
              <a:rPr lang="en-US"/>
              <a:t>/2 and 3</a:t>
            </a:r>
            <a:r>
              <a:rPr lang="en-US">
                <a:latin typeface="Symbol" pitchFamily="18" charset="2"/>
              </a:rPr>
              <a:t>p</a:t>
            </a:r>
            <a:r>
              <a:rPr lang="en-US"/>
              <a:t>/2) since </a:t>
            </a:r>
            <a:r>
              <a:rPr lang="en-US" i="1"/>
              <a:t>x</a:t>
            </a:r>
            <a:r>
              <a:rPr lang="en-US"/>
              <a:t> fails to change at these instants of time.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70A2C-7899-4D2E-AFC7-0C3F3B50CA1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24579" name="Group 8"/>
          <p:cNvGrpSpPr>
            <a:grpSpLocks noGrp="1"/>
          </p:cNvGrpSpPr>
          <p:nvPr/>
        </p:nvGrpSpPr>
        <p:grpSpPr bwMode="auto">
          <a:xfrm>
            <a:off x="520700" y="1250950"/>
            <a:ext cx="8226425" cy="4241800"/>
            <a:chOff x="969" y="1662"/>
            <a:chExt cx="3222" cy="1678"/>
          </a:xfrm>
        </p:grpSpPr>
        <p:pic>
          <p:nvPicPr>
            <p:cNvPr id="24581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69" y="1662"/>
              <a:ext cx="3222" cy="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2" name="Rectangle 7"/>
            <p:cNvSpPr>
              <a:spLocks noChangeArrowheads="1"/>
            </p:cNvSpPr>
            <p:nvPr/>
          </p:nvSpPr>
          <p:spPr bwMode="auto">
            <a:xfrm>
              <a:off x="1042" y="3155"/>
              <a:ext cx="3111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i="1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A601C0-A88F-4E04-B176-DAA611D3A8F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001F4B-30D9-43E0-8655-BB307820F165}"/>
                  </a:ext>
                </a:extLst>
              </p14:cNvPr>
              <p14:cNvContentPartPr/>
              <p14:nvPr/>
            </p14:nvContentPartPr>
            <p14:xfrm>
              <a:off x="2249953" y="2222843"/>
              <a:ext cx="894960" cy="1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001F4B-30D9-43E0-8655-BB307820F1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313" y="2213843"/>
                <a:ext cx="9126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234AEB-0FB8-41F8-B33A-665EC01EC3BC}"/>
                  </a:ext>
                </a:extLst>
              </p14:cNvPr>
              <p14:cNvContentPartPr/>
              <p14:nvPr/>
            </p14:nvContentPartPr>
            <p14:xfrm>
              <a:off x="4341193" y="4770203"/>
              <a:ext cx="850320" cy="9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234AEB-0FB8-41F8-B33A-665EC01EC3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2553" y="4761563"/>
                <a:ext cx="8679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83D004-9D44-4829-B789-5A08B8230255}"/>
                  </a:ext>
                </a:extLst>
              </p14:cNvPr>
              <p14:cNvContentPartPr/>
              <p14:nvPr/>
            </p14:nvContentPartPr>
            <p14:xfrm>
              <a:off x="1367593" y="3055500"/>
              <a:ext cx="430560" cy="747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83D004-9D44-4829-B789-5A08B82302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58593" y="3046500"/>
                <a:ext cx="44820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C76220-F85A-4825-808C-7836D597DC55}"/>
                  </a:ext>
                </a:extLst>
              </p14:cNvPr>
              <p14:cNvContentPartPr/>
              <p14:nvPr/>
            </p14:nvContentPartPr>
            <p14:xfrm>
              <a:off x="3657553" y="3251723"/>
              <a:ext cx="245160" cy="470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C76220-F85A-4825-808C-7836D597DC5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48553" y="3242723"/>
                <a:ext cx="26280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F45357-C7F0-422D-B309-79D1E560D2AB}"/>
                  </a:ext>
                </a:extLst>
              </p14:cNvPr>
              <p14:cNvContentPartPr/>
              <p14:nvPr/>
            </p14:nvContentPartPr>
            <p14:xfrm>
              <a:off x="5613433" y="3210323"/>
              <a:ext cx="228240" cy="550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F45357-C7F0-422D-B309-79D1E560D2A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04433" y="3201323"/>
                <a:ext cx="24588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AF5ECA5-86FB-49B1-89D6-71714E5E2845}"/>
                  </a:ext>
                </a:extLst>
              </p14:cNvPr>
              <p14:cNvContentPartPr/>
              <p14:nvPr/>
            </p14:nvContentPartPr>
            <p14:xfrm>
              <a:off x="1892113" y="2345024"/>
              <a:ext cx="428400" cy="342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AF5ECA5-86FB-49B1-89D6-71714E5E284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83473" y="2336024"/>
                <a:ext cx="4460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6F04B7B-CDE1-4CB6-865E-BF2D3BC209AF}"/>
                  </a:ext>
                </a:extLst>
              </p14:cNvPr>
              <p14:cNvContentPartPr/>
              <p14:nvPr/>
            </p14:nvContentPartPr>
            <p14:xfrm>
              <a:off x="3108913" y="2472464"/>
              <a:ext cx="348840" cy="274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6F04B7B-CDE1-4CB6-865E-BF2D3BC209A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99913" y="2463464"/>
                <a:ext cx="3664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83C860-B88F-4C43-B93D-4DD55B9D0F20}"/>
                  </a:ext>
                </a:extLst>
              </p14:cNvPr>
              <p14:cNvContentPartPr/>
              <p14:nvPr/>
            </p14:nvContentPartPr>
            <p14:xfrm>
              <a:off x="3935473" y="4190024"/>
              <a:ext cx="371520" cy="281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83C860-B88F-4C43-B93D-4DD55B9D0F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26833" y="4181024"/>
                <a:ext cx="389160" cy="29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833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833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15925"/>
            <a:ext cx="7772400" cy="990600"/>
          </a:xfrm>
        </p:spPr>
        <p:txBody>
          <a:bodyPr lIns="90488" tIns="44450" rIns="90488" bIns="44450"/>
          <a:lstStyle/>
          <a:p>
            <a:pPr eaLnBrk="1" hangingPunct="1"/>
            <a:r>
              <a:rPr lang="en-US"/>
              <a:t>The Derivative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06525"/>
            <a:ext cx="8229600" cy="5105400"/>
          </a:xfrm>
        </p:spPr>
        <p:txBody>
          <a:bodyPr lIns="90488" tIns="44450" rIns="90488" bIns="44450"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 The derivative </a:t>
            </a:r>
            <a:r>
              <a:rPr lang="en-US" i="1"/>
              <a:t>dx/dt</a:t>
            </a:r>
            <a:r>
              <a:rPr lang="en-US"/>
              <a:t> is actually the slope of the graph at any instant of time.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 The greatest change in </a:t>
            </a:r>
            <a:r>
              <a:rPr lang="en-US" i="1"/>
              <a:t>x</a:t>
            </a:r>
            <a:r>
              <a:rPr lang="en-US"/>
              <a:t> will occur at the instants </a:t>
            </a:r>
            <a:r>
              <a:rPr lang="en-US">
                <a:latin typeface="Symbol" pitchFamily="18" charset="2"/>
              </a:rPr>
              <a:t>w</a:t>
            </a:r>
            <a:r>
              <a:rPr lang="en-US" i="1"/>
              <a:t>t</a:t>
            </a:r>
            <a:r>
              <a:rPr lang="en-US"/>
              <a:t> = 0, </a:t>
            </a:r>
            <a:r>
              <a:rPr lang="en-US">
                <a:latin typeface="Symbol" pitchFamily="18" charset="2"/>
              </a:rPr>
              <a:t>p</a:t>
            </a:r>
            <a:r>
              <a:rPr lang="en-US"/>
              <a:t>, and 2</a:t>
            </a:r>
            <a:r>
              <a:rPr lang="en-US">
                <a:latin typeface="Symbol" pitchFamily="18" charset="2"/>
              </a:rPr>
              <a:t>p.</a:t>
            </a:r>
            <a:endParaRPr lang="en-US"/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 For various values of </a:t>
            </a:r>
            <a:r>
              <a:rPr lang="en-US">
                <a:latin typeface="Symbol" pitchFamily="18" charset="2"/>
              </a:rPr>
              <a:t>w</a:t>
            </a:r>
            <a:r>
              <a:rPr lang="en-US" i="1"/>
              <a:t>t</a:t>
            </a:r>
            <a:r>
              <a:rPr lang="en-US"/>
              <a:t> between these maxima and minima, the derivative will exist and will have values from the minimum to the maximum inclusive.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 The derivative of a sine wave is a cosine wave; it has the same period and frequency as the original sinusoidal waveform.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4EB58A-8032-424A-AC12-0DAB9C6281A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AU"/>
          </a:p>
          <a:p>
            <a:pPr eaLnBrk="1" hangingPunct="1">
              <a:buFontTx/>
              <a:buNone/>
            </a:pPr>
            <a:endParaRPr lang="en-AU"/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12763" y="1417638"/>
            <a:ext cx="8453437" cy="406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82563" indent="-182563"/>
            <a:r>
              <a:rPr lang="en-AU" sz="2400"/>
              <a:t>Chapter 14 – Boylestad</a:t>
            </a:r>
            <a:endParaRPr lang="en-AU" sz="5400"/>
          </a:p>
          <a:p>
            <a:pPr marL="182563" indent="-182563"/>
            <a:endParaRPr lang="en-AU" sz="5400"/>
          </a:p>
          <a:p>
            <a:pPr marL="182563" indent="-182563">
              <a:buFontTx/>
              <a:buChar char="•"/>
            </a:pPr>
            <a:r>
              <a:rPr lang="en-AU" sz="3200"/>
              <a:t>Sinusoidal response of resistor, inductor and capacitor</a:t>
            </a:r>
          </a:p>
          <a:p>
            <a:pPr marL="182563" indent="-182563">
              <a:buFontTx/>
              <a:buChar char="•"/>
            </a:pPr>
            <a:r>
              <a:rPr lang="en-AU" sz="3200"/>
              <a:t>Low and high frequency response of inductors and capacitors</a:t>
            </a:r>
          </a:p>
          <a:p>
            <a:pPr marL="182563" indent="-182563">
              <a:buFontTx/>
              <a:buChar char="•"/>
            </a:pPr>
            <a:r>
              <a:rPr lang="en-AU" sz="3200"/>
              <a:t>Average power and Power Factor</a:t>
            </a:r>
            <a:endParaRPr lang="en-US" sz="3200"/>
          </a:p>
          <a:p>
            <a:pPr marL="182563" indent="-182563">
              <a:buFontTx/>
              <a:buChar char="•"/>
            </a:pPr>
            <a:endParaRPr lang="en-US" sz="2000">
              <a:solidFill>
                <a:srgbClr val="FFFF00"/>
              </a:solidFill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12763" y="782638"/>
            <a:ext cx="76327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400"/>
              <a:t>Basic Elements and Phasors</a:t>
            </a:r>
            <a:endParaRPr lang="en-US" sz="24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41629-89C5-4D57-A8B3-A3D0BB77A8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700" y="1250950"/>
            <a:ext cx="8226425" cy="39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4EA432-C7CF-4133-B388-DAF0818E28A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28E14A-3E42-40CD-BF6F-B6F101B53495}"/>
                  </a:ext>
                </a:extLst>
              </p14:cNvPr>
              <p14:cNvContentPartPr/>
              <p14:nvPr/>
            </p14:nvContentPartPr>
            <p14:xfrm>
              <a:off x="1218360" y="1106440"/>
              <a:ext cx="562320" cy="704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28E14A-3E42-40CD-BF6F-B6F101B534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9360" y="1097440"/>
                <a:ext cx="579960" cy="72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1650"/>
            <a:ext cx="7543800" cy="758825"/>
          </a:xfrm>
        </p:spPr>
        <p:txBody>
          <a:bodyPr/>
          <a:lstStyle/>
          <a:p>
            <a:pPr eaLnBrk="1" hangingPunct="1"/>
            <a:r>
              <a:rPr lang="en-US"/>
              <a:t>Sinusoidal Response: Resistor</a:t>
            </a:r>
            <a:endParaRPr lang="en-AU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19713" y="1654175"/>
          <a:ext cx="3054350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Visio" r:id="rId4" imgW="3505505" imgH="2551481" progId="">
                  <p:embed/>
                </p:oleObj>
              </mc:Choice>
              <mc:Fallback>
                <p:oleObj name="Visio" r:id="rId4" imgW="3505505" imgH="2551481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1654175"/>
                        <a:ext cx="3054350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57238" y="1476375"/>
          <a:ext cx="4008437" cy="332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6" imgW="1790640" imgH="1485720" progId="Equation.3">
                  <p:embed/>
                </p:oleObj>
              </mc:Choice>
              <mc:Fallback>
                <p:oleObj name="Equation" r:id="rId6" imgW="1790640" imgH="1485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476375"/>
                        <a:ext cx="4008437" cy="332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754063" y="4470400"/>
            <a:ext cx="7620000" cy="622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  <a:buFontTx/>
              <a:buChar char="•"/>
            </a:pPr>
            <a:r>
              <a:rPr lang="en-AU" sz="2000">
                <a:solidFill>
                  <a:srgbClr val="CC0000"/>
                </a:solidFill>
              </a:rPr>
              <a:t>For a resistor the voltage and current are in phase</a:t>
            </a:r>
            <a:r>
              <a:rPr lang="en-AU" sz="2000"/>
              <a:t> and are related by Ohm’s law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4C98B3-D7FC-4B81-BC4C-228A6085BA0B}" type="slidenum">
              <a:rPr lang="en-AU" altLang="en-US" smtClean="0"/>
              <a:pPr>
                <a:defRPr/>
              </a:pPr>
              <a:t>21</a:t>
            </a:fld>
            <a:endParaRPr lang="en-AU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EE70CB-4D58-4632-888F-2F411C352709}"/>
                  </a:ext>
                </a:extLst>
              </p14:cNvPr>
              <p14:cNvContentPartPr/>
              <p14:nvPr/>
            </p14:nvContentPartPr>
            <p14:xfrm>
              <a:off x="1833793" y="1374355"/>
              <a:ext cx="130680" cy="429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EE70CB-4D58-4632-888F-2F411C3527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24793" y="1365715"/>
                <a:ext cx="1483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0662D3-2C9A-496E-AFE0-2BEB387B973C}"/>
                  </a:ext>
                </a:extLst>
              </p14:cNvPr>
              <p14:cNvContentPartPr/>
              <p14:nvPr/>
            </p14:nvContentPartPr>
            <p14:xfrm>
              <a:off x="1174633" y="1509355"/>
              <a:ext cx="169200" cy="340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0662D3-2C9A-496E-AFE0-2BEB387B97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65993" y="1500355"/>
                <a:ext cx="18684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195402-396B-4E16-A48E-D8F5703E6A47}"/>
                  </a:ext>
                </a:extLst>
              </p14:cNvPr>
              <p14:cNvContentPartPr/>
              <p14:nvPr/>
            </p14:nvContentPartPr>
            <p14:xfrm>
              <a:off x="1478833" y="1494235"/>
              <a:ext cx="98280" cy="37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195402-396B-4E16-A48E-D8F5703E6A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69833" y="1485595"/>
                <a:ext cx="11592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B0D2E5-DD0E-4860-B846-EE590F95B917}"/>
                  </a:ext>
                </a:extLst>
              </p14:cNvPr>
              <p14:cNvContentPartPr/>
              <p14:nvPr/>
            </p14:nvContentPartPr>
            <p14:xfrm>
              <a:off x="2830273" y="1407115"/>
              <a:ext cx="495720" cy="437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B0D2E5-DD0E-4860-B846-EE590F95B9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1273" y="1398115"/>
                <a:ext cx="51336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61FA4B5-8C28-4D2A-A1F4-AE3413F7EE4B}"/>
                  </a:ext>
                </a:extLst>
              </p14:cNvPr>
              <p14:cNvContentPartPr/>
              <p14:nvPr/>
            </p14:nvContentPartPr>
            <p14:xfrm>
              <a:off x="642193" y="1679275"/>
              <a:ext cx="165240" cy="384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61FA4B5-8C28-4D2A-A1F4-AE3413F7EE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3193" y="1670635"/>
                <a:ext cx="18288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1FBD74-9CE9-483F-9CDD-766E9078CBE9}"/>
                  </a:ext>
                </a:extLst>
              </p14:cNvPr>
              <p14:cNvContentPartPr/>
              <p14:nvPr/>
            </p14:nvContentPartPr>
            <p14:xfrm>
              <a:off x="920113" y="1661635"/>
              <a:ext cx="129240" cy="421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1FBD74-9CE9-483F-9CDD-766E9078CBE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1473" y="1652995"/>
                <a:ext cx="1468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03CD337-7F0C-49B8-9613-8581C5673F68}"/>
                  </a:ext>
                </a:extLst>
              </p14:cNvPr>
              <p14:cNvContentPartPr/>
              <p14:nvPr/>
            </p14:nvContentPartPr>
            <p14:xfrm>
              <a:off x="3512473" y="1577395"/>
              <a:ext cx="153000" cy="579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03CD337-7F0C-49B8-9613-8581C5673F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03833" y="1568395"/>
                <a:ext cx="17064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3AA04B2-31F5-4B76-BCFA-FAC12085B7DA}"/>
                  </a:ext>
                </a:extLst>
              </p14:cNvPr>
              <p14:cNvContentPartPr/>
              <p14:nvPr/>
            </p14:nvContentPartPr>
            <p14:xfrm>
              <a:off x="4309153" y="1597555"/>
              <a:ext cx="716400" cy="694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3AA04B2-31F5-4B76-BCFA-FAC12085B7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00513" y="1588915"/>
                <a:ext cx="734040" cy="71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27651" name="Group 13"/>
          <p:cNvGrpSpPr>
            <a:grpSpLocks noGrp="1"/>
          </p:cNvGrpSpPr>
          <p:nvPr/>
        </p:nvGrpSpPr>
        <p:grpSpPr bwMode="auto">
          <a:xfrm>
            <a:off x="520700" y="1250950"/>
            <a:ext cx="8226425" cy="4727575"/>
            <a:chOff x="1005" y="1560"/>
            <a:chExt cx="3150" cy="2169"/>
          </a:xfrm>
        </p:grpSpPr>
        <p:pic>
          <p:nvPicPr>
            <p:cNvPr id="27653" name="Picture 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5" y="1560"/>
              <a:ext cx="3150" cy="1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54" name="Rectangle 12"/>
            <p:cNvSpPr>
              <a:spLocks noChangeArrowheads="1"/>
            </p:cNvSpPr>
            <p:nvPr/>
          </p:nvSpPr>
          <p:spPr bwMode="auto">
            <a:xfrm>
              <a:off x="1074" y="3343"/>
              <a:ext cx="3006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/>
                <a:t>The voltage and current of a resistive element are in phase.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4E88A-D3D3-4F38-BBA9-B440D291AEE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1650"/>
            <a:ext cx="7543800" cy="758825"/>
          </a:xfrm>
        </p:spPr>
        <p:txBody>
          <a:bodyPr/>
          <a:lstStyle/>
          <a:p>
            <a:pPr eaLnBrk="1" hangingPunct="1"/>
            <a:r>
              <a:rPr lang="en-US"/>
              <a:t>Sinusoidal Response: Inductors</a:t>
            </a:r>
            <a:endParaRPr lang="en-AU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2763" y="1271588"/>
          <a:ext cx="5281612" cy="308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4" imgW="2565360" imgH="1498320" progId="Equation.3">
                  <p:embed/>
                </p:oleObj>
              </mc:Choice>
              <mc:Fallback>
                <p:oleObj name="Equation" r:id="rId4" imgW="2565360" imgH="1498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1271588"/>
                        <a:ext cx="5281612" cy="308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88000" y="1766888"/>
          <a:ext cx="2968625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Visio" r:id="rId6" imgW="3406750" imgH="2551481" progId="">
                  <p:embed/>
                </p:oleObj>
              </mc:Choice>
              <mc:Fallback>
                <p:oleObj name="Visio" r:id="rId6" imgW="3406750" imgH="255148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1766888"/>
                        <a:ext cx="2968625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709613" y="4757738"/>
            <a:ext cx="7620000" cy="10398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  <a:buFontTx/>
              <a:buChar char="•"/>
            </a:pPr>
            <a:r>
              <a:rPr lang="en-AU" sz="2000">
                <a:solidFill>
                  <a:srgbClr val="CC0000"/>
                </a:solidFill>
              </a:rPr>
              <a:t>For an inductor the current lags the voltage by 90 degrees</a:t>
            </a:r>
          </a:p>
          <a:p>
            <a:pPr marL="274638" indent="-274638">
              <a:spcBef>
                <a:spcPct val="50000"/>
              </a:spcBef>
              <a:buFontTx/>
              <a:buChar char="•"/>
            </a:pPr>
            <a:r>
              <a:rPr lang="en-AU" sz="2000"/>
              <a:t>X</a:t>
            </a:r>
            <a:r>
              <a:rPr lang="en-AU" sz="2000" baseline="-25000"/>
              <a:t>L</a:t>
            </a:r>
            <a:r>
              <a:rPr lang="en-AU" sz="2000"/>
              <a:t> = </a:t>
            </a:r>
            <a:r>
              <a:rPr lang="en-AU" sz="2000">
                <a:sym typeface="Symbol" pitchFamily="18" charset="2"/>
              </a:rPr>
              <a:t>L is called the </a:t>
            </a:r>
            <a:r>
              <a:rPr lang="en-AU" sz="2000">
                <a:solidFill>
                  <a:srgbClr val="CC0000"/>
                </a:solidFill>
                <a:sym typeface="Symbol" pitchFamily="18" charset="2"/>
              </a:rPr>
              <a:t>inductive reactance - unit 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19167F-F837-4D4C-A840-1752BDBC991C}" type="slidenum">
              <a:rPr lang="en-AU" altLang="en-US" smtClean="0"/>
              <a:pPr>
                <a:defRPr/>
              </a:pPr>
              <a:t>23</a:t>
            </a:fld>
            <a:endParaRPr lang="en-AU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DD5168-196D-4831-9119-19CF96D4DB84}"/>
                  </a:ext>
                </a:extLst>
              </p14:cNvPr>
              <p14:cNvContentPartPr/>
              <p14:nvPr/>
            </p14:nvContentPartPr>
            <p14:xfrm>
              <a:off x="166633" y="1788840"/>
              <a:ext cx="390240" cy="1407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DD5168-196D-4831-9119-19CF96D4DB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7633" y="1780200"/>
                <a:ext cx="407880" cy="14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01" name="Ink 2100">
                <a:extLst>
                  <a:ext uri="{FF2B5EF4-FFF2-40B4-BE49-F238E27FC236}">
                    <a16:creationId xmlns:a16="http://schemas.microsoft.com/office/drawing/2014/main" id="{CEE34B26-D2E0-4534-8386-5CC411F8D58E}"/>
                  </a:ext>
                </a:extLst>
              </p14:cNvPr>
              <p14:cNvContentPartPr/>
              <p14:nvPr/>
            </p14:nvContentPartPr>
            <p14:xfrm>
              <a:off x="6510913" y="198360"/>
              <a:ext cx="1787040" cy="1429200"/>
            </p14:xfrm>
          </p:contentPart>
        </mc:Choice>
        <mc:Fallback xmlns="">
          <p:pic>
            <p:nvPicPr>
              <p:cNvPr id="2101" name="Ink 2100">
                <a:extLst>
                  <a:ext uri="{FF2B5EF4-FFF2-40B4-BE49-F238E27FC236}">
                    <a16:creationId xmlns:a16="http://schemas.microsoft.com/office/drawing/2014/main" id="{CEE34B26-D2E0-4534-8386-5CC411F8D5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02271" y="189362"/>
                <a:ext cx="1804684" cy="1446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05" name="Ink 2104">
                <a:extLst>
                  <a:ext uri="{FF2B5EF4-FFF2-40B4-BE49-F238E27FC236}">
                    <a16:creationId xmlns:a16="http://schemas.microsoft.com/office/drawing/2014/main" id="{6AEA4F34-6DD2-48E3-87AC-273843CD6949}"/>
                  </a:ext>
                </a:extLst>
              </p14:cNvPr>
              <p14:cNvContentPartPr/>
              <p14:nvPr/>
            </p14:nvContentPartPr>
            <p14:xfrm>
              <a:off x="898153" y="1271520"/>
              <a:ext cx="5067000" cy="2388960"/>
            </p14:xfrm>
          </p:contentPart>
        </mc:Choice>
        <mc:Fallback xmlns="">
          <p:pic>
            <p:nvPicPr>
              <p:cNvPr id="2105" name="Ink 2104">
                <a:extLst>
                  <a:ext uri="{FF2B5EF4-FFF2-40B4-BE49-F238E27FC236}">
                    <a16:creationId xmlns:a16="http://schemas.microsoft.com/office/drawing/2014/main" id="{6AEA4F34-6DD2-48E3-87AC-273843CD69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9512" y="1262879"/>
                <a:ext cx="5084641" cy="2406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08" name="Ink 2107">
                <a:extLst>
                  <a:ext uri="{FF2B5EF4-FFF2-40B4-BE49-F238E27FC236}">
                    <a16:creationId xmlns:a16="http://schemas.microsoft.com/office/drawing/2014/main" id="{B1885BD8-075C-4C56-B6D5-4DC93D58C681}"/>
                  </a:ext>
                </a:extLst>
              </p14:cNvPr>
              <p14:cNvContentPartPr/>
              <p14:nvPr/>
            </p14:nvContentPartPr>
            <p14:xfrm>
              <a:off x="6328753" y="5128200"/>
              <a:ext cx="297000" cy="97920"/>
            </p14:xfrm>
          </p:contentPart>
        </mc:Choice>
        <mc:Fallback xmlns="">
          <p:pic>
            <p:nvPicPr>
              <p:cNvPr id="2108" name="Ink 2107">
                <a:extLst>
                  <a:ext uri="{FF2B5EF4-FFF2-40B4-BE49-F238E27FC236}">
                    <a16:creationId xmlns:a16="http://schemas.microsoft.com/office/drawing/2014/main" id="{B1885BD8-075C-4C56-B6D5-4DC93D58C6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20113" y="5119233"/>
                <a:ext cx="314640" cy="11549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01650"/>
            <a:ext cx="7543800" cy="758825"/>
          </a:xfrm>
        </p:spPr>
        <p:txBody>
          <a:bodyPr/>
          <a:lstStyle/>
          <a:p>
            <a:pPr eaLnBrk="1" hangingPunct="1"/>
            <a:r>
              <a:rPr lang="en-US" sz="3200"/>
              <a:t>Sinusoidal Response: Waveforms</a:t>
            </a:r>
            <a:endParaRPr lang="en-AU" sz="3200"/>
          </a:p>
        </p:txBody>
      </p:sp>
      <p:pic>
        <p:nvPicPr>
          <p:cNvPr id="2867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8600" y="2049463"/>
            <a:ext cx="5207000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Text Box 15"/>
          <p:cNvSpPr txBox="1">
            <a:spLocks noChangeArrowheads="1"/>
          </p:cNvSpPr>
          <p:nvPr/>
        </p:nvSpPr>
        <p:spPr bwMode="auto">
          <a:xfrm>
            <a:off x="838200" y="1358900"/>
            <a:ext cx="2997200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Inductor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9F7D4-748C-41F4-8DEA-4AEBB92776B1}" type="slidenum">
              <a:rPr lang="en-AU" altLang="en-US" smtClean="0"/>
              <a:pPr>
                <a:defRPr/>
              </a:pPr>
              <a:t>24</a:t>
            </a:fld>
            <a:endParaRPr lang="en-AU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E0F9D5-A644-4D56-896C-737CDFBE86A3}"/>
                  </a:ext>
                </a:extLst>
              </p14:cNvPr>
              <p14:cNvContentPartPr/>
              <p14:nvPr/>
            </p14:nvContentPartPr>
            <p14:xfrm>
              <a:off x="3981193" y="3535278"/>
              <a:ext cx="140040" cy="116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E0F9D5-A644-4D56-896C-737CDFBE86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553" y="3526278"/>
                <a:ext cx="1576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F95B0B-40F0-4912-9D9D-DE68DE689C8E}"/>
                  </a:ext>
                </a:extLst>
              </p14:cNvPr>
              <p14:cNvContentPartPr/>
              <p14:nvPr/>
            </p14:nvContentPartPr>
            <p14:xfrm>
              <a:off x="4654393" y="3515118"/>
              <a:ext cx="128880" cy="151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F95B0B-40F0-4912-9D9D-DE68DE689C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45753" y="3506118"/>
                <a:ext cx="146520" cy="16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337930" y="478200"/>
            <a:ext cx="7543800" cy="758825"/>
          </a:xfrm>
        </p:spPr>
        <p:txBody>
          <a:bodyPr/>
          <a:lstStyle/>
          <a:p>
            <a:pPr eaLnBrk="1" hangingPunct="1"/>
            <a:r>
              <a:rPr lang="en-US"/>
              <a:t>Sinusoidal Response: Capacitors</a:t>
            </a:r>
            <a:endParaRPr lang="en-AU"/>
          </a:p>
        </p:txBody>
      </p:sp>
      <p:graphicFrame>
        <p:nvGraphicFramePr>
          <p:cNvPr id="30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042816"/>
              </p:ext>
            </p:extLst>
          </p:nvPr>
        </p:nvGraphicFramePr>
        <p:xfrm>
          <a:off x="5822156" y="1255712"/>
          <a:ext cx="3067050" cy="223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Visio" r:id="rId4" imgW="3509162" imgH="2551481" progId="">
                  <p:embed/>
                </p:oleObj>
              </mc:Choice>
              <mc:Fallback>
                <p:oleObj name="Visio" r:id="rId4" imgW="3509162" imgH="255148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156" y="1255712"/>
                        <a:ext cx="3067050" cy="223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1975" y="1103313"/>
          <a:ext cx="5662613" cy="334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6" imgW="2539800" imgH="1498320" progId="Equation.3">
                  <p:embed/>
                </p:oleObj>
              </mc:Choice>
              <mc:Fallback>
                <p:oleObj name="Equation" r:id="rId6" imgW="2539800" imgH="1498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103313"/>
                        <a:ext cx="5662613" cy="334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709613" y="4757738"/>
            <a:ext cx="7620000" cy="10398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  <a:buFontTx/>
              <a:buChar char="•"/>
            </a:pPr>
            <a:r>
              <a:rPr lang="en-AU" sz="2000">
                <a:solidFill>
                  <a:srgbClr val="CC0000"/>
                </a:solidFill>
              </a:rPr>
              <a:t>For a capacitor the current leads the voltage by 90 degrees</a:t>
            </a:r>
          </a:p>
          <a:p>
            <a:pPr marL="274638" indent="-274638">
              <a:spcBef>
                <a:spcPct val="50000"/>
              </a:spcBef>
              <a:buFontTx/>
              <a:buChar char="•"/>
            </a:pPr>
            <a:r>
              <a:rPr lang="en-AU" sz="2000"/>
              <a:t>X</a:t>
            </a:r>
            <a:r>
              <a:rPr lang="en-AU" sz="2000" baseline="-25000"/>
              <a:t>c</a:t>
            </a:r>
            <a:r>
              <a:rPr lang="en-AU" sz="2000"/>
              <a:t> = 1/</a:t>
            </a:r>
            <a:r>
              <a:rPr lang="en-AU" sz="2000">
                <a:sym typeface="Symbol" pitchFamily="18" charset="2"/>
              </a:rPr>
              <a:t>C is called the </a:t>
            </a:r>
            <a:r>
              <a:rPr lang="en-AU" sz="2000">
                <a:solidFill>
                  <a:srgbClr val="CC0000"/>
                </a:solidFill>
                <a:sym typeface="Symbol" pitchFamily="18" charset="2"/>
              </a:rPr>
              <a:t>capacitive reactance – unit 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6DC94-E09C-40C9-8AB9-FDB98E47319B}" type="slidenum">
              <a:rPr lang="en-AU" altLang="en-US" smtClean="0"/>
              <a:pPr>
                <a:defRPr/>
              </a:pPr>
              <a:t>25</a:t>
            </a:fld>
            <a:endParaRPr lang="en-AU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6F91F3-D608-4C95-97D0-83BDF8932AE2}"/>
                  </a:ext>
                </a:extLst>
              </p14:cNvPr>
              <p14:cNvContentPartPr/>
              <p14:nvPr/>
            </p14:nvContentPartPr>
            <p14:xfrm>
              <a:off x="1792393" y="2168687"/>
              <a:ext cx="3950280" cy="54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6F91F3-D608-4C95-97D0-83BDF8932A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3393" y="2159687"/>
                <a:ext cx="396792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BFF115-03D0-4C65-8316-E91251CEE32C}"/>
                  </a:ext>
                </a:extLst>
              </p14:cNvPr>
              <p14:cNvContentPartPr/>
              <p14:nvPr/>
            </p14:nvContentPartPr>
            <p14:xfrm>
              <a:off x="1016953" y="1303607"/>
              <a:ext cx="317160" cy="412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BFF115-03D0-4C65-8316-E91251CEE3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7953" y="1294967"/>
                <a:ext cx="33480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547C619-E492-4EF0-88AE-695929BFEA23}"/>
                  </a:ext>
                </a:extLst>
              </p14:cNvPr>
              <p14:cNvContentPartPr/>
              <p14:nvPr/>
            </p14:nvContentPartPr>
            <p14:xfrm>
              <a:off x="913633" y="2844767"/>
              <a:ext cx="1074960" cy="709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547C619-E492-4EF0-88AE-695929BFEA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4633" y="2836127"/>
                <a:ext cx="109260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EC5141F-2C3F-4FE0-8E5F-D84DDEC2245F}"/>
                  </a:ext>
                </a:extLst>
              </p14:cNvPr>
              <p14:cNvContentPartPr/>
              <p14:nvPr/>
            </p14:nvContentPartPr>
            <p14:xfrm>
              <a:off x="5836633" y="3672407"/>
              <a:ext cx="809280" cy="345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EC5141F-2C3F-4FE0-8E5F-D84DDEC224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27633" y="3663767"/>
                <a:ext cx="82692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E942C89-446F-4956-990F-2EFB47B5D06A}"/>
                  </a:ext>
                </a:extLst>
              </p14:cNvPr>
              <p14:cNvContentPartPr/>
              <p14:nvPr/>
            </p14:nvContentPartPr>
            <p14:xfrm>
              <a:off x="6837433" y="3625607"/>
              <a:ext cx="771840" cy="318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E942C89-446F-4956-990F-2EFB47B5D0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28433" y="3616607"/>
                <a:ext cx="7894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574443A-6B2D-41E0-82B7-A2BF43AEB782}"/>
                  </a:ext>
                </a:extLst>
              </p14:cNvPr>
              <p14:cNvContentPartPr/>
              <p14:nvPr/>
            </p14:nvContentPartPr>
            <p14:xfrm>
              <a:off x="5917993" y="4158047"/>
              <a:ext cx="456120" cy="305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574443A-6B2D-41E0-82B7-A2BF43AEB7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09353" y="4149047"/>
                <a:ext cx="4737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7A8A484-82D6-4B36-A396-86061240DD50}"/>
                  </a:ext>
                </a:extLst>
              </p14:cNvPr>
              <p14:cNvContentPartPr/>
              <p14:nvPr/>
            </p14:nvContentPartPr>
            <p14:xfrm>
              <a:off x="6646993" y="4237607"/>
              <a:ext cx="173880" cy="48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7A8A484-82D6-4B36-A396-86061240DD5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38353" y="4228903"/>
                <a:ext cx="191520" cy="66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B68145A-89FF-4C5B-9B5B-247CE30FD609}"/>
                  </a:ext>
                </a:extLst>
              </p14:cNvPr>
              <p14:cNvContentPartPr/>
              <p14:nvPr/>
            </p14:nvContentPartPr>
            <p14:xfrm>
              <a:off x="7052713" y="4086767"/>
              <a:ext cx="737640" cy="558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B68145A-89FF-4C5B-9B5B-247CE30FD60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44073" y="4077767"/>
                <a:ext cx="75528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5277577-D681-4587-AC24-31BE1EB0BBD4}"/>
                  </a:ext>
                </a:extLst>
              </p14:cNvPr>
              <p14:cNvContentPartPr/>
              <p14:nvPr/>
            </p14:nvContentPartPr>
            <p14:xfrm>
              <a:off x="8579113" y="468767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5277577-D681-4587-AC24-31BE1EB0BBD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70473" y="46012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03" name="Ink 3102">
                <a:extLst>
                  <a:ext uri="{FF2B5EF4-FFF2-40B4-BE49-F238E27FC236}">
                    <a16:creationId xmlns:a16="http://schemas.microsoft.com/office/drawing/2014/main" id="{5940E082-649D-462E-A31E-CC10D0C5CAAA}"/>
                  </a:ext>
                </a:extLst>
              </p14:cNvPr>
              <p14:cNvContentPartPr/>
              <p14:nvPr/>
            </p14:nvContentPartPr>
            <p14:xfrm>
              <a:off x="6448273" y="118847"/>
              <a:ext cx="1899720" cy="1110600"/>
            </p14:xfrm>
          </p:contentPart>
        </mc:Choice>
        <mc:Fallback xmlns="">
          <p:pic>
            <p:nvPicPr>
              <p:cNvPr id="3103" name="Ink 3102">
                <a:extLst>
                  <a:ext uri="{FF2B5EF4-FFF2-40B4-BE49-F238E27FC236}">
                    <a16:creationId xmlns:a16="http://schemas.microsoft.com/office/drawing/2014/main" id="{5940E082-649D-462E-A31E-CC10D0C5CAA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39631" y="110207"/>
                <a:ext cx="1917363" cy="11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04" name="Ink 3103">
                <a:extLst>
                  <a:ext uri="{FF2B5EF4-FFF2-40B4-BE49-F238E27FC236}">
                    <a16:creationId xmlns:a16="http://schemas.microsoft.com/office/drawing/2014/main" id="{0E158BC0-4F38-48C1-B21B-F6C554DE8D4C}"/>
                  </a:ext>
                </a:extLst>
              </p14:cNvPr>
              <p14:cNvContentPartPr/>
              <p14:nvPr/>
            </p14:nvContentPartPr>
            <p14:xfrm>
              <a:off x="2952673" y="1219054"/>
              <a:ext cx="2297520" cy="610920"/>
            </p14:xfrm>
          </p:contentPart>
        </mc:Choice>
        <mc:Fallback xmlns="">
          <p:pic>
            <p:nvPicPr>
              <p:cNvPr id="3104" name="Ink 3103">
                <a:extLst>
                  <a:ext uri="{FF2B5EF4-FFF2-40B4-BE49-F238E27FC236}">
                    <a16:creationId xmlns:a16="http://schemas.microsoft.com/office/drawing/2014/main" id="{0E158BC0-4F38-48C1-B21B-F6C554DE8D4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4033" y="1210054"/>
                <a:ext cx="231516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06" name="Ink 3105">
                <a:extLst>
                  <a:ext uri="{FF2B5EF4-FFF2-40B4-BE49-F238E27FC236}">
                    <a16:creationId xmlns:a16="http://schemas.microsoft.com/office/drawing/2014/main" id="{F9AFFB3B-52D7-4487-A1E1-3F5E5001631C}"/>
                  </a:ext>
                </a:extLst>
              </p14:cNvPr>
              <p14:cNvContentPartPr/>
              <p14:nvPr/>
            </p14:nvContentPartPr>
            <p14:xfrm>
              <a:off x="3565393" y="2862094"/>
              <a:ext cx="2820240" cy="750913"/>
            </p14:xfrm>
          </p:contentPart>
        </mc:Choice>
        <mc:Fallback xmlns="">
          <p:pic>
            <p:nvPicPr>
              <p:cNvPr id="3106" name="Ink 3105">
                <a:extLst>
                  <a:ext uri="{FF2B5EF4-FFF2-40B4-BE49-F238E27FC236}">
                    <a16:creationId xmlns:a16="http://schemas.microsoft.com/office/drawing/2014/main" id="{F9AFFB3B-52D7-4487-A1E1-3F5E500163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56393" y="2853099"/>
                <a:ext cx="2837880" cy="768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07" name="Ink 3106">
                <a:extLst>
                  <a:ext uri="{FF2B5EF4-FFF2-40B4-BE49-F238E27FC236}">
                    <a16:creationId xmlns:a16="http://schemas.microsoft.com/office/drawing/2014/main" id="{8B00C83E-98CB-4461-B003-12704A56CF64}"/>
                  </a:ext>
                </a:extLst>
              </p14:cNvPr>
              <p14:cNvContentPartPr/>
              <p14:nvPr/>
            </p14:nvContentPartPr>
            <p14:xfrm>
              <a:off x="3180193" y="5072134"/>
              <a:ext cx="4507200" cy="89280"/>
            </p14:xfrm>
          </p:contentPart>
        </mc:Choice>
        <mc:Fallback xmlns="">
          <p:pic>
            <p:nvPicPr>
              <p:cNvPr id="3107" name="Ink 3106">
                <a:extLst>
                  <a:ext uri="{FF2B5EF4-FFF2-40B4-BE49-F238E27FC236}">
                    <a16:creationId xmlns:a16="http://schemas.microsoft.com/office/drawing/2014/main" id="{8B00C83E-98CB-4461-B003-12704A56CF6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71193" y="5063494"/>
                <a:ext cx="4524840" cy="10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1650"/>
            <a:ext cx="7543800" cy="758825"/>
          </a:xfrm>
        </p:spPr>
        <p:txBody>
          <a:bodyPr/>
          <a:lstStyle/>
          <a:p>
            <a:pPr eaLnBrk="1" hangingPunct="1"/>
            <a:r>
              <a:rPr lang="en-US" sz="3200"/>
              <a:t>Sinusoidal Response: Waveforms</a:t>
            </a:r>
            <a:endParaRPr lang="en-AU" sz="3200"/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9675" y="2084388"/>
            <a:ext cx="4616450" cy="364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838200" y="1358900"/>
            <a:ext cx="2997200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Capacitor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1E3EE-A423-4E57-818D-FCC50253BA0C}" type="slidenum">
              <a:rPr lang="en-AU" altLang="en-US" smtClean="0"/>
              <a:pPr>
                <a:defRPr/>
              </a:pPr>
              <a:t>26</a:t>
            </a:fld>
            <a:endParaRPr lang="en-AU" altLang="en-US"/>
          </a:p>
        </p:txBody>
      </p:sp>
    </p:spTree>
  </p:cSld>
  <p:clrMapOvr>
    <a:masterClrMapping/>
  </p:clrMapOvr>
  <p:transition spd="slow" advTm="500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1650"/>
            <a:ext cx="7543800" cy="758825"/>
          </a:xfrm>
        </p:spPr>
        <p:txBody>
          <a:bodyPr/>
          <a:lstStyle/>
          <a:p>
            <a:pPr eaLnBrk="1" hangingPunct="1"/>
            <a:r>
              <a:rPr lang="en-US" sz="2800"/>
              <a:t>Sinusoidal Response</a:t>
            </a:r>
            <a:endParaRPr lang="en-AU" sz="280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50838" y="1295400"/>
            <a:ext cx="7850187" cy="708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 dirty="0"/>
              <a:t>The current through a 5 ohm resistor is </a:t>
            </a:r>
            <a:r>
              <a:rPr lang="en-AU" sz="2000" dirty="0" err="1"/>
              <a:t>i</a:t>
            </a:r>
            <a:r>
              <a:rPr lang="en-AU" sz="2000" dirty="0"/>
              <a:t> = 40sin</a:t>
            </a:r>
            <a:r>
              <a:rPr lang="en-AU" sz="2000" dirty="0">
                <a:sym typeface="Symbol" pitchFamily="18" charset="2"/>
              </a:rPr>
              <a:t>(377t + 30</a:t>
            </a:r>
            <a:r>
              <a:rPr lang="en-US" sz="2000" dirty="0">
                <a:sym typeface="Symbol" pitchFamily="18" charset="2"/>
              </a:rPr>
              <a:t>°) A.  Find the expression for voltage across it.</a:t>
            </a:r>
            <a:r>
              <a:rPr lang="en-AU" sz="2000" dirty="0">
                <a:sym typeface="Symbol" pitchFamily="18" charset="2"/>
              </a:rPr>
              <a:t>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163" y="2908300"/>
            <a:ext cx="6464300" cy="18573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959EA-B878-4720-B982-6CB8F7D5BC55}" type="slidenum">
              <a:rPr lang="en-AU" altLang="en-US" smtClean="0"/>
              <a:pPr>
                <a:defRPr/>
              </a:pPr>
              <a:t>27</a:t>
            </a:fld>
            <a:endParaRPr lang="en-AU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51DC6D-E0D9-41E9-A239-7C8F203D7CC3}"/>
                  </a:ext>
                </a:extLst>
              </p14:cNvPr>
              <p14:cNvContentPartPr/>
              <p14:nvPr/>
            </p14:nvContentPartPr>
            <p14:xfrm>
              <a:off x="2965633" y="1263584"/>
              <a:ext cx="4178880" cy="3172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51DC6D-E0D9-41E9-A239-7C8F203D7C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6633" y="1254585"/>
                <a:ext cx="4196520" cy="319031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2125"/>
            <a:ext cx="7543800" cy="758825"/>
          </a:xfrm>
        </p:spPr>
        <p:txBody>
          <a:bodyPr/>
          <a:lstStyle/>
          <a:p>
            <a:pPr eaLnBrk="1" hangingPunct="1"/>
            <a:r>
              <a:rPr lang="en-US" sz="2800"/>
              <a:t>Sinusoidal Response</a:t>
            </a:r>
            <a:endParaRPr lang="en-AU" sz="280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31838" y="1250950"/>
            <a:ext cx="8153400" cy="6286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/>
              <a:t>The current through a 0.1H coil is i = 7sin(377t – 70</a:t>
            </a:r>
            <a:r>
              <a:rPr lang="en-US" sz="2000">
                <a:sym typeface="Symbol" pitchFamily="18" charset="2"/>
              </a:rPr>
              <a:t>°</a:t>
            </a:r>
            <a:r>
              <a:rPr lang="en-AU" sz="2000"/>
              <a:t>) A.  Find the voltage across it.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888" y="3767138"/>
            <a:ext cx="6232525" cy="19970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013" y="2257425"/>
            <a:ext cx="3090862" cy="850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3CF5D5-75BC-407A-A7F0-458657181E5F}" type="slidenum">
              <a:rPr lang="en-AU" altLang="en-US" smtClean="0"/>
              <a:pPr>
                <a:defRPr/>
              </a:pPr>
              <a:t>28</a:t>
            </a:fld>
            <a:endParaRPr lang="en-AU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909499-D139-4AA8-9F21-0E167DA619B4}"/>
                  </a:ext>
                </a:extLst>
              </p14:cNvPr>
              <p14:cNvContentPartPr/>
              <p14:nvPr/>
            </p14:nvContentPartPr>
            <p14:xfrm>
              <a:off x="4067400" y="1576960"/>
              <a:ext cx="1262880" cy="161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909499-D139-4AA8-9F21-0E167DA619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31400" y="1541320"/>
                <a:ext cx="13345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D5E418-1AAC-48CC-A315-C336023B4E0D}"/>
                  </a:ext>
                </a:extLst>
              </p14:cNvPr>
              <p14:cNvContentPartPr/>
              <p14:nvPr/>
            </p14:nvContentPartPr>
            <p14:xfrm>
              <a:off x="475680" y="2478040"/>
              <a:ext cx="285840" cy="151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D5E418-1AAC-48CC-A315-C336023B4E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6691" y="2469040"/>
                <a:ext cx="303458" cy="15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6CEA22-66C0-4F80-B801-221FA21A7ADE}"/>
                  </a:ext>
                </a:extLst>
              </p14:cNvPr>
              <p14:cNvContentPartPr/>
              <p14:nvPr/>
            </p14:nvContentPartPr>
            <p14:xfrm>
              <a:off x="3720913" y="882344"/>
              <a:ext cx="261360" cy="23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6CEA22-66C0-4F80-B801-221FA21A7A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11913" y="873344"/>
                <a:ext cx="2790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C426867-1C8C-47C7-8CF7-48E79E4FB4F0}"/>
                  </a:ext>
                </a:extLst>
              </p14:cNvPr>
              <p14:cNvContentPartPr/>
              <p14:nvPr/>
            </p14:nvContentPartPr>
            <p14:xfrm>
              <a:off x="5602633" y="961889"/>
              <a:ext cx="600840" cy="289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C426867-1C8C-47C7-8CF7-48E79E4FB4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93988" y="952889"/>
                <a:ext cx="618491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AC32847-A8C0-4E62-922F-F5F2644BE411}"/>
                  </a:ext>
                </a:extLst>
              </p14:cNvPr>
              <p14:cNvContentPartPr/>
              <p14:nvPr/>
            </p14:nvContentPartPr>
            <p14:xfrm>
              <a:off x="1176433" y="1556624"/>
              <a:ext cx="5653080" cy="3956025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AC32847-A8C0-4E62-922F-F5F2644BE41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7433" y="1547624"/>
                <a:ext cx="5670720" cy="397366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3525" y="985838"/>
            <a:ext cx="4821238" cy="2863850"/>
          </a:xfrm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 rotWithShape="1">
          <a:blip r:embed="rId3"/>
          <a:srcRect b="69166"/>
          <a:stretch/>
        </p:blipFill>
        <p:spPr bwMode="auto">
          <a:xfrm>
            <a:off x="373063" y="3976688"/>
            <a:ext cx="4829175" cy="6461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3738" y="3235325"/>
            <a:ext cx="3000375" cy="24669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F6E1CE-4ECD-448C-A8EC-4266620EEEB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0BE90F0-F79C-45E2-8D85-CD18C7A625C4}"/>
                  </a:ext>
                </a:extLst>
              </p14:cNvPr>
              <p14:cNvContentPartPr/>
              <p14:nvPr/>
            </p14:nvContentPartPr>
            <p14:xfrm>
              <a:off x="3831433" y="4116569"/>
              <a:ext cx="2714400" cy="1873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0BE90F0-F79C-45E2-8D85-CD18C7A625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22793" y="4107929"/>
                <a:ext cx="2732040" cy="189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1650"/>
            <a:ext cx="7543800" cy="758825"/>
          </a:xfrm>
        </p:spPr>
        <p:txBody>
          <a:bodyPr lIns="90487" tIns="44450" rIns="90487" bIns="44450"/>
          <a:lstStyle/>
          <a:p>
            <a:pPr eaLnBrk="1" hangingPunct="1"/>
            <a:r>
              <a:rPr lang="en-US"/>
              <a:t>13.7 – Average Value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3810000" cy="43434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 </a:t>
            </a:r>
            <a:r>
              <a:rPr lang="en-US"/>
              <a:t>Understanding the average value using a sand analogy: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average height of the sand is that height obtained if the distance form one end to the other is maintained while the sand is leveled off.</a:t>
            </a:r>
          </a:p>
        </p:txBody>
      </p:sp>
      <p:pic>
        <p:nvPicPr>
          <p:cNvPr id="52228" name="Picture 4"/>
          <p:cNvPicPr>
            <a:picLocks noChangeArrowheads="1"/>
          </p:cNvPicPr>
          <p:nvPr/>
        </p:nvPicPr>
        <p:blipFill>
          <a:blip r:embed="rId3"/>
          <a:srcRect b="12572"/>
          <a:stretch>
            <a:fillRect/>
          </a:stretch>
        </p:blipFill>
        <p:spPr bwMode="auto">
          <a:xfrm>
            <a:off x="4724400" y="1981200"/>
            <a:ext cx="3886200" cy="388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D93407-8EE3-4937-AA69-09DF12D4DFE7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9DBD10-BF1A-4427-835B-40F957AAC1EE}"/>
                  </a:ext>
                </a:extLst>
              </p14:cNvPr>
              <p14:cNvContentPartPr/>
              <p14:nvPr/>
            </p14:nvContentPartPr>
            <p14:xfrm>
              <a:off x="5723233" y="977870"/>
              <a:ext cx="3286080" cy="916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9DBD10-BF1A-4427-835B-40F957AAC1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4593" y="968870"/>
                <a:ext cx="3303720" cy="93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501650" y="703263"/>
            <a:ext cx="7759700" cy="684212"/>
          </a:xfrm>
        </p:spPr>
        <p:txBody>
          <a:bodyPr/>
          <a:lstStyle/>
          <a:p>
            <a:r>
              <a:rPr lang="en-AU"/>
              <a:t>Capacitor Example</a:t>
            </a:r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93700" y="1387475"/>
            <a:ext cx="7807325" cy="1535113"/>
          </a:xfrm>
        </p:spPr>
      </p:pic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650" y="3189288"/>
            <a:ext cx="7062788" cy="2324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8A940-C6AE-44D8-9D57-DD4E8B4B4C1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2685A3-D5C2-4DCE-8BFF-CD577D863800}"/>
                  </a:ext>
                </a:extLst>
              </p14:cNvPr>
              <p14:cNvContentPartPr/>
              <p14:nvPr/>
            </p14:nvContentPartPr>
            <p14:xfrm>
              <a:off x="4675273" y="1764329"/>
              <a:ext cx="1491120" cy="1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2685A3-D5C2-4DCE-8BFF-CD577D8638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6633" y="1755329"/>
                <a:ext cx="15087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3FC9AAE-7292-4011-A500-27C12F877131}"/>
                  </a:ext>
                </a:extLst>
              </p14:cNvPr>
              <p14:cNvContentPartPr/>
              <p14:nvPr/>
            </p14:nvContentPartPr>
            <p14:xfrm>
              <a:off x="4778593" y="1158449"/>
              <a:ext cx="479520" cy="359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3FC9AAE-7292-4011-A500-27C12F8771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69593" y="1149449"/>
                <a:ext cx="49716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808" name="Ink 33807">
                <a:extLst>
                  <a:ext uri="{FF2B5EF4-FFF2-40B4-BE49-F238E27FC236}">
                    <a16:creationId xmlns:a16="http://schemas.microsoft.com/office/drawing/2014/main" id="{69233F85-2D1B-4F1F-BBE4-44B0B9C471D2}"/>
                  </a:ext>
                </a:extLst>
              </p14:cNvPr>
              <p14:cNvContentPartPr/>
              <p14:nvPr/>
            </p14:nvContentPartPr>
            <p14:xfrm>
              <a:off x="1883473" y="2019929"/>
              <a:ext cx="5657400" cy="3665880"/>
            </p14:xfrm>
          </p:contentPart>
        </mc:Choice>
        <mc:Fallback xmlns="">
          <p:pic>
            <p:nvPicPr>
              <p:cNvPr id="33808" name="Ink 33807">
                <a:extLst>
                  <a:ext uri="{FF2B5EF4-FFF2-40B4-BE49-F238E27FC236}">
                    <a16:creationId xmlns:a16="http://schemas.microsoft.com/office/drawing/2014/main" id="{69233F85-2D1B-4F1F-BBE4-44B0B9C471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4473" y="2011289"/>
                <a:ext cx="5675040" cy="368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55675" y="1619250"/>
            <a:ext cx="6981825" cy="39925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6346C9-F309-4083-815B-D73739AEC81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93700" y="746125"/>
            <a:ext cx="7759700" cy="684213"/>
          </a:xfrm>
        </p:spPr>
        <p:txBody>
          <a:bodyPr/>
          <a:lstStyle/>
          <a:p>
            <a:r>
              <a:rPr lang="en-AU"/>
              <a:t>More questions</a:t>
            </a:r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71513" y="1617663"/>
            <a:ext cx="7481887" cy="39909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404AA-C206-4BAB-B136-FA6D567D04D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37C1BE-A8B9-44A1-8A0A-B397416FDA1A}"/>
                  </a:ext>
                </a:extLst>
              </p14:cNvPr>
              <p14:cNvContentPartPr/>
              <p14:nvPr/>
            </p14:nvContentPartPr>
            <p14:xfrm>
              <a:off x="2041680" y="5109640"/>
              <a:ext cx="356040" cy="40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37C1BE-A8B9-44A1-8A0A-B397416FDA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3040" y="5101000"/>
                <a:ext cx="3736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E3B463-B131-41C7-AA91-84837382C270}"/>
                  </a:ext>
                </a:extLst>
              </p14:cNvPr>
              <p14:cNvContentPartPr/>
              <p14:nvPr/>
            </p14:nvContentPartPr>
            <p14:xfrm>
              <a:off x="1909920" y="5485840"/>
              <a:ext cx="27288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E3B463-B131-41C7-AA91-84837382C2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0920" y="5477200"/>
                <a:ext cx="29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1C59BF-CB38-4101-9A83-3464A1813266}"/>
                  </a:ext>
                </a:extLst>
              </p14:cNvPr>
              <p14:cNvContentPartPr/>
              <p14:nvPr/>
            </p14:nvContentPartPr>
            <p14:xfrm>
              <a:off x="4396633" y="4897800"/>
              <a:ext cx="300960" cy="221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1C59BF-CB38-4101-9A83-3464A181326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87993" y="4888800"/>
                <a:ext cx="3186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34FC64F-34E1-4E67-9391-F0CF4AB9C796}"/>
                  </a:ext>
                </a:extLst>
              </p14:cNvPr>
              <p14:cNvContentPartPr/>
              <p14:nvPr/>
            </p14:nvContentPartPr>
            <p14:xfrm>
              <a:off x="4802353" y="4977000"/>
              <a:ext cx="16704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34FC64F-34E1-4E67-9391-F0CF4AB9C79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93713" y="4968000"/>
                <a:ext cx="184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83467B-1458-46A8-B847-DA2150C10BB2}"/>
                  </a:ext>
                </a:extLst>
              </p14:cNvPr>
              <p14:cNvContentPartPr/>
              <p14:nvPr/>
            </p14:nvContentPartPr>
            <p14:xfrm>
              <a:off x="4802353" y="5064120"/>
              <a:ext cx="158400" cy="16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83467B-1458-46A8-B847-DA2150C10BB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93713" y="5055480"/>
                <a:ext cx="176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3CD2093-D287-45EF-A0E4-850E69B9CEF6}"/>
                  </a:ext>
                </a:extLst>
              </p14:cNvPr>
              <p14:cNvContentPartPr/>
              <p14:nvPr/>
            </p14:nvContentPartPr>
            <p14:xfrm>
              <a:off x="4944913" y="5412600"/>
              <a:ext cx="144360" cy="42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3CD2093-D287-45EF-A0E4-850E69B9CE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35913" y="5403600"/>
                <a:ext cx="1620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A631DDF-8ADB-4501-B88B-DD7253D9B3ED}"/>
                  </a:ext>
                </a:extLst>
              </p14:cNvPr>
              <p14:cNvContentPartPr/>
              <p14:nvPr/>
            </p14:nvContentPartPr>
            <p14:xfrm>
              <a:off x="5278633" y="4841640"/>
              <a:ext cx="1273320" cy="762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A631DDF-8ADB-4501-B88B-DD7253D9B3E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69993" y="4833000"/>
                <a:ext cx="1290960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924FA1-1E8A-42B4-99F2-7008B9EA07C4}"/>
                  </a:ext>
                </a:extLst>
              </p14:cNvPr>
              <p14:cNvContentPartPr/>
              <p14:nvPr/>
            </p14:nvContentPartPr>
            <p14:xfrm>
              <a:off x="4921513" y="5326560"/>
              <a:ext cx="94320" cy="212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924FA1-1E8A-42B4-99F2-7008B9EA07C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12513" y="5317405"/>
                <a:ext cx="111960" cy="39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76A0DB5-A130-4F96-B663-4231245F8571}"/>
                  </a:ext>
                </a:extLst>
              </p14:cNvPr>
              <p14:cNvContentPartPr/>
              <p14:nvPr/>
            </p14:nvContentPartPr>
            <p14:xfrm>
              <a:off x="6679033" y="4730400"/>
              <a:ext cx="2410560" cy="1089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76A0DB5-A130-4F96-B663-4231245F857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70392" y="4721760"/>
                <a:ext cx="2428203" cy="11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D0219B6-9B7C-47EE-B84D-506DE37D2DAC}"/>
                  </a:ext>
                </a:extLst>
              </p14:cNvPr>
              <p14:cNvContentPartPr/>
              <p14:nvPr/>
            </p14:nvContentPartPr>
            <p14:xfrm>
              <a:off x="4476553" y="5343120"/>
              <a:ext cx="281880" cy="245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D0219B6-9B7C-47EE-B84D-506DE37D2D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67553" y="5334120"/>
                <a:ext cx="299520" cy="26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35050" y="1377950"/>
            <a:ext cx="5722938" cy="283368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1051A6-0457-4222-A177-A916A8E7364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19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20838" y="1095375"/>
            <a:ext cx="5627687" cy="45847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8563B-6B79-41C1-8694-F5228F2B3B2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8963" y="566738"/>
            <a:ext cx="7759700" cy="684212"/>
          </a:xfrm>
        </p:spPr>
        <p:txBody>
          <a:bodyPr/>
          <a:lstStyle/>
          <a:p>
            <a:pPr eaLnBrk="1" hangingPunct="1"/>
            <a:r>
              <a:rPr lang="en-US" sz="2800"/>
              <a:t>Low and High Frequency Response for Inductors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0950"/>
            <a:ext cx="5056188" cy="5249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cs typeface="Times New Roman" pitchFamily="18" charset="0"/>
              </a:rPr>
              <a:t>Inductors: X</a:t>
            </a:r>
            <a:r>
              <a:rPr lang="en-US" sz="2000" baseline="-25000">
                <a:cs typeface="Times New Roman" pitchFamily="18" charset="0"/>
              </a:rPr>
              <a:t>L</a:t>
            </a:r>
            <a:r>
              <a:rPr lang="en-US" sz="2000">
                <a:cs typeface="Times New Roman" pitchFamily="18" charset="0"/>
              </a:rPr>
              <a:t> = </a:t>
            </a:r>
            <a:r>
              <a:rPr lang="el-GR" sz="2000">
                <a:cs typeface="Times New Roman" pitchFamily="18" charset="0"/>
              </a:rPr>
              <a:t>ω</a:t>
            </a:r>
            <a:r>
              <a:rPr lang="en-US" sz="2000">
                <a:cs typeface="Times New Roman" pitchFamily="18" charset="0"/>
              </a:rPr>
              <a:t>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At low frequencies, and especially DC, the reactance of a inductor is very low (zero for DC)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Hence at very low frequencies, an inductor may be considered as a short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As input frequencies become very high, the reactance of an inductor approaches infinity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Hence at very high frequencies, an inductor may be considered as an open circuit</a:t>
            </a:r>
            <a:endParaRPr lang="el-GR" sz="320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Comic Sans MS" pitchFamily="66" charset="0"/>
              <a:buNone/>
            </a:pPr>
            <a:endParaRPr lang="en-US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/>
          </a:p>
        </p:txBody>
      </p:sp>
      <p:pic>
        <p:nvPicPr>
          <p:cNvPr id="3891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6188" y="1498600"/>
            <a:ext cx="3590925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Text Box 7"/>
          <p:cNvSpPr txBox="1">
            <a:spLocks noChangeArrowheads="1"/>
          </p:cNvSpPr>
          <p:nvPr/>
        </p:nvSpPr>
        <p:spPr bwMode="auto">
          <a:xfrm>
            <a:off x="5319713" y="5457825"/>
            <a:ext cx="3327400" cy="2778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1400"/>
              <a:t>Boylestad, Prentice Hall 2007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0E645-36EE-438F-A87A-F0E3073B2A7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ABB86C1-2B1D-48DC-9728-3D258103E5E3}"/>
                  </a:ext>
                </a:extLst>
              </p14:cNvPr>
              <p14:cNvContentPartPr/>
              <p14:nvPr/>
            </p14:nvContentPartPr>
            <p14:xfrm>
              <a:off x="8188513" y="1104840"/>
              <a:ext cx="874800" cy="310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ABB86C1-2B1D-48DC-9728-3D258103E5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79873" y="1095840"/>
                <a:ext cx="8924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A42C515-812E-407D-8C74-207D993B42D0}"/>
                  </a:ext>
                </a:extLst>
              </p14:cNvPr>
              <p14:cNvContentPartPr/>
              <p14:nvPr/>
            </p14:nvContentPartPr>
            <p14:xfrm>
              <a:off x="7460593" y="1262160"/>
              <a:ext cx="456480" cy="191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A42C515-812E-407D-8C74-207D993B42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51960" y="1253177"/>
                <a:ext cx="474106" cy="209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C59B48-B0BF-4C21-953C-8A3201F2ED1C}"/>
                  </a:ext>
                </a:extLst>
              </p14:cNvPr>
              <p14:cNvContentPartPr/>
              <p14:nvPr/>
            </p14:nvContentPartPr>
            <p14:xfrm>
              <a:off x="7075393" y="1121040"/>
              <a:ext cx="232200" cy="326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C59B48-B0BF-4C21-953C-8A3201F2ED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66393" y="1112040"/>
                <a:ext cx="2498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4ACA0EC-F525-4FAD-8C81-E425E51C15DF}"/>
                  </a:ext>
                </a:extLst>
              </p14:cNvPr>
              <p14:cNvContentPartPr/>
              <p14:nvPr/>
            </p14:nvContentPartPr>
            <p14:xfrm>
              <a:off x="5014753" y="1595160"/>
              <a:ext cx="4179600" cy="2866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4ACA0EC-F525-4FAD-8C81-E425E51C15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06113" y="1586161"/>
                <a:ext cx="4197240" cy="2883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29852BD-D49B-46A6-9144-3BBB1C2F583B}"/>
                  </a:ext>
                </a:extLst>
              </p14:cNvPr>
              <p14:cNvContentPartPr/>
              <p14:nvPr/>
            </p14:nvContentPartPr>
            <p14:xfrm>
              <a:off x="1502593" y="5414040"/>
              <a:ext cx="1615680" cy="422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29852BD-D49B-46A6-9144-3BBB1C2F58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93593" y="5405400"/>
                <a:ext cx="163332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C401C1-8D22-4268-8559-A00CF0AF7FE1}"/>
                  </a:ext>
                </a:extLst>
              </p14:cNvPr>
              <p14:cNvContentPartPr/>
              <p14:nvPr/>
            </p14:nvContentPartPr>
            <p14:xfrm>
              <a:off x="1319353" y="3251520"/>
              <a:ext cx="1616400" cy="4777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C401C1-8D22-4268-8559-A00CF0AF7FE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10713" y="3242520"/>
                <a:ext cx="1634040" cy="49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747713"/>
            <a:ext cx="7759700" cy="685800"/>
          </a:xfrm>
        </p:spPr>
        <p:txBody>
          <a:bodyPr/>
          <a:lstStyle/>
          <a:p>
            <a:pPr eaLnBrk="1" hangingPunct="1"/>
            <a:r>
              <a:rPr lang="en-US" sz="3200"/>
              <a:t>Low and High Frequency Response for Capacitors</a:t>
            </a:r>
            <a:endParaRPr lang="en-AU" sz="320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433513"/>
            <a:ext cx="4978400" cy="4918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18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Capacitors: X</a:t>
            </a:r>
            <a:r>
              <a:rPr lang="en-US" sz="2000" baseline="-25000"/>
              <a:t>c</a:t>
            </a:r>
            <a:r>
              <a:rPr lang="en-US" sz="2000"/>
              <a:t> = 1/</a:t>
            </a:r>
            <a:r>
              <a:rPr lang="el-GR" sz="2000">
                <a:cs typeface="Times New Roman" pitchFamily="18" charset="0"/>
              </a:rPr>
              <a:t>ω</a:t>
            </a:r>
            <a:r>
              <a:rPr lang="en-US" sz="2000">
                <a:cs typeface="Times New Roman" pitchFamily="18" charset="0"/>
              </a:rPr>
              <a:t>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cs typeface="Times New Roman" pitchFamily="18" charset="0"/>
              </a:rPr>
              <a:t>At low frequencies, and especially DC, the reactance of a capacitor is very high (infinite for DC)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cs typeface="Times New Roman" pitchFamily="18" charset="0"/>
              </a:rPr>
              <a:t>Hence at very low frequencies, a capacitor may be considered as an open circuit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cs typeface="Times New Roman" pitchFamily="18" charset="0"/>
              </a:rPr>
              <a:t>As input frequencies become very high, the reactance of a capacitor approaches 0</a:t>
            </a:r>
            <a:r>
              <a:rPr lang="el-GR" sz="2400">
                <a:cs typeface="Times New Roman" pitchFamily="18" charset="0"/>
              </a:rPr>
              <a:t>Ω</a:t>
            </a:r>
            <a:endParaRPr lang="en-US" sz="2400"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cs typeface="Times New Roman" pitchFamily="18" charset="0"/>
              </a:rPr>
              <a:t>Hence at very high frequencies, a capacitor </a:t>
            </a:r>
            <a:r>
              <a:rPr lang="en-US">
                <a:cs typeface="Times New Roman" pitchFamily="18" charset="0"/>
              </a:rPr>
              <a:t>may be considered as a short circuit</a:t>
            </a: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0650" y="1871663"/>
            <a:ext cx="37211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4829A-1F3A-46D9-AE92-A5D93398DF0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651718-E574-4070-86A4-22D56FF5F804}"/>
                  </a:ext>
                </a:extLst>
              </p14:cNvPr>
              <p14:cNvContentPartPr/>
              <p14:nvPr/>
            </p14:nvContentPartPr>
            <p14:xfrm>
              <a:off x="7267633" y="1120962"/>
              <a:ext cx="106560" cy="142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651718-E574-4070-86A4-22D56FF5F8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8633" y="1111962"/>
                <a:ext cx="1242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6ECC96-A8F6-4723-8CFA-A3418054B008}"/>
                  </a:ext>
                </a:extLst>
              </p14:cNvPr>
              <p14:cNvContentPartPr/>
              <p14:nvPr/>
            </p14:nvContentPartPr>
            <p14:xfrm>
              <a:off x="7497673" y="1079202"/>
              <a:ext cx="123480" cy="18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6ECC96-A8F6-4723-8CFA-A3418054B0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89033" y="1070562"/>
                <a:ext cx="1411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322038-4C6A-45C1-A1B2-CD0604130289}"/>
                  </a:ext>
                </a:extLst>
              </p14:cNvPr>
              <p14:cNvContentPartPr/>
              <p14:nvPr/>
            </p14:nvContentPartPr>
            <p14:xfrm>
              <a:off x="7497673" y="1160562"/>
              <a:ext cx="132120" cy="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322038-4C6A-45C1-A1B2-CD06041302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89033" y="1151562"/>
                <a:ext cx="1497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B30CBE-E875-4731-869F-CCA511DBA1D1}"/>
                  </a:ext>
                </a:extLst>
              </p14:cNvPr>
              <p14:cNvContentPartPr/>
              <p14:nvPr/>
            </p14:nvContentPartPr>
            <p14:xfrm>
              <a:off x="7775233" y="993882"/>
              <a:ext cx="340920" cy="233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B30CBE-E875-4731-869F-CCA511DBA1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66233" y="984882"/>
                <a:ext cx="3585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931927-91D1-4F9A-AD37-2C309298F310}"/>
                  </a:ext>
                </a:extLst>
              </p14:cNvPr>
              <p14:cNvContentPartPr/>
              <p14:nvPr/>
            </p14:nvContentPartPr>
            <p14:xfrm>
              <a:off x="6883513" y="969762"/>
              <a:ext cx="252720" cy="258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931927-91D1-4F9A-AD37-2C309298F3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74513" y="961122"/>
                <a:ext cx="2703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82AE096-7C6D-4494-918D-2D4C2B3B0104}"/>
                  </a:ext>
                </a:extLst>
              </p14:cNvPr>
              <p14:cNvContentPartPr/>
              <p14:nvPr/>
            </p14:nvContentPartPr>
            <p14:xfrm>
              <a:off x="8274913" y="946002"/>
              <a:ext cx="309600" cy="256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82AE096-7C6D-4494-918D-2D4C2B3B01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65913" y="937002"/>
                <a:ext cx="3272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87B7F05-F17A-4B3D-B0C7-C1A7A84460DF}"/>
                  </a:ext>
                </a:extLst>
              </p14:cNvPr>
              <p14:cNvContentPartPr/>
              <p14:nvPr/>
            </p14:nvContentPartPr>
            <p14:xfrm>
              <a:off x="7593433" y="1518402"/>
              <a:ext cx="115560" cy="1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87B7F05-F17A-4B3D-B0C7-C1A7A84460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84433" y="1509762"/>
                <a:ext cx="1332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7C41929-0B7E-45B5-8CFD-CF98237A447A}"/>
                  </a:ext>
                </a:extLst>
              </p14:cNvPr>
              <p14:cNvContentPartPr/>
              <p14:nvPr/>
            </p14:nvContentPartPr>
            <p14:xfrm>
              <a:off x="7569313" y="1597602"/>
              <a:ext cx="12708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7C41929-0B7E-45B5-8CFD-CF98237A44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60673" y="1588962"/>
                <a:ext cx="144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EF4793A-BDCA-45B4-A04D-F614B70E2549}"/>
                  </a:ext>
                </a:extLst>
              </p14:cNvPr>
              <p14:cNvContentPartPr/>
              <p14:nvPr/>
            </p14:nvContentPartPr>
            <p14:xfrm>
              <a:off x="7847953" y="1287642"/>
              <a:ext cx="691200" cy="573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EF4793A-BDCA-45B4-A04D-F614B70E254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39313" y="1278642"/>
                <a:ext cx="70884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5E04BF5-B8BF-4756-B142-4711666EEED7}"/>
                  </a:ext>
                </a:extLst>
              </p14:cNvPr>
              <p14:cNvContentPartPr/>
              <p14:nvPr/>
            </p14:nvContentPartPr>
            <p14:xfrm>
              <a:off x="6877753" y="1359282"/>
              <a:ext cx="508320" cy="329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5E04BF5-B8BF-4756-B142-4711666EEE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69113" y="1350642"/>
                <a:ext cx="5259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70A180F-A8B6-48BF-914B-BB138F9D8B7D}"/>
                  </a:ext>
                </a:extLst>
              </p14:cNvPr>
              <p14:cNvContentPartPr/>
              <p14:nvPr/>
            </p14:nvContentPartPr>
            <p14:xfrm>
              <a:off x="7665073" y="2122122"/>
              <a:ext cx="115200" cy="31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70A180F-A8B6-48BF-914B-BB138F9D8B7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56073" y="2113482"/>
                <a:ext cx="1328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50EB24D-63EE-43EC-A9EA-37D39334C540}"/>
                  </a:ext>
                </a:extLst>
              </p14:cNvPr>
              <p14:cNvContentPartPr/>
              <p14:nvPr/>
            </p14:nvContentPartPr>
            <p14:xfrm>
              <a:off x="7640953" y="2222922"/>
              <a:ext cx="115920" cy="3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50EB24D-63EE-43EC-A9EA-37D39334C54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32313" y="2214282"/>
                <a:ext cx="1335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697C2E3-5D87-4223-9702-CD78E03742AD}"/>
                  </a:ext>
                </a:extLst>
              </p14:cNvPr>
              <p14:cNvContentPartPr/>
              <p14:nvPr/>
            </p14:nvContentPartPr>
            <p14:xfrm>
              <a:off x="8164393" y="2011242"/>
              <a:ext cx="10080" cy="264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697C2E3-5D87-4223-9702-CD78E03742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55393" y="2002242"/>
                <a:ext cx="277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F094442-D309-47BB-A7B4-BEFB4FECC5C0}"/>
                  </a:ext>
                </a:extLst>
              </p14:cNvPr>
              <p14:cNvContentPartPr/>
              <p14:nvPr/>
            </p14:nvContentPartPr>
            <p14:xfrm>
              <a:off x="7764433" y="2393202"/>
              <a:ext cx="1050480" cy="344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F094442-D309-47BB-A7B4-BEFB4FECC5C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55793" y="2384202"/>
                <a:ext cx="10681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ECEDDC5-9842-4ACB-8BAF-B9FBF7610F06}"/>
                  </a:ext>
                </a:extLst>
              </p14:cNvPr>
              <p14:cNvContentPartPr/>
              <p14:nvPr/>
            </p14:nvContentPartPr>
            <p14:xfrm>
              <a:off x="6967033" y="2019162"/>
              <a:ext cx="459360" cy="360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ECEDDC5-9842-4ACB-8BAF-B9FBF7610F0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58393" y="2010513"/>
                <a:ext cx="477000" cy="378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2058FE4-9939-400F-98DA-97A9713BB292}"/>
                  </a:ext>
                </a:extLst>
              </p14:cNvPr>
              <p14:cNvContentPartPr/>
              <p14:nvPr/>
            </p14:nvContentPartPr>
            <p14:xfrm>
              <a:off x="8444113" y="4165717"/>
              <a:ext cx="598680" cy="525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2058FE4-9939-400F-98DA-97A9713BB29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35113" y="4157077"/>
                <a:ext cx="61632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5357BCB-CEB8-4A61-AE7F-C46B9F2762A1}"/>
                  </a:ext>
                </a:extLst>
              </p14:cNvPr>
              <p14:cNvContentPartPr/>
              <p14:nvPr/>
            </p14:nvContentPartPr>
            <p14:xfrm>
              <a:off x="5478073" y="1626402"/>
              <a:ext cx="713160" cy="782515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5357BCB-CEB8-4A61-AE7F-C46B9F2762A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69433" y="1617763"/>
                <a:ext cx="730800" cy="80015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2913"/>
            <a:ext cx="7759700" cy="684212"/>
          </a:xfrm>
        </p:spPr>
        <p:txBody>
          <a:bodyPr/>
          <a:lstStyle/>
          <a:p>
            <a:pPr eaLnBrk="1" hangingPunct="1"/>
            <a:r>
              <a:rPr lang="en-US"/>
              <a:t>Average Power and Power Factor</a:t>
            </a:r>
            <a:endParaRPr lang="en-AU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701675" y="2270125"/>
            <a:ext cx="7421563" cy="3571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sz="2000"/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669925" y="5227638"/>
            <a:ext cx="7970838" cy="3571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sz="2000"/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519113" y="4248150"/>
            <a:ext cx="8121650" cy="1570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AU" sz="2000"/>
              <a:t>  Second term has a zero average value over a cycle and causes no average power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sz="2000"/>
              <a:t> First term is independent of (a) time and is constant (b) whether v leads or lags i, and will be the </a:t>
            </a:r>
            <a:r>
              <a:rPr lang="en-AU" sz="2000">
                <a:solidFill>
                  <a:srgbClr val="CC0000"/>
                </a:solidFill>
              </a:rPr>
              <a:t>Average Power or the Real Power</a:t>
            </a:r>
          </a:p>
        </p:txBody>
      </p:sp>
      <p:sp>
        <p:nvSpPr>
          <p:cNvPr id="4103" name="Text Box 9"/>
          <p:cNvSpPr txBox="1">
            <a:spLocks noChangeArrowheads="1"/>
          </p:cNvSpPr>
          <p:nvPr/>
        </p:nvSpPr>
        <p:spPr bwMode="auto">
          <a:xfrm>
            <a:off x="563563" y="1023938"/>
            <a:ext cx="7589837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/>
              <a:t>In general v = V</a:t>
            </a:r>
            <a:r>
              <a:rPr lang="en-AU" sz="2000" baseline="-25000"/>
              <a:t>m</a:t>
            </a:r>
            <a:r>
              <a:rPr lang="en-AU" sz="2000"/>
              <a:t> sin</a:t>
            </a:r>
            <a:r>
              <a:rPr lang="en-AU" sz="2000">
                <a:sym typeface="Symbol" pitchFamily="18" charset="2"/>
              </a:rPr>
              <a:t>t and I = I</a:t>
            </a:r>
            <a:r>
              <a:rPr lang="en-AU" sz="2000" baseline="-25000">
                <a:sym typeface="Symbol" pitchFamily="18" charset="2"/>
              </a:rPr>
              <a:t>m</a:t>
            </a:r>
            <a:r>
              <a:rPr lang="en-AU" sz="2000">
                <a:sym typeface="Symbol" pitchFamily="18" charset="2"/>
              </a:rPr>
              <a:t> sin(t-)</a:t>
            </a:r>
            <a:r>
              <a:rPr lang="en-AU">
                <a:sym typeface="Symbol" pitchFamily="18" charset="2"/>
              </a:rPr>
              <a:t> </a:t>
            </a:r>
          </a:p>
        </p:txBody>
      </p:sp>
      <p:graphicFrame>
        <p:nvGraphicFramePr>
          <p:cNvPr id="4098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920750" y="1487488"/>
          <a:ext cx="4295775" cy="276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4" imgW="2311200" imgH="1485720" progId="Equation.3">
                  <p:embed/>
                </p:oleObj>
              </mc:Choice>
              <mc:Fallback>
                <p:oleObj name="Equation" r:id="rId4" imgW="2311200" imgH="14857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1487488"/>
                        <a:ext cx="4295775" cy="2760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0B668-5C65-4607-9DCD-85AE013AB65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D5B943C-E527-40E9-994B-B2D0D0F9C667}"/>
                  </a:ext>
                </a:extLst>
              </p14:cNvPr>
              <p14:cNvContentPartPr/>
              <p14:nvPr/>
            </p14:nvContentPartPr>
            <p14:xfrm>
              <a:off x="339793" y="2160219"/>
              <a:ext cx="591120" cy="1880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D5B943C-E527-40E9-994B-B2D0D0F9C6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1153" y="2151579"/>
                <a:ext cx="608760" cy="18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E38A86C-3A10-46EE-876A-B032A69A884B}"/>
                  </a:ext>
                </a:extLst>
              </p14:cNvPr>
              <p14:cNvContentPartPr/>
              <p14:nvPr/>
            </p14:nvContentPartPr>
            <p14:xfrm>
              <a:off x="4993153" y="1381242"/>
              <a:ext cx="383760" cy="82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E38A86C-3A10-46EE-876A-B032A69A88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84153" y="1372242"/>
                <a:ext cx="4014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0E6AE6A-833A-43BE-8558-7AAD4627D5E6}"/>
                  </a:ext>
                </a:extLst>
              </p14:cNvPr>
              <p14:cNvContentPartPr/>
              <p14:nvPr/>
            </p14:nvContentPartPr>
            <p14:xfrm>
              <a:off x="1319353" y="1803819"/>
              <a:ext cx="7229880" cy="3563703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0E6AE6A-833A-43BE-8558-7AAD4627D5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0353" y="1795179"/>
                <a:ext cx="7247521" cy="358134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14" descr="AAGWGGM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5688" y="2582863"/>
            <a:ext cx="6319837" cy="29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619125"/>
            <a:ext cx="7759700" cy="684213"/>
          </a:xfrm>
        </p:spPr>
        <p:txBody>
          <a:bodyPr/>
          <a:lstStyle/>
          <a:p>
            <a:pPr eaLnBrk="1" hangingPunct="1"/>
            <a:r>
              <a:rPr lang="en-US"/>
              <a:t>Average Power and Power Factor</a:t>
            </a:r>
            <a:endParaRPr lang="en-AU"/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701675" y="2270125"/>
            <a:ext cx="7421563" cy="3571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sz="2000"/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669925" y="5227638"/>
            <a:ext cx="7970838" cy="3571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sz="2000"/>
          </a:p>
        </p:txBody>
      </p:sp>
      <p:graphicFrame>
        <p:nvGraphicFramePr>
          <p:cNvPr id="5122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466725" y="1490663"/>
          <a:ext cx="6756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5" imgW="3771720" imgH="609480" progId="Equation.3">
                  <p:embed/>
                </p:oleObj>
              </mc:Choice>
              <mc:Fallback>
                <p:oleObj name="Equation" r:id="rId5" imgW="3771720" imgH="609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490663"/>
                        <a:ext cx="67564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Line 9"/>
          <p:cNvSpPr>
            <a:spLocks noChangeShapeType="1"/>
          </p:cNvSpPr>
          <p:nvPr/>
        </p:nvSpPr>
        <p:spPr bwMode="auto">
          <a:xfrm flipH="1" flipV="1">
            <a:off x="7113588" y="4300538"/>
            <a:ext cx="342900" cy="8001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223125" y="4900613"/>
            <a:ext cx="939800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>
                <a:solidFill>
                  <a:srgbClr val="CC0000"/>
                </a:solidFill>
                <a:sym typeface="Symbol" pitchFamily="18" charset="2"/>
              </a:rPr>
              <a:t></a:t>
            </a:r>
          </a:p>
        </p:txBody>
      </p:sp>
      <p:sp>
        <p:nvSpPr>
          <p:cNvPr id="5129" name="Text Box 13"/>
          <p:cNvSpPr txBox="1">
            <a:spLocks noChangeArrowheads="1"/>
          </p:cNvSpPr>
          <p:nvPr/>
        </p:nvSpPr>
        <p:spPr bwMode="auto">
          <a:xfrm>
            <a:off x="2527300" y="5842000"/>
            <a:ext cx="3327400" cy="2778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1400"/>
              <a:t>Boylestad, Prentice Hall 2007</a:t>
            </a:r>
          </a:p>
        </p:txBody>
      </p:sp>
      <p:sp>
        <p:nvSpPr>
          <p:cNvPr id="5130" name="Rectangle 15"/>
          <p:cNvSpPr>
            <a:spLocks noChangeArrowheads="1"/>
          </p:cNvSpPr>
          <p:nvPr/>
        </p:nvSpPr>
        <p:spPr bwMode="auto">
          <a:xfrm>
            <a:off x="6664325" y="3930650"/>
            <a:ext cx="735013" cy="377825"/>
          </a:xfrm>
          <a:prstGeom prst="rect">
            <a:avLst/>
          </a:prstGeom>
          <a:solidFill>
            <a:srgbClr val="FFFF00">
              <a:alpha val="0"/>
            </a:srgbClr>
          </a:solidFill>
          <a:ln w="28575" algn="ctr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DCD53-5CCD-44E2-86C4-1FD8FB9E716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C5B17F-52DF-4047-8618-DA323A6E374D}"/>
                  </a:ext>
                </a:extLst>
              </p14:cNvPr>
              <p14:cNvContentPartPr/>
              <p14:nvPr/>
            </p14:nvContentPartPr>
            <p14:xfrm>
              <a:off x="2853313" y="1875710"/>
              <a:ext cx="1894680" cy="803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C5B17F-52DF-4047-8618-DA323A6E37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35313" y="1768070"/>
                <a:ext cx="1930320" cy="10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B98BB0-9845-4297-9372-1EAFCC6F14CA}"/>
                  </a:ext>
                </a:extLst>
              </p14:cNvPr>
              <p14:cNvContentPartPr/>
              <p14:nvPr/>
            </p14:nvContentPartPr>
            <p14:xfrm>
              <a:off x="2101273" y="1796510"/>
              <a:ext cx="167400" cy="766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B98BB0-9845-4297-9372-1EAFCC6F14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92273" y="1787870"/>
                <a:ext cx="18504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587400-0D7A-4EEC-8929-BBE2AC6933DD}"/>
                  </a:ext>
                </a:extLst>
              </p14:cNvPr>
              <p14:cNvContentPartPr/>
              <p14:nvPr/>
            </p14:nvContentPartPr>
            <p14:xfrm>
              <a:off x="1724713" y="2385110"/>
              <a:ext cx="235080" cy="375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587400-0D7A-4EEC-8929-BBE2AC6933D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16073" y="2376470"/>
                <a:ext cx="25272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751BA4B-2162-43E7-919D-509D476276A0}"/>
                  </a:ext>
                </a:extLst>
              </p14:cNvPr>
              <p14:cNvContentPartPr/>
              <p14:nvPr/>
            </p14:nvContentPartPr>
            <p14:xfrm>
              <a:off x="571633" y="1858430"/>
              <a:ext cx="508320" cy="2059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751BA4B-2162-43E7-919D-509D476276A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2993" y="1849790"/>
                <a:ext cx="525960" cy="20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B15C05-4ADD-4FF6-99E1-F8CE264E612A}"/>
                  </a:ext>
                </a:extLst>
              </p14:cNvPr>
              <p14:cNvContentPartPr/>
              <p14:nvPr/>
            </p14:nvContentPartPr>
            <p14:xfrm>
              <a:off x="1772593" y="218615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B15C05-4ADD-4FF6-99E1-F8CE264E612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63953" y="217751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469900"/>
            <a:ext cx="7759700" cy="684213"/>
          </a:xfrm>
        </p:spPr>
        <p:txBody>
          <a:bodyPr/>
          <a:lstStyle/>
          <a:p>
            <a:pPr eaLnBrk="1" hangingPunct="1"/>
            <a:r>
              <a:rPr lang="en-US"/>
              <a:t>Average Power and Power Factor</a:t>
            </a:r>
            <a:endParaRPr lang="en-AU"/>
          </a:p>
        </p:txBody>
      </p:sp>
      <p:graphicFrame>
        <p:nvGraphicFramePr>
          <p:cNvPr id="6146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715963" y="1154113"/>
          <a:ext cx="75707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4" imgW="3581280" imgH="419040" progId="Equation.3">
                  <p:embed/>
                </p:oleObj>
              </mc:Choice>
              <mc:Fallback>
                <p:oleObj name="Equation" r:id="rId4" imgW="358128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154113"/>
                        <a:ext cx="757078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>
                                <a:alpha val="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01675" y="2270125"/>
            <a:ext cx="7421563" cy="3571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sz="2000"/>
          </a:p>
        </p:txBody>
      </p:sp>
      <p:sp>
        <p:nvSpPr>
          <p:cNvPr id="6150" name="Text Box 13"/>
          <p:cNvSpPr txBox="1">
            <a:spLocks noChangeArrowheads="1"/>
          </p:cNvSpPr>
          <p:nvPr/>
        </p:nvSpPr>
        <p:spPr bwMode="auto">
          <a:xfrm>
            <a:off x="701675" y="2306638"/>
            <a:ext cx="7512050" cy="28225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</a:pPr>
            <a:r>
              <a:rPr lang="en-AU" sz="2000"/>
              <a:t>   where V and I are rms values of the sinusoidal voltage and current respectively</a:t>
            </a:r>
          </a:p>
          <a:p>
            <a:pPr marL="274638" indent="-274638">
              <a:spcBef>
                <a:spcPct val="50000"/>
              </a:spcBef>
              <a:buFontTx/>
              <a:buChar char="•"/>
            </a:pPr>
            <a:r>
              <a:rPr lang="en-AU" sz="2000"/>
              <a:t>The factor (cos </a:t>
            </a:r>
            <a:r>
              <a:rPr lang="en-AU" sz="2000">
                <a:sym typeface="Symbol" pitchFamily="18" charset="2"/>
              </a:rPr>
              <a:t>) which controls the average power flow is called the </a:t>
            </a:r>
            <a:r>
              <a:rPr lang="en-AU" sz="2000">
                <a:solidFill>
                  <a:srgbClr val="CC0000"/>
                </a:solidFill>
                <a:sym typeface="Symbol" pitchFamily="18" charset="2"/>
              </a:rPr>
              <a:t>Power Factor</a:t>
            </a:r>
            <a:r>
              <a:rPr lang="en-AU" sz="2000">
                <a:sym typeface="Symbol" pitchFamily="18" charset="2"/>
              </a:rPr>
              <a:t>.</a:t>
            </a:r>
          </a:p>
          <a:p>
            <a:pPr marL="274638" indent="-274638">
              <a:spcBef>
                <a:spcPct val="50000"/>
              </a:spcBef>
              <a:buFontTx/>
              <a:buChar char="•"/>
            </a:pPr>
            <a:r>
              <a:rPr lang="en-AU" sz="2000">
                <a:sym typeface="Symbol" pitchFamily="18" charset="2"/>
              </a:rPr>
              <a:t>For a resistor the Power Factor is unity</a:t>
            </a:r>
          </a:p>
          <a:p>
            <a:pPr marL="274638" indent="-274638">
              <a:spcBef>
                <a:spcPct val="50000"/>
              </a:spcBef>
              <a:buFontTx/>
              <a:buChar char="•"/>
            </a:pPr>
            <a:r>
              <a:rPr lang="en-AU" sz="2000">
                <a:sym typeface="Symbol" pitchFamily="18" charset="2"/>
              </a:rPr>
              <a:t>For an inductor or capacitor Power Factor is zero</a:t>
            </a:r>
          </a:p>
          <a:p>
            <a:pPr marL="274638" indent="-274638">
              <a:spcBef>
                <a:spcPct val="50000"/>
              </a:spcBef>
              <a:buFontTx/>
              <a:buChar char="•"/>
            </a:pPr>
            <a:r>
              <a:rPr lang="en-AU" sz="2000">
                <a:sym typeface="Symbol" pitchFamily="18" charset="2"/>
              </a:rPr>
              <a:t>Another way of finding the Power Factor is to use the expression</a:t>
            </a:r>
          </a:p>
        </p:txBody>
      </p:sp>
      <p:graphicFrame>
        <p:nvGraphicFramePr>
          <p:cNvPr id="6147" name="Object 14"/>
          <p:cNvGraphicFramePr>
            <a:graphicFrameLocks noGrp="1" noChangeAspect="1"/>
          </p:cNvGraphicFramePr>
          <p:nvPr>
            <p:ph sz="half" idx="1"/>
          </p:nvPr>
        </p:nvGraphicFramePr>
        <p:xfrm>
          <a:off x="2851150" y="5180013"/>
          <a:ext cx="244157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Equation" r:id="rId6" imgW="1193760" imgH="393480" progId="Equation.3">
                  <p:embed/>
                </p:oleObj>
              </mc:Choice>
              <mc:Fallback>
                <p:oleObj name="Equation" r:id="rId6" imgW="119376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5180013"/>
                        <a:ext cx="2441575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>
                                <a:alpha val="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36E530-C1CD-4149-AAC0-DEB4FCB537E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764ABC-96C4-4D8E-B894-A4BE3F0334D1}"/>
                  </a:ext>
                </a:extLst>
              </p14:cNvPr>
              <p14:cNvContentPartPr/>
              <p14:nvPr/>
            </p14:nvContentPartPr>
            <p14:xfrm>
              <a:off x="3047520" y="2661280"/>
              <a:ext cx="446760" cy="84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764ABC-96C4-4D8E-B894-A4BE3F0334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8520" y="2652280"/>
                <a:ext cx="4644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41FDE8-A689-463B-ABBC-51423B80C27A}"/>
                  </a:ext>
                </a:extLst>
              </p14:cNvPr>
              <p14:cNvContentPartPr/>
              <p14:nvPr/>
            </p14:nvContentPartPr>
            <p14:xfrm>
              <a:off x="3545760" y="2377240"/>
              <a:ext cx="110520" cy="20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41FDE8-A689-463B-ABBC-51423B80C2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36760" y="2368240"/>
                <a:ext cx="12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F903AC-F1DE-4533-A79D-7C7ABFB17DCF}"/>
                  </a:ext>
                </a:extLst>
              </p14:cNvPr>
              <p14:cNvContentPartPr/>
              <p14:nvPr/>
            </p14:nvContentPartPr>
            <p14:xfrm>
              <a:off x="3749160" y="2316040"/>
              <a:ext cx="38880" cy="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F903AC-F1DE-4533-A79D-7C7ABFB17D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40160" y="2307400"/>
                <a:ext cx="565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61C090-E8B9-4F27-836B-D7C3C2D0E443}"/>
                  </a:ext>
                </a:extLst>
              </p14:cNvPr>
              <p14:cNvContentPartPr/>
              <p14:nvPr/>
            </p14:nvContentPartPr>
            <p14:xfrm>
              <a:off x="3901080" y="2326120"/>
              <a:ext cx="1044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61C090-E8B9-4F27-836B-D7C3C2D0E4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2440" y="2317120"/>
                <a:ext cx="28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C554F3-1076-4499-B942-AB30B57746E0}"/>
                  </a:ext>
                </a:extLst>
              </p14:cNvPr>
              <p14:cNvContentPartPr/>
              <p14:nvPr/>
            </p14:nvContentPartPr>
            <p14:xfrm>
              <a:off x="4094040" y="2275360"/>
              <a:ext cx="43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C554F3-1076-4499-B942-AB30B57746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5400" y="2266360"/>
                <a:ext cx="21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7167B9-5E9F-4709-964D-6CF8A0C4ED49}"/>
                  </a:ext>
                </a:extLst>
              </p14:cNvPr>
              <p14:cNvContentPartPr/>
              <p14:nvPr/>
            </p14:nvContentPartPr>
            <p14:xfrm>
              <a:off x="4307880" y="2261320"/>
              <a:ext cx="360" cy="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7167B9-5E9F-4709-964D-6CF8A0C4ED4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98880" y="2252680"/>
                <a:ext cx="18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970DA01-2348-465D-81DF-E5FF33DDF722}"/>
                  </a:ext>
                </a:extLst>
              </p14:cNvPr>
              <p14:cNvContentPartPr/>
              <p14:nvPr/>
            </p14:nvContentPartPr>
            <p14:xfrm>
              <a:off x="4531440" y="224476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970DA01-2348-465D-81DF-E5FF33DDF7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22440" y="2236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B7C415-7B36-4ED6-A426-34108ED387A2}"/>
                  </a:ext>
                </a:extLst>
              </p14:cNvPr>
              <p14:cNvContentPartPr/>
              <p14:nvPr/>
            </p14:nvContentPartPr>
            <p14:xfrm>
              <a:off x="4836000" y="2235040"/>
              <a:ext cx="432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B7C415-7B36-4ED6-A426-34108ED387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27000" y="2226040"/>
                <a:ext cx="21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F0DFA3-7AB8-4343-B0BB-D31504DDDFE7}"/>
                  </a:ext>
                </a:extLst>
              </p14:cNvPr>
              <p14:cNvContentPartPr/>
              <p14:nvPr/>
            </p14:nvContentPartPr>
            <p14:xfrm>
              <a:off x="5070000" y="2214160"/>
              <a:ext cx="1044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F0DFA3-7AB8-4343-B0BB-D31504DDDF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61000" y="2205520"/>
                <a:ext cx="28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A1141AB-295B-4301-8A43-B89B474914C5}"/>
                  </a:ext>
                </a:extLst>
              </p14:cNvPr>
              <p14:cNvContentPartPr/>
              <p14:nvPr/>
            </p14:nvContentPartPr>
            <p14:xfrm>
              <a:off x="5252520" y="21940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A1141AB-295B-4301-8A43-B89B474914C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43520" y="21853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4225375-736A-478C-98C1-76E194B0D071}"/>
                  </a:ext>
                </a:extLst>
              </p14:cNvPr>
              <p14:cNvContentPartPr/>
              <p14:nvPr/>
            </p14:nvContentPartPr>
            <p14:xfrm>
              <a:off x="5496240" y="2143240"/>
              <a:ext cx="280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4225375-736A-478C-98C1-76E194B0D07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87240" y="2134600"/>
                <a:ext cx="45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706FD06-C9EA-44C4-A6E1-FB939BF65A39}"/>
                  </a:ext>
                </a:extLst>
              </p14:cNvPr>
              <p14:cNvContentPartPr/>
              <p14:nvPr/>
            </p14:nvContentPartPr>
            <p14:xfrm>
              <a:off x="5658960" y="2133160"/>
              <a:ext cx="2772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706FD06-C9EA-44C4-A6E1-FB939BF65A3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50320" y="2124160"/>
                <a:ext cx="45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3D70B8A-FA1C-404D-870D-5A885F83F65F}"/>
                  </a:ext>
                </a:extLst>
              </p14:cNvPr>
              <p14:cNvContentPartPr/>
              <p14:nvPr/>
            </p14:nvContentPartPr>
            <p14:xfrm>
              <a:off x="5933280" y="2102560"/>
              <a:ext cx="18720" cy="6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3D70B8A-FA1C-404D-870D-5A885F83F6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24640" y="2093560"/>
                <a:ext cx="363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6BC5387-FEAF-43DD-8C69-C76D24E8FE9A}"/>
                  </a:ext>
                </a:extLst>
              </p14:cNvPr>
              <p14:cNvContentPartPr/>
              <p14:nvPr/>
            </p14:nvContentPartPr>
            <p14:xfrm>
              <a:off x="6248280" y="2112640"/>
              <a:ext cx="17280" cy="10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6BC5387-FEAF-43DD-8C69-C76D24E8FE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39640" y="2104000"/>
                <a:ext cx="349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DEAED66-9B64-43B0-B48F-ED3E0A89EB6F}"/>
                  </a:ext>
                </a:extLst>
              </p14:cNvPr>
              <p14:cNvContentPartPr/>
              <p14:nvPr/>
            </p14:nvContentPartPr>
            <p14:xfrm>
              <a:off x="6542760" y="2011480"/>
              <a:ext cx="432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DEAED66-9B64-43B0-B48F-ED3E0A89EB6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33760" y="2002840"/>
                <a:ext cx="21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FD53E62-204E-4750-B4EC-A55A10E1ACBE}"/>
                  </a:ext>
                </a:extLst>
              </p14:cNvPr>
              <p14:cNvContentPartPr/>
              <p14:nvPr/>
            </p14:nvContentPartPr>
            <p14:xfrm>
              <a:off x="6644640" y="2011480"/>
              <a:ext cx="18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FD53E62-204E-4750-B4EC-A55A10E1ACB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36000" y="2002840"/>
                <a:ext cx="36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EFCFAF4-6CE5-4C6F-99BB-B8BE1E2CF5AA}"/>
                  </a:ext>
                </a:extLst>
              </p14:cNvPr>
              <p14:cNvContentPartPr/>
              <p14:nvPr/>
            </p14:nvContentPartPr>
            <p14:xfrm>
              <a:off x="6857760" y="1970440"/>
              <a:ext cx="1872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EFCFAF4-6CE5-4C6F-99BB-B8BE1E2CF5A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49120" y="1961800"/>
                <a:ext cx="36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004CEC9-D093-4756-A7C8-5730410412C6}"/>
                  </a:ext>
                </a:extLst>
              </p14:cNvPr>
              <p14:cNvContentPartPr/>
              <p14:nvPr/>
            </p14:nvContentPartPr>
            <p14:xfrm>
              <a:off x="7070880" y="1964320"/>
              <a:ext cx="4320" cy="6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004CEC9-D093-4756-A7C8-5730410412C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62240" y="1955320"/>
                <a:ext cx="219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D271BE6-8F12-45A6-8510-316082AB3FE5}"/>
                  </a:ext>
                </a:extLst>
              </p14:cNvPr>
              <p14:cNvContentPartPr/>
              <p14:nvPr/>
            </p14:nvContentPartPr>
            <p14:xfrm>
              <a:off x="7203360" y="1879000"/>
              <a:ext cx="432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D271BE6-8F12-45A6-8510-316082AB3FE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94720" y="1870360"/>
                <a:ext cx="21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310E4C2-5B37-4CE3-BE8F-1BA8B7F9D322}"/>
                  </a:ext>
                </a:extLst>
              </p14:cNvPr>
              <p14:cNvContentPartPr/>
              <p14:nvPr/>
            </p14:nvContentPartPr>
            <p14:xfrm>
              <a:off x="7304880" y="181780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310E4C2-5B37-4CE3-BE8F-1BA8B7F9D3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95880" y="1809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A355E5E-555B-4C3E-90F4-6B3CE173E52B}"/>
                  </a:ext>
                </a:extLst>
              </p14:cNvPr>
              <p14:cNvContentPartPr/>
              <p14:nvPr/>
            </p14:nvContentPartPr>
            <p14:xfrm>
              <a:off x="7213080" y="195028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A355E5E-555B-4C3E-90F4-6B3CE173E5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04440" y="1941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135A550-D74E-4891-8ADB-E461C1FFE14C}"/>
                  </a:ext>
                </a:extLst>
              </p14:cNvPr>
              <p14:cNvContentPartPr/>
              <p14:nvPr/>
            </p14:nvContentPartPr>
            <p14:xfrm>
              <a:off x="7345560" y="1944160"/>
              <a:ext cx="4320" cy="6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135A550-D74E-4891-8ADB-E461C1FFE1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36920" y="1935160"/>
                <a:ext cx="219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05BE23A-762E-41E1-B848-B4A5D7BE9EF1}"/>
                  </a:ext>
                </a:extLst>
              </p14:cNvPr>
              <p14:cNvContentPartPr/>
              <p14:nvPr/>
            </p14:nvContentPartPr>
            <p14:xfrm>
              <a:off x="7487760" y="188944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05BE23A-762E-41E1-B848-B4A5D7BE9EF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79120" y="18804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5EF89EF-0F96-44DF-8DEF-BC1E9DD0CD11}"/>
                  </a:ext>
                </a:extLst>
              </p14:cNvPr>
              <p14:cNvContentPartPr/>
              <p14:nvPr/>
            </p14:nvContentPartPr>
            <p14:xfrm>
              <a:off x="6908520" y="828160"/>
              <a:ext cx="269280" cy="224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5EF89EF-0F96-44DF-8DEF-BC1E9DD0CD1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899520" y="819520"/>
                <a:ext cx="2869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508C2A9-8720-477B-A33A-35FEBED05CA1}"/>
                  </a:ext>
                </a:extLst>
              </p14:cNvPr>
              <p14:cNvContentPartPr/>
              <p14:nvPr/>
            </p14:nvContentPartPr>
            <p14:xfrm>
              <a:off x="7243320" y="954160"/>
              <a:ext cx="123480" cy="107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508C2A9-8720-477B-A33A-35FEBED05CA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234320" y="945520"/>
                <a:ext cx="1411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D981AD7-BE3C-4DB9-8B25-D82BDC62B317}"/>
                  </a:ext>
                </a:extLst>
              </p14:cNvPr>
              <p14:cNvContentPartPr/>
              <p14:nvPr/>
            </p14:nvContentPartPr>
            <p14:xfrm>
              <a:off x="7414680" y="945520"/>
              <a:ext cx="83160" cy="144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D981AD7-BE3C-4DB9-8B25-D82BDC62B31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406040" y="936880"/>
                <a:ext cx="1008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E6BBF66-BBFC-4272-BBC3-233DDC600F24}"/>
                  </a:ext>
                </a:extLst>
              </p14:cNvPr>
              <p14:cNvContentPartPr/>
              <p14:nvPr/>
            </p14:nvContentPartPr>
            <p14:xfrm>
              <a:off x="8117400" y="985120"/>
              <a:ext cx="21960" cy="213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E6BBF66-BBFC-4272-BBC3-233DDC600F2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108760" y="976120"/>
                <a:ext cx="396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5F70B1C-B55B-4A42-8EB1-786BD87A2B34}"/>
                  </a:ext>
                </a:extLst>
              </p14:cNvPr>
              <p14:cNvContentPartPr/>
              <p14:nvPr/>
            </p14:nvContentPartPr>
            <p14:xfrm>
              <a:off x="7843080" y="1015360"/>
              <a:ext cx="233280" cy="1702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5F70B1C-B55B-4A42-8EB1-786BD87A2B3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834440" y="1006360"/>
                <a:ext cx="2509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160FC1A-DD83-4E05-80FF-1194D2F827C9}"/>
                  </a:ext>
                </a:extLst>
              </p14:cNvPr>
              <p14:cNvContentPartPr/>
              <p14:nvPr/>
            </p14:nvContentPartPr>
            <p14:xfrm>
              <a:off x="7609440" y="841840"/>
              <a:ext cx="141120" cy="296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160FC1A-DD83-4E05-80FF-1194D2F827C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600800" y="833200"/>
                <a:ext cx="1587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AB1B49B-C081-48C6-BE3B-C1A4DF951A49}"/>
                  </a:ext>
                </a:extLst>
              </p14:cNvPr>
              <p14:cNvContentPartPr/>
              <p14:nvPr/>
            </p14:nvContentPartPr>
            <p14:xfrm>
              <a:off x="8287320" y="1037680"/>
              <a:ext cx="86760" cy="204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AB1B49B-C081-48C6-BE3B-C1A4DF951A4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78320" y="1029040"/>
                <a:ext cx="1044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196692B-19BC-4064-82A2-D6B3B0E88BCC}"/>
                  </a:ext>
                </a:extLst>
              </p14:cNvPr>
              <p14:cNvContentPartPr/>
              <p14:nvPr/>
            </p14:nvContentPartPr>
            <p14:xfrm>
              <a:off x="5191873" y="961701"/>
              <a:ext cx="3125520" cy="1392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196692B-19BC-4064-82A2-D6B3B0E88BC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83233" y="953061"/>
                <a:ext cx="3143160" cy="14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4D7271C-818A-44DB-A0B6-31C978598716}"/>
                  </a:ext>
                </a:extLst>
              </p14:cNvPr>
              <p14:cNvContentPartPr/>
              <p14:nvPr/>
            </p14:nvContentPartPr>
            <p14:xfrm>
              <a:off x="8338993" y="2902930"/>
              <a:ext cx="655560" cy="278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4D7271C-818A-44DB-A0B6-31C97859871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329993" y="2894290"/>
                <a:ext cx="6732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153" name="Ink 6152">
                <a:extLst>
                  <a:ext uri="{FF2B5EF4-FFF2-40B4-BE49-F238E27FC236}">
                    <a16:creationId xmlns:a16="http://schemas.microsoft.com/office/drawing/2014/main" id="{F3801355-EC09-47DA-B794-4E2C783B38DD}"/>
                  </a:ext>
                </a:extLst>
              </p14:cNvPr>
              <p14:cNvContentPartPr/>
              <p14:nvPr/>
            </p14:nvContentPartPr>
            <p14:xfrm>
              <a:off x="2058793" y="3378397"/>
              <a:ext cx="7118280" cy="771933"/>
            </p14:xfrm>
          </p:contentPart>
        </mc:Choice>
        <mc:Fallback xmlns="">
          <p:pic>
            <p:nvPicPr>
              <p:cNvPr id="6153" name="Ink 6152">
                <a:extLst>
                  <a:ext uri="{FF2B5EF4-FFF2-40B4-BE49-F238E27FC236}">
                    <a16:creationId xmlns:a16="http://schemas.microsoft.com/office/drawing/2014/main" id="{F3801355-EC09-47DA-B794-4E2C783B38D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050153" y="3369400"/>
                <a:ext cx="7135921" cy="789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154" name="Ink 6153">
                <a:extLst>
                  <a:ext uri="{FF2B5EF4-FFF2-40B4-BE49-F238E27FC236}">
                    <a16:creationId xmlns:a16="http://schemas.microsoft.com/office/drawing/2014/main" id="{EE4C7438-1FA9-449D-AF52-92CB1CD76D9A}"/>
                  </a:ext>
                </a:extLst>
              </p14:cNvPr>
              <p14:cNvContentPartPr/>
              <p14:nvPr/>
            </p14:nvContentPartPr>
            <p14:xfrm>
              <a:off x="1834513" y="4674475"/>
              <a:ext cx="860400" cy="48240"/>
            </p14:xfrm>
          </p:contentPart>
        </mc:Choice>
        <mc:Fallback xmlns="">
          <p:pic>
            <p:nvPicPr>
              <p:cNvPr id="6154" name="Ink 6153">
                <a:extLst>
                  <a:ext uri="{FF2B5EF4-FFF2-40B4-BE49-F238E27FC236}">
                    <a16:creationId xmlns:a16="http://schemas.microsoft.com/office/drawing/2014/main" id="{EE4C7438-1FA9-449D-AF52-92CB1CD76D9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825513" y="4665835"/>
                <a:ext cx="878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155" name="Ink 6154">
                <a:extLst>
                  <a:ext uri="{FF2B5EF4-FFF2-40B4-BE49-F238E27FC236}">
                    <a16:creationId xmlns:a16="http://schemas.microsoft.com/office/drawing/2014/main" id="{4B7BB984-035E-4496-A74F-9B396C42EA46}"/>
                  </a:ext>
                </a:extLst>
              </p14:cNvPr>
              <p14:cNvContentPartPr/>
              <p14:nvPr/>
            </p14:nvContentPartPr>
            <p14:xfrm>
              <a:off x="3196393" y="4698595"/>
              <a:ext cx="914040" cy="16920"/>
            </p14:xfrm>
          </p:contentPart>
        </mc:Choice>
        <mc:Fallback xmlns="">
          <p:pic>
            <p:nvPicPr>
              <p:cNvPr id="6155" name="Ink 6154">
                <a:extLst>
                  <a:ext uri="{FF2B5EF4-FFF2-40B4-BE49-F238E27FC236}">
                    <a16:creationId xmlns:a16="http://schemas.microsoft.com/office/drawing/2014/main" id="{4B7BB984-035E-4496-A74F-9B396C42EA4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187393" y="4689955"/>
                <a:ext cx="9316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168" name="Ink 6167">
                <a:extLst>
                  <a:ext uri="{FF2B5EF4-FFF2-40B4-BE49-F238E27FC236}">
                    <a16:creationId xmlns:a16="http://schemas.microsoft.com/office/drawing/2014/main" id="{2E709632-3B9F-4F86-92E3-BE7EACAA5237}"/>
                  </a:ext>
                </a:extLst>
              </p14:cNvPr>
              <p14:cNvContentPartPr/>
              <p14:nvPr/>
            </p14:nvContentPartPr>
            <p14:xfrm>
              <a:off x="7998433" y="5302863"/>
              <a:ext cx="278640" cy="296640"/>
            </p14:xfrm>
          </p:contentPart>
        </mc:Choice>
        <mc:Fallback xmlns="">
          <p:pic>
            <p:nvPicPr>
              <p:cNvPr id="6168" name="Ink 6167">
                <a:extLst>
                  <a:ext uri="{FF2B5EF4-FFF2-40B4-BE49-F238E27FC236}">
                    <a16:creationId xmlns:a16="http://schemas.microsoft.com/office/drawing/2014/main" id="{2E709632-3B9F-4F86-92E3-BE7EACAA523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989793" y="5293863"/>
                <a:ext cx="2962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183" name="Ink 6182">
                <a:extLst>
                  <a:ext uri="{FF2B5EF4-FFF2-40B4-BE49-F238E27FC236}">
                    <a16:creationId xmlns:a16="http://schemas.microsoft.com/office/drawing/2014/main" id="{E3B780D8-C982-49F9-8F66-FB99AB574AC4}"/>
                  </a:ext>
                </a:extLst>
              </p14:cNvPr>
              <p14:cNvContentPartPr/>
              <p14:nvPr/>
            </p14:nvContentPartPr>
            <p14:xfrm>
              <a:off x="5875513" y="5334183"/>
              <a:ext cx="1980360" cy="1104120"/>
            </p14:xfrm>
          </p:contentPart>
        </mc:Choice>
        <mc:Fallback xmlns="">
          <p:pic>
            <p:nvPicPr>
              <p:cNvPr id="6183" name="Ink 6182">
                <a:extLst>
                  <a:ext uri="{FF2B5EF4-FFF2-40B4-BE49-F238E27FC236}">
                    <a16:creationId xmlns:a16="http://schemas.microsoft.com/office/drawing/2014/main" id="{E3B780D8-C982-49F9-8F66-FB99AB574AC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866515" y="5325543"/>
                <a:ext cx="1997997" cy="112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85800" y="62833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124200" y="62833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lIns="90487" tIns="44450" rIns="90487" bIns="44450"/>
          <a:lstStyle/>
          <a:p>
            <a:pPr eaLnBrk="1" hangingPunct="1"/>
            <a:r>
              <a:rPr lang="en-US"/>
              <a:t>Average Value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343400"/>
          </a:xfrm>
        </p:spPr>
        <p:txBody>
          <a:bodyPr lIns="90487" tIns="44450" rIns="90487" bIns="44450"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The algebraic sum of the areas must be determined, since some area contributions will be from below the horizontal axis.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Area above the axis is assigned a positive sign and area below the axis is assigned a negative sign.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The average value of any current or voltage is the value indicated on a dc meter – over a complete cycle the average value is the equivalent dc value.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1AE8E-5092-4079-9E9D-7188384F2D7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C70C70-323D-4CF5-9925-0FCC11C8E364}"/>
                  </a:ext>
                </a:extLst>
              </p14:cNvPr>
              <p14:cNvContentPartPr/>
              <p14:nvPr/>
            </p14:nvContentPartPr>
            <p14:xfrm>
              <a:off x="4140313" y="1176370"/>
              <a:ext cx="122400" cy="205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C70C70-323D-4CF5-9925-0FCC11C8E3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1673" y="1167730"/>
                <a:ext cx="1400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A36A341-8EA7-4957-AB19-05E3BA002D60}"/>
                  </a:ext>
                </a:extLst>
              </p14:cNvPr>
              <p14:cNvContentPartPr/>
              <p14:nvPr/>
            </p14:nvContentPartPr>
            <p14:xfrm>
              <a:off x="4978033" y="754810"/>
              <a:ext cx="2568600" cy="912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A36A341-8EA7-4957-AB19-05E3BA002D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69392" y="746170"/>
                <a:ext cx="2586242" cy="93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03263"/>
            <a:ext cx="7759700" cy="684212"/>
          </a:xfrm>
        </p:spPr>
        <p:txBody>
          <a:bodyPr/>
          <a:lstStyle/>
          <a:p>
            <a:pPr eaLnBrk="1" hangingPunct="1"/>
            <a:r>
              <a:rPr lang="en-US"/>
              <a:t>Average Power and Power Factor</a:t>
            </a:r>
            <a:endParaRPr lang="en-AU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701675" y="2270125"/>
            <a:ext cx="7421563" cy="3571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sz="200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11188" y="1974850"/>
            <a:ext cx="7512050" cy="1304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</a:pPr>
            <a:r>
              <a:rPr lang="en-AU" sz="2000"/>
              <a:t>   </a:t>
            </a:r>
          </a:p>
          <a:p>
            <a:pPr marL="274638" indent="-274638">
              <a:spcBef>
                <a:spcPct val="50000"/>
              </a:spcBef>
              <a:buFontTx/>
              <a:buChar char="•"/>
            </a:pPr>
            <a:r>
              <a:rPr lang="en-AU" sz="2000"/>
              <a:t>When the power factor is stated it is important to state whether it is leading or lagging in addition to its value </a:t>
            </a:r>
            <a:r>
              <a:rPr lang="en-AU" sz="2000">
                <a:solidFill>
                  <a:srgbClr val="CC0000"/>
                </a:solidFill>
              </a:rPr>
              <a:t>(note that it lies between 0 and 1.0)</a:t>
            </a:r>
            <a:endParaRPr lang="en-AU" sz="2000">
              <a:solidFill>
                <a:srgbClr val="CC0000"/>
              </a:solidFill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ECFC9-1B6D-44F4-80BF-632C869C646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Average Power and Power Factor</a:t>
            </a:r>
            <a:endParaRPr lang="en-AU"/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01675" y="2270125"/>
            <a:ext cx="7421563" cy="3571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sz="2000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31838" y="1250950"/>
            <a:ext cx="8153400" cy="1203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7188" indent="-357188">
              <a:spcBef>
                <a:spcPct val="50000"/>
              </a:spcBef>
            </a:pPr>
            <a:endParaRPr lang="en-US" sz="2000"/>
          </a:p>
          <a:p>
            <a:pPr marL="1724025" lvl="2" indent="-457200">
              <a:spcBef>
                <a:spcPct val="50000"/>
              </a:spcBef>
              <a:buFontTx/>
              <a:buAutoNum type="alphaLcParenBoth"/>
            </a:pPr>
            <a:endParaRPr lang="en-US" sz="2000"/>
          </a:p>
          <a:p>
            <a:pPr marL="357188" indent="-357188">
              <a:spcBef>
                <a:spcPct val="50000"/>
              </a:spcBef>
            </a:pPr>
            <a:endParaRPr lang="en-US" sz="2000"/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75" y="1260475"/>
            <a:ext cx="7707313" cy="160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3825" y="2947988"/>
            <a:ext cx="6059488" cy="30305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2A7ED-DE52-42C1-99D6-0D041609649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9B60D-0D85-4B3C-A935-A75A404C0467}"/>
              </a:ext>
            </a:extLst>
          </p:cNvPr>
          <p:cNvSpPr txBox="1"/>
          <p:nvPr/>
        </p:nvSpPr>
        <p:spPr>
          <a:xfrm>
            <a:off x="6679096" y="4532243"/>
            <a:ext cx="1873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Vrms</a:t>
            </a:r>
            <a:r>
              <a:rPr lang="en-US" sz="1400" dirty="0"/>
              <a:t> = </a:t>
            </a:r>
            <a:r>
              <a:rPr lang="en-US" sz="1400" dirty="0" err="1"/>
              <a:t>Vpeak</a:t>
            </a:r>
            <a:r>
              <a:rPr lang="en-US" sz="1400" dirty="0"/>
              <a:t>/sqrt(2)</a:t>
            </a:r>
          </a:p>
          <a:p>
            <a:r>
              <a:rPr lang="en-US" sz="1400" dirty="0" err="1"/>
              <a:t>Irms</a:t>
            </a:r>
            <a:r>
              <a:rPr lang="en-US" sz="1400" dirty="0"/>
              <a:t> = </a:t>
            </a:r>
            <a:r>
              <a:rPr lang="en-US" sz="1400" dirty="0" err="1"/>
              <a:t>Ipeak</a:t>
            </a:r>
            <a:r>
              <a:rPr lang="en-US" sz="1400" dirty="0"/>
              <a:t>/sqrt(2)</a:t>
            </a:r>
          </a:p>
        </p:txBody>
      </p:sp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Average Power and Power Factor</a:t>
            </a:r>
            <a:endParaRPr lang="en-AU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701675" y="2270125"/>
            <a:ext cx="7421563" cy="3571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sz="2000"/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650" y="1149350"/>
            <a:ext cx="6499225" cy="18430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8463" y="3127375"/>
            <a:ext cx="7964487" cy="2733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5DFF-DF34-4C3A-83F6-EC1C5353C74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927100" y="646113"/>
            <a:ext cx="7759700" cy="684212"/>
          </a:xfrm>
        </p:spPr>
        <p:txBody>
          <a:bodyPr/>
          <a:lstStyle/>
          <a:p>
            <a:endParaRPr lang="en-AU"/>
          </a:p>
        </p:txBody>
      </p:sp>
      <p:pic>
        <p:nvPicPr>
          <p:cNvPr id="829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62827" y="1584767"/>
            <a:ext cx="6834188" cy="23495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246DBD-DDFA-404C-9E7F-4279811891E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574675" y="703263"/>
            <a:ext cx="7759700" cy="684212"/>
          </a:xfrm>
        </p:spPr>
        <p:txBody>
          <a:bodyPr/>
          <a:lstStyle/>
          <a:p>
            <a:r>
              <a:rPr lang="en-AU"/>
              <a:t>Power Factor </a:t>
            </a:r>
            <a:r>
              <a:rPr lang="en-AU" i="1"/>
              <a:t>F</a:t>
            </a:r>
            <a:r>
              <a:rPr lang="en-AU" i="1" baseline="-25000"/>
              <a:t>p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574675" y="1387475"/>
            <a:ext cx="7759700" cy="3208338"/>
          </a:xfrm>
        </p:spPr>
        <p:txBody>
          <a:bodyPr/>
          <a:lstStyle/>
          <a:p>
            <a:r>
              <a:rPr lang="en-AU"/>
              <a:t>Power Factor = </a:t>
            </a:r>
            <a:r>
              <a:rPr lang="en-AU" i="1"/>
              <a:t>F</a:t>
            </a:r>
            <a:r>
              <a:rPr lang="en-AU" i="1" baseline="-25000"/>
              <a:t>p</a:t>
            </a:r>
            <a:r>
              <a:rPr lang="en-AU"/>
              <a:t> = cos </a:t>
            </a:r>
            <a:r>
              <a:rPr lang="en-AU">
                <a:sym typeface="Symbol" pitchFamily="18" charset="2"/>
              </a:rPr>
              <a:t></a:t>
            </a:r>
          </a:p>
          <a:p>
            <a:r>
              <a:rPr lang="en-AU">
                <a:sym typeface="Symbol" pitchFamily="18" charset="2"/>
              </a:rPr>
              <a:t>The term leading or lagging is often written in conjunction with the power factor.</a:t>
            </a:r>
          </a:p>
          <a:p>
            <a:r>
              <a:rPr lang="en-AU">
                <a:sym typeface="Symbol" pitchFamily="18" charset="2"/>
              </a:rPr>
              <a:t>They are defined by the current through the load.</a:t>
            </a:r>
          </a:p>
          <a:p>
            <a:r>
              <a:rPr lang="en-AU">
                <a:sym typeface="Symbol" pitchFamily="18" charset="2"/>
              </a:rPr>
              <a:t>If the current lead the voltage then its a leading power factor</a:t>
            </a:r>
          </a:p>
          <a:p>
            <a:r>
              <a:rPr lang="en-AU">
                <a:sym typeface="Symbol" pitchFamily="18" charset="2"/>
              </a:rPr>
              <a:t>If the current lags the voltage then its a lagging power factor</a:t>
            </a:r>
          </a:p>
          <a:p>
            <a:r>
              <a:rPr lang="en-AU">
                <a:sym typeface="Symbol" pitchFamily="18" charset="2"/>
              </a:rPr>
              <a:t>Capacitive circuits have leading power factors, while Inductive circuits have lagging power factors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9D3A33-04DA-4562-B434-228E305B87F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BCDE83A-C206-4042-99B3-70D3F39EF655}"/>
                  </a:ext>
                </a:extLst>
              </p14:cNvPr>
              <p14:cNvContentPartPr/>
              <p14:nvPr/>
            </p14:nvContentPartPr>
            <p14:xfrm>
              <a:off x="1758193" y="3012183"/>
              <a:ext cx="1566360" cy="518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BCDE83A-C206-4042-99B3-70D3F39EF6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553" y="2904543"/>
                <a:ext cx="159300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AC804DC-69F8-4DF5-86D0-16F03B6F67B9}"/>
                  </a:ext>
                </a:extLst>
              </p14:cNvPr>
              <p14:cNvContentPartPr/>
              <p14:nvPr/>
            </p14:nvContentPartPr>
            <p14:xfrm>
              <a:off x="5947513" y="3521943"/>
              <a:ext cx="879840" cy="48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AC804DC-69F8-4DF5-86D0-16F03B6F67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9513" y="3413943"/>
                <a:ext cx="9154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5E015E3-1989-4D88-BA5F-740F671A9DD5}"/>
                  </a:ext>
                </a:extLst>
              </p14:cNvPr>
              <p14:cNvContentPartPr/>
              <p14:nvPr/>
            </p14:nvContentPartPr>
            <p14:xfrm>
              <a:off x="1741273" y="3775023"/>
              <a:ext cx="1671120" cy="574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E015E3-1989-4D88-BA5F-740F671A9D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3277" y="3667023"/>
                <a:ext cx="1706752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5B0D92-49EE-4F4C-BF84-D87A7BCF3D9E}"/>
                  </a:ext>
                </a:extLst>
              </p14:cNvPr>
              <p14:cNvContentPartPr/>
              <p14:nvPr/>
            </p14:nvContentPartPr>
            <p14:xfrm>
              <a:off x="5726113" y="3773223"/>
              <a:ext cx="1304640" cy="608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5B0D92-49EE-4F4C-BF84-D87A7BCF3D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08113" y="3665583"/>
                <a:ext cx="1340280" cy="8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40A54EB-D6C3-4D13-8C90-ECA62279FEC1}"/>
                  </a:ext>
                </a:extLst>
              </p14:cNvPr>
              <p14:cNvContentPartPr/>
              <p14:nvPr/>
            </p14:nvContentPartPr>
            <p14:xfrm>
              <a:off x="1128913" y="5565663"/>
              <a:ext cx="1320120" cy="89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40A54EB-D6C3-4D13-8C90-ECA62279FE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273" y="5457663"/>
                <a:ext cx="13557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8C3628B-658D-4DB5-882B-B0414993CAC8}"/>
                  </a:ext>
                </a:extLst>
              </p14:cNvPr>
              <p14:cNvContentPartPr/>
              <p14:nvPr/>
            </p14:nvContentPartPr>
            <p14:xfrm>
              <a:off x="3698593" y="4603023"/>
              <a:ext cx="2934360" cy="104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8C3628B-658D-4DB5-882B-B0414993CA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80953" y="4495060"/>
                <a:ext cx="2970000" cy="1258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716A68-3BE6-4880-962B-D73623D8B62B}"/>
                  </a:ext>
                </a:extLst>
              </p14:cNvPr>
              <p14:cNvContentPartPr/>
              <p14:nvPr/>
            </p14:nvContentPartPr>
            <p14:xfrm>
              <a:off x="1264273" y="4937103"/>
              <a:ext cx="1703520" cy="48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716A68-3BE6-4880-962B-D73623D8B6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6273" y="4829463"/>
                <a:ext cx="1739160" cy="26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Example Power factor</a:t>
            </a:r>
          </a:p>
        </p:txBody>
      </p:sp>
      <p:pic>
        <p:nvPicPr>
          <p:cNvPr id="460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0375" y="1301750"/>
            <a:ext cx="6267450" cy="1581150"/>
          </a:xfrm>
        </p:spPr>
      </p:pic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3187700"/>
            <a:ext cx="2533650" cy="1924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60738" y="3305175"/>
            <a:ext cx="2562225" cy="18002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4608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6800" y="3095625"/>
            <a:ext cx="2390775" cy="1885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66139-8B49-4F9F-8F2C-E96B593D017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BDF6B10-25B2-4BD6-B8B7-1CD68769FE47}"/>
                  </a:ext>
                </a:extLst>
              </p14:cNvPr>
              <p14:cNvContentPartPr/>
              <p14:nvPr/>
            </p14:nvContentPartPr>
            <p14:xfrm>
              <a:off x="2107110" y="1872960"/>
              <a:ext cx="2216520" cy="1261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BDF6B10-25B2-4BD6-B8B7-1CD68769FE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9467" y="1765320"/>
                <a:ext cx="2252166" cy="147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71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3213" y="1550988"/>
            <a:ext cx="7767637" cy="25082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571D0-059C-4D9F-AEAC-62721296411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19125"/>
            <a:ext cx="7759700" cy="684213"/>
          </a:xfrm>
        </p:spPr>
        <p:txBody>
          <a:bodyPr/>
          <a:lstStyle/>
          <a:p>
            <a:pPr eaLnBrk="1" hangingPunct="1"/>
            <a:r>
              <a:rPr lang="en-US"/>
              <a:t>Complex Numbers</a:t>
            </a:r>
            <a:endParaRPr lang="en-AU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01675" y="2270125"/>
            <a:ext cx="7421563" cy="3571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sz="200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98500" y="1073150"/>
            <a:ext cx="8153400" cy="50625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/>
              <a:t>As an essential tool complex numbers will be used in solving ac circuits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/>
              <a:t> Rectangular form </a:t>
            </a:r>
            <a:r>
              <a:rPr lang="en-US" sz="2000" u="sng"/>
              <a:t>Z</a:t>
            </a:r>
            <a:r>
              <a:rPr lang="en-US" sz="2000"/>
              <a:t> = a + j b 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</a:rPr>
              <a:t>where ‘j’ is an </a:t>
            </a:r>
            <a:r>
              <a:rPr lang="en-US" sz="2000">
                <a:solidFill>
                  <a:schemeClr val="accent2"/>
                </a:solidFill>
              </a:rPr>
              <a:t>operator</a:t>
            </a:r>
            <a:r>
              <a:rPr lang="en-US" sz="2000">
                <a:solidFill>
                  <a:srgbClr val="CC0000"/>
                </a:solidFill>
              </a:rPr>
              <a:t> which turns the real number ‘b’ by 90° in the anti-clockwise direction on the complex plane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/>
              <a:t> Polar form </a:t>
            </a:r>
            <a:r>
              <a:rPr lang="en-US" sz="2000" u="sng"/>
              <a:t>Z</a:t>
            </a:r>
            <a:r>
              <a:rPr lang="en-US" sz="2000"/>
              <a:t> = Z </a:t>
            </a:r>
            <a:r>
              <a:rPr lang="en-US" sz="2000" u="sng"/>
              <a:t>/</a:t>
            </a:r>
            <a:r>
              <a:rPr lang="en-US" sz="2000" u="sng">
                <a:sym typeface="Symbol" pitchFamily="18" charset="2"/>
              </a:rPr>
              <a:t>°</a:t>
            </a:r>
          </a:p>
          <a:p>
            <a:pPr>
              <a:spcBef>
                <a:spcPct val="50000"/>
              </a:spcBef>
            </a:pPr>
            <a:r>
              <a:rPr lang="en-US" sz="2000" u="sng">
                <a:sym typeface="Symbol" pitchFamily="18" charset="2"/>
              </a:rPr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2000" u="sng"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US" sz="2000" u="sng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sz="2000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/>
              <a:t> Addition is convenient in rectangular form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/>
              <a:t> Division/multiplication is convenient in polar form</a:t>
            </a:r>
          </a:p>
          <a:p>
            <a:pPr>
              <a:spcBef>
                <a:spcPct val="50000"/>
              </a:spcBef>
            </a:pPr>
            <a:endParaRPr lang="en-US" sz="2000"/>
          </a:p>
        </p:txBody>
      </p:sp>
      <p:grpSp>
        <p:nvGrpSpPr>
          <p:cNvPr id="48133" name="Group 5"/>
          <p:cNvGrpSpPr>
            <a:grpSpLocks/>
          </p:cNvGrpSpPr>
          <p:nvPr/>
        </p:nvGrpSpPr>
        <p:grpSpPr bwMode="auto">
          <a:xfrm>
            <a:off x="5446713" y="2957513"/>
            <a:ext cx="3405187" cy="2122487"/>
            <a:chOff x="3414" y="1696"/>
            <a:chExt cx="2145" cy="1337"/>
          </a:xfrm>
        </p:grpSpPr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>
              <a:off x="4166" y="2513"/>
              <a:ext cx="1110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 flipV="1">
              <a:off x="4166" y="1745"/>
              <a:ext cx="0" cy="77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8137" name="Text Box 8"/>
            <p:cNvSpPr txBox="1">
              <a:spLocks noChangeArrowheads="1"/>
            </p:cNvSpPr>
            <p:nvPr/>
          </p:nvSpPr>
          <p:spPr bwMode="auto">
            <a:xfrm>
              <a:off x="5049" y="2213"/>
              <a:ext cx="242" cy="22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sz="2000"/>
                <a:t>a</a:t>
              </a:r>
            </a:p>
          </p:txBody>
        </p:sp>
        <p:sp>
          <p:nvSpPr>
            <p:cNvPr id="48138" name="Text Box 9"/>
            <p:cNvSpPr txBox="1">
              <a:spLocks noChangeArrowheads="1"/>
            </p:cNvSpPr>
            <p:nvPr/>
          </p:nvSpPr>
          <p:spPr bwMode="auto">
            <a:xfrm>
              <a:off x="4168" y="1696"/>
              <a:ext cx="434" cy="22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sz="2000"/>
                <a:t>jb</a:t>
              </a:r>
            </a:p>
          </p:txBody>
        </p:sp>
        <p:sp>
          <p:nvSpPr>
            <p:cNvPr id="48139" name="Line 10"/>
            <p:cNvSpPr>
              <a:spLocks noChangeShapeType="1"/>
            </p:cNvSpPr>
            <p:nvPr/>
          </p:nvSpPr>
          <p:spPr bwMode="auto">
            <a:xfrm>
              <a:off x="3414" y="2529"/>
              <a:ext cx="21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8140" name="Line 11"/>
            <p:cNvSpPr>
              <a:spLocks noChangeShapeType="1"/>
            </p:cNvSpPr>
            <p:nvPr/>
          </p:nvSpPr>
          <p:spPr bwMode="auto">
            <a:xfrm>
              <a:off x="3414" y="2529"/>
              <a:ext cx="21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8141" name="Line 12"/>
            <p:cNvSpPr>
              <a:spLocks noChangeShapeType="1"/>
            </p:cNvSpPr>
            <p:nvPr/>
          </p:nvSpPr>
          <p:spPr bwMode="auto">
            <a:xfrm>
              <a:off x="4143" y="1721"/>
              <a:ext cx="0" cy="1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E46637-D7F5-4C9F-A3CC-2AE1928753F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D1A66CE-681F-4329-9B84-9F81E280049F}"/>
                  </a:ext>
                </a:extLst>
              </p14:cNvPr>
              <p14:cNvContentPartPr/>
              <p14:nvPr/>
            </p14:nvContentPartPr>
            <p14:xfrm>
              <a:off x="691950" y="3536450"/>
              <a:ext cx="2597040" cy="1206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D1A66CE-681F-4329-9B84-9F81E28004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950" y="3527810"/>
                <a:ext cx="2614680" cy="12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21224BC-9748-4922-83E7-E6916F9A239E}"/>
                  </a:ext>
                </a:extLst>
              </p14:cNvPr>
              <p14:cNvContentPartPr/>
              <p14:nvPr/>
            </p14:nvContentPartPr>
            <p14:xfrm>
              <a:off x="3754830" y="1517210"/>
              <a:ext cx="1572840" cy="236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21224BC-9748-4922-83E7-E6916F9A23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45832" y="1508570"/>
                <a:ext cx="1590476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D3AA675-C586-4677-8927-7627E2BD92E3}"/>
                  </a:ext>
                </a:extLst>
              </p14:cNvPr>
              <p14:cNvContentPartPr/>
              <p14:nvPr/>
            </p14:nvContentPartPr>
            <p14:xfrm>
              <a:off x="8484150" y="4455780"/>
              <a:ext cx="5760" cy="576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D3AA675-C586-4677-8927-7627E2BD92E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75150" y="4446780"/>
                <a:ext cx="234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143C5BC-2F58-4476-8E53-2C56B3FA9CC7}"/>
                  </a:ext>
                </a:extLst>
              </p14:cNvPr>
              <p14:cNvContentPartPr/>
              <p14:nvPr/>
            </p14:nvContentPartPr>
            <p14:xfrm>
              <a:off x="7332870" y="4400340"/>
              <a:ext cx="160920" cy="167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143C5BC-2F58-4476-8E53-2C56B3FA9C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23870" y="4391340"/>
                <a:ext cx="178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EE16ADC-F745-4684-96C6-2FABF6FD0A2B}"/>
                  </a:ext>
                </a:extLst>
              </p14:cNvPr>
              <p14:cNvContentPartPr/>
              <p14:nvPr/>
            </p14:nvContentPartPr>
            <p14:xfrm>
              <a:off x="6629070" y="2653620"/>
              <a:ext cx="2055600" cy="1620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EE16ADC-F745-4684-96C6-2FABF6FD0A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0428" y="2644620"/>
                <a:ext cx="2073243" cy="163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839788"/>
            <a:ext cx="7759700" cy="684212"/>
          </a:xfrm>
        </p:spPr>
        <p:txBody>
          <a:bodyPr/>
          <a:lstStyle/>
          <a:p>
            <a:pPr eaLnBrk="1" hangingPunct="1"/>
            <a:r>
              <a:rPr lang="en-US"/>
              <a:t>Complex Numbers</a:t>
            </a:r>
            <a:endParaRPr lang="en-AU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701675" y="2270125"/>
            <a:ext cx="7421563" cy="3571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sz="2000"/>
          </a:p>
        </p:txBody>
      </p:sp>
      <p:grpSp>
        <p:nvGrpSpPr>
          <p:cNvPr id="49156" name="Group 11"/>
          <p:cNvGrpSpPr>
            <a:grpSpLocks/>
          </p:cNvGrpSpPr>
          <p:nvPr/>
        </p:nvGrpSpPr>
        <p:grpSpPr bwMode="auto">
          <a:xfrm>
            <a:off x="420688" y="1524000"/>
            <a:ext cx="3613150" cy="4743450"/>
            <a:chOff x="265" y="1190"/>
            <a:chExt cx="2276" cy="2988"/>
          </a:xfrm>
        </p:grpSpPr>
        <p:pic>
          <p:nvPicPr>
            <p:cNvPr id="49161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5" y="1190"/>
              <a:ext cx="2276" cy="1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62" name="Rectangle 10"/>
            <p:cNvSpPr>
              <a:spLocks noChangeArrowheads="1"/>
            </p:cNvSpPr>
            <p:nvPr/>
          </p:nvSpPr>
          <p:spPr bwMode="auto">
            <a:xfrm>
              <a:off x="329" y="3411"/>
              <a:ext cx="2147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/>
                <a:t>Defining the rectangular form.</a:t>
              </a:r>
            </a:p>
          </p:txBody>
        </p:sp>
      </p:grpSp>
      <p:grpSp>
        <p:nvGrpSpPr>
          <p:cNvPr id="49157" name="Group 13"/>
          <p:cNvGrpSpPr>
            <a:grpSpLocks/>
          </p:cNvGrpSpPr>
          <p:nvPr/>
        </p:nvGrpSpPr>
        <p:grpSpPr bwMode="auto">
          <a:xfrm>
            <a:off x="4532313" y="1789113"/>
            <a:ext cx="3613150" cy="3536950"/>
            <a:chOff x="2628" y="1487"/>
            <a:chExt cx="2276" cy="2228"/>
          </a:xfrm>
        </p:grpSpPr>
        <p:pic>
          <p:nvPicPr>
            <p:cNvPr id="49159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628" y="1487"/>
              <a:ext cx="2276" cy="1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60" name="Rectangle 12"/>
            <p:cNvSpPr>
              <a:spLocks noChangeArrowheads="1"/>
            </p:cNvSpPr>
            <p:nvPr/>
          </p:nvSpPr>
          <p:spPr bwMode="auto">
            <a:xfrm>
              <a:off x="2875" y="3421"/>
              <a:ext cx="1633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i="1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25D47-03D9-4CFE-9C35-38627803FE8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9DB728-C13F-423E-85F0-807B440292C2}"/>
                  </a:ext>
                </a:extLst>
              </p14:cNvPr>
              <p14:cNvContentPartPr/>
              <p14:nvPr/>
            </p14:nvContentPartPr>
            <p14:xfrm>
              <a:off x="6260790" y="2660330"/>
              <a:ext cx="164880" cy="15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9DB728-C13F-423E-85F0-807B440292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51790" y="2651351"/>
                <a:ext cx="182520" cy="170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3CB493A-CCAC-41E6-80FE-6698197CD0B0}"/>
                  </a:ext>
                </a:extLst>
              </p14:cNvPr>
              <p14:cNvContentPartPr/>
              <p14:nvPr/>
            </p14:nvContentPartPr>
            <p14:xfrm>
              <a:off x="6210030" y="3028090"/>
              <a:ext cx="217440" cy="26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3CB493A-CCAC-41E6-80FE-6698197CD0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01390" y="3019102"/>
                <a:ext cx="235080" cy="282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2ED487A-89C5-4CF8-AD31-1816C04E5D02}"/>
                  </a:ext>
                </a:extLst>
              </p14:cNvPr>
              <p14:cNvContentPartPr/>
              <p14:nvPr/>
            </p14:nvContentPartPr>
            <p14:xfrm>
              <a:off x="7890870" y="2657650"/>
              <a:ext cx="106560" cy="239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2ED487A-89C5-4CF8-AD31-1816C04E5D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82230" y="2648650"/>
                <a:ext cx="1242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E67C21C-3A94-4380-BB44-EF2A34FD6FE0}"/>
                  </a:ext>
                </a:extLst>
              </p14:cNvPr>
              <p14:cNvContentPartPr/>
              <p14:nvPr/>
            </p14:nvContentPartPr>
            <p14:xfrm>
              <a:off x="8083470" y="2488810"/>
              <a:ext cx="1073880" cy="879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E67C21C-3A94-4380-BB44-EF2A34FD6FE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74827" y="2480170"/>
                <a:ext cx="1091526" cy="89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573088" y="760413"/>
            <a:ext cx="7759700" cy="684212"/>
          </a:xfrm>
        </p:spPr>
        <p:txBody>
          <a:bodyPr/>
          <a:lstStyle/>
          <a:p>
            <a:r>
              <a:rPr lang="en-AU"/>
              <a:t>Polar form</a:t>
            </a:r>
          </a:p>
        </p:txBody>
      </p:sp>
      <p:grpSp>
        <p:nvGrpSpPr>
          <p:cNvPr id="50179" name="Group 7"/>
          <p:cNvGrpSpPr>
            <a:grpSpLocks/>
          </p:cNvGrpSpPr>
          <p:nvPr/>
        </p:nvGrpSpPr>
        <p:grpSpPr bwMode="auto">
          <a:xfrm>
            <a:off x="573088" y="2132013"/>
            <a:ext cx="3279775" cy="3354387"/>
            <a:chOff x="1547" y="1483"/>
            <a:chExt cx="2066" cy="2372"/>
          </a:xfrm>
        </p:grpSpPr>
        <p:pic>
          <p:nvPicPr>
            <p:cNvPr id="50184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47" y="1483"/>
              <a:ext cx="2066" cy="1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5" name="Rectangle 6"/>
            <p:cNvSpPr>
              <a:spLocks noChangeArrowheads="1"/>
            </p:cNvSpPr>
            <p:nvPr/>
          </p:nvSpPr>
          <p:spPr bwMode="auto">
            <a:xfrm>
              <a:off x="1607" y="3411"/>
              <a:ext cx="1853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i="1"/>
                <a:t>Defining the polar form.</a:t>
              </a:r>
            </a:p>
          </p:txBody>
        </p:sp>
      </p:grpSp>
      <p:grpSp>
        <p:nvGrpSpPr>
          <p:cNvPr id="50180" name="Group 11"/>
          <p:cNvGrpSpPr>
            <a:grpSpLocks/>
          </p:cNvGrpSpPr>
          <p:nvPr/>
        </p:nvGrpSpPr>
        <p:grpSpPr bwMode="auto">
          <a:xfrm>
            <a:off x="4430713" y="2032000"/>
            <a:ext cx="3092450" cy="3981450"/>
            <a:chOff x="2791" y="1590"/>
            <a:chExt cx="1948" cy="2508"/>
          </a:xfrm>
        </p:grpSpPr>
        <p:pic>
          <p:nvPicPr>
            <p:cNvPr id="50182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93" y="1590"/>
              <a:ext cx="1946" cy="1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3" name="Rectangle 10"/>
            <p:cNvSpPr>
              <a:spLocks noChangeArrowheads="1"/>
            </p:cNvSpPr>
            <p:nvPr/>
          </p:nvSpPr>
          <p:spPr bwMode="auto">
            <a:xfrm>
              <a:off x="2791" y="3365"/>
              <a:ext cx="1927" cy="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i="1"/>
                <a:t>Demonstrating the effect of a negative sign on the polar form.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0FC99-9214-4326-BBE7-45C2C0314C99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F8F2F2E-7FDE-4776-A63D-3AF47F1E7991}"/>
                  </a:ext>
                </a:extLst>
              </p14:cNvPr>
              <p14:cNvContentPartPr/>
              <p14:nvPr/>
            </p14:nvContentPartPr>
            <p14:xfrm>
              <a:off x="4552590" y="2882650"/>
              <a:ext cx="2558520" cy="920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F8F2F2E-7FDE-4776-A63D-3AF47F1E79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3949" y="2874010"/>
                <a:ext cx="2576162" cy="93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603250" y="688975"/>
            <a:ext cx="7759700" cy="684213"/>
          </a:xfrm>
        </p:spPr>
        <p:txBody>
          <a:bodyPr/>
          <a:lstStyle/>
          <a:p>
            <a:r>
              <a:rPr lang="en-AU"/>
              <a:t>Example 5</a:t>
            </a:r>
          </a:p>
        </p:txBody>
      </p:sp>
      <p:pic>
        <p:nvPicPr>
          <p:cNvPr id="542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14500" y="1639888"/>
            <a:ext cx="5838825" cy="38195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E6A738-2F7A-4B11-83E3-5150EA97B9F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B2EAA96-8E58-4F3A-99E2-6A144034EEBF}"/>
                  </a:ext>
                </a:extLst>
              </p14:cNvPr>
              <p14:cNvContentPartPr/>
              <p14:nvPr/>
            </p14:nvContentPartPr>
            <p14:xfrm>
              <a:off x="1883833" y="2750384"/>
              <a:ext cx="2581200" cy="1687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B2EAA96-8E58-4F3A-99E2-6A144034EE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4833" y="2741744"/>
                <a:ext cx="2598840" cy="17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7CECBCD-336A-4617-8818-476B8447F785}"/>
                  </a:ext>
                </a:extLst>
              </p14:cNvPr>
              <p14:cNvContentPartPr/>
              <p14:nvPr/>
            </p14:nvContentPartPr>
            <p14:xfrm>
              <a:off x="4802353" y="2917784"/>
              <a:ext cx="1423080" cy="1198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7CECBCD-336A-4617-8818-476B8447F7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3713" y="2909141"/>
                <a:ext cx="1440720" cy="121644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393700" y="717550"/>
            <a:ext cx="7759700" cy="684213"/>
          </a:xfrm>
        </p:spPr>
        <p:txBody>
          <a:bodyPr/>
          <a:lstStyle/>
          <a:p>
            <a:endParaRPr lang="en-AU"/>
          </a:p>
        </p:txBody>
      </p:sp>
      <p:grpSp>
        <p:nvGrpSpPr>
          <p:cNvPr id="51203" name="Group 11"/>
          <p:cNvGrpSpPr>
            <a:grpSpLocks/>
          </p:cNvGrpSpPr>
          <p:nvPr/>
        </p:nvGrpSpPr>
        <p:grpSpPr bwMode="auto">
          <a:xfrm>
            <a:off x="515938" y="2166938"/>
            <a:ext cx="3394075" cy="3381375"/>
            <a:chOff x="325" y="1575"/>
            <a:chExt cx="2138" cy="2130"/>
          </a:xfrm>
        </p:grpSpPr>
        <p:pic>
          <p:nvPicPr>
            <p:cNvPr id="5120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5" y="1575"/>
              <a:ext cx="2138" cy="1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09" name="Rectangle 10"/>
            <p:cNvSpPr>
              <a:spLocks noChangeArrowheads="1"/>
            </p:cNvSpPr>
            <p:nvPr/>
          </p:nvSpPr>
          <p:spPr bwMode="auto">
            <a:xfrm>
              <a:off x="571" y="3411"/>
              <a:ext cx="1624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i="1"/>
            </a:p>
          </p:txBody>
        </p:sp>
      </p:grpSp>
      <p:grpSp>
        <p:nvGrpSpPr>
          <p:cNvPr id="51204" name="Group 13"/>
          <p:cNvGrpSpPr>
            <a:grpSpLocks/>
          </p:cNvGrpSpPr>
          <p:nvPr/>
        </p:nvGrpSpPr>
        <p:grpSpPr bwMode="auto">
          <a:xfrm>
            <a:off x="4657725" y="2047875"/>
            <a:ext cx="3279775" cy="3486150"/>
            <a:chOff x="2733" y="1530"/>
            <a:chExt cx="2066" cy="2196"/>
          </a:xfrm>
        </p:grpSpPr>
        <p:pic>
          <p:nvPicPr>
            <p:cNvPr id="51206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33" y="1530"/>
              <a:ext cx="2066" cy="1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07" name="Rectangle 12"/>
            <p:cNvSpPr>
              <a:spLocks noChangeArrowheads="1"/>
            </p:cNvSpPr>
            <p:nvPr/>
          </p:nvSpPr>
          <p:spPr bwMode="auto">
            <a:xfrm>
              <a:off x="2875" y="3432"/>
              <a:ext cx="1675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i="1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CDC38-D6E1-498A-9009-7C991390738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DDA0E94-7D69-4E2C-B538-AD17C9343E4A}"/>
                  </a:ext>
                </a:extLst>
              </p14:cNvPr>
              <p14:cNvContentPartPr/>
              <p14:nvPr/>
            </p14:nvContentPartPr>
            <p14:xfrm>
              <a:off x="1013430" y="2695810"/>
              <a:ext cx="1488240" cy="1563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DDA0E94-7D69-4E2C-B538-AD17C9343E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4790" y="2687170"/>
                <a:ext cx="1505880" cy="15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A1498CE-B69C-4E48-940F-2E8D07C0D6BA}"/>
                  </a:ext>
                </a:extLst>
              </p14:cNvPr>
              <p14:cNvContentPartPr/>
              <p14:nvPr/>
            </p14:nvContentPartPr>
            <p14:xfrm>
              <a:off x="5727630" y="2640370"/>
              <a:ext cx="1359720" cy="1239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A1498CE-B69C-4E48-940F-2E8D07C0D6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8990" y="2631730"/>
                <a:ext cx="1377360" cy="12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EB3E2A9-62A5-44E4-B1EE-FDA9C0ABDD75}"/>
                  </a:ext>
                </a:extLst>
              </p14:cNvPr>
              <p14:cNvContentPartPr/>
              <p14:nvPr/>
            </p14:nvContentPartPr>
            <p14:xfrm>
              <a:off x="5429190" y="4469530"/>
              <a:ext cx="1929960" cy="950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EB3E2A9-62A5-44E4-B1EE-FDA9C0ABDD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20550" y="4460533"/>
                <a:ext cx="1947600" cy="96839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06400" y="1014413"/>
            <a:ext cx="7759700" cy="684212"/>
          </a:xfrm>
        </p:spPr>
        <p:txBody>
          <a:bodyPr/>
          <a:lstStyle/>
          <a:p>
            <a:r>
              <a:rPr lang="en-AU"/>
              <a:t>Complex Conjugate</a:t>
            </a:r>
          </a:p>
        </p:txBody>
      </p:sp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698625"/>
            <a:ext cx="36131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2228" name="Group 14"/>
          <p:cNvGrpSpPr>
            <a:grpSpLocks/>
          </p:cNvGrpSpPr>
          <p:nvPr/>
        </p:nvGrpSpPr>
        <p:grpSpPr bwMode="auto">
          <a:xfrm>
            <a:off x="4171950" y="2012950"/>
            <a:ext cx="3613150" cy="3576638"/>
            <a:chOff x="2628" y="1448"/>
            <a:chExt cx="2276" cy="2253"/>
          </a:xfrm>
        </p:grpSpPr>
        <p:pic>
          <p:nvPicPr>
            <p:cNvPr id="52230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28" y="1448"/>
              <a:ext cx="2276" cy="1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231" name="Rectangle 13"/>
            <p:cNvSpPr>
              <a:spLocks noChangeArrowheads="1"/>
            </p:cNvSpPr>
            <p:nvPr/>
          </p:nvSpPr>
          <p:spPr bwMode="auto">
            <a:xfrm>
              <a:off x="2666" y="3407"/>
              <a:ext cx="2199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i="1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30C442-4960-4B6D-8EC8-FFBC76B1D33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668C3A-53A1-47E8-80E8-57C4E5D80D32}"/>
                  </a:ext>
                </a:extLst>
              </p14:cNvPr>
              <p14:cNvContentPartPr/>
              <p14:nvPr/>
            </p14:nvContentPartPr>
            <p14:xfrm>
              <a:off x="2196750" y="1567060"/>
              <a:ext cx="1837440" cy="68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668C3A-53A1-47E8-80E8-57C4E5D80D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7750" y="1558060"/>
                <a:ext cx="18550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FDD8B2-4D27-4443-BD3A-401B140F5A27}"/>
                  </a:ext>
                </a:extLst>
              </p14:cNvPr>
              <p14:cNvContentPartPr/>
              <p14:nvPr/>
            </p14:nvContentPartPr>
            <p14:xfrm>
              <a:off x="2221590" y="2062060"/>
              <a:ext cx="110880" cy="10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FDD8B2-4D27-4443-BD3A-401B140F5A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2590" y="2053060"/>
                <a:ext cx="1285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E537EF-E3C5-4114-9D3B-292FB4B08D09}"/>
                  </a:ext>
                </a:extLst>
              </p14:cNvPr>
              <p14:cNvContentPartPr/>
              <p14:nvPr/>
            </p14:nvContentPartPr>
            <p14:xfrm>
              <a:off x="2247150" y="4680340"/>
              <a:ext cx="84240" cy="135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E537EF-E3C5-4114-9D3B-292FB4B08D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8510" y="4671340"/>
                <a:ext cx="1018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2EF7FC-5F24-4F5E-9AB0-12BD9FDFEA4C}"/>
                  </a:ext>
                </a:extLst>
              </p14:cNvPr>
              <p14:cNvContentPartPr/>
              <p14:nvPr/>
            </p14:nvContentPartPr>
            <p14:xfrm>
              <a:off x="2715870" y="1816900"/>
              <a:ext cx="654480" cy="351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2EF7FC-5F24-4F5E-9AB0-12BD9FDFEA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06870" y="1807900"/>
                <a:ext cx="67212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7D82141-6C56-42B3-A655-D4C4744B2CCE}"/>
                  </a:ext>
                </a:extLst>
              </p14:cNvPr>
              <p14:cNvContentPartPr/>
              <p14:nvPr/>
            </p14:nvContentPartPr>
            <p14:xfrm>
              <a:off x="2647110" y="4907500"/>
              <a:ext cx="720360" cy="45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7D82141-6C56-42B3-A655-D4C4744B2C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38110" y="4898500"/>
                <a:ext cx="738000" cy="47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393700" y="714375"/>
            <a:ext cx="7759700" cy="684213"/>
          </a:xfrm>
        </p:spPr>
        <p:txBody>
          <a:bodyPr/>
          <a:lstStyle/>
          <a:p>
            <a:r>
              <a:rPr lang="en-AU"/>
              <a:t>Conversion Between Forms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1750" y="1398588"/>
            <a:ext cx="6418263" cy="4337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F3BF8-96C3-4B13-9F24-7C1F15F7A16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086B1CA-7F54-439E-8BD1-B4EBAF969EE8}"/>
                  </a:ext>
                </a:extLst>
              </p14:cNvPr>
              <p14:cNvContentPartPr/>
              <p14:nvPr/>
            </p14:nvContentPartPr>
            <p14:xfrm>
              <a:off x="6698550" y="3733350"/>
              <a:ext cx="535320" cy="455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086B1CA-7F54-439E-8BD1-B4EBAF969E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9550" y="3724710"/>
                <a:ext cx="55296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0C6D8AB-366C-40C2-9EE4-B3A4CC6EFB95}"/>
                  </a:ext>
                </a:extLst>
              </p14:cNvPr>
              <p14:cNvContentPartPr/>
              <p14:nvPr/>
            </p14:nvContentPartPr>
            <p14:xfrm>
              <a:off x="6170070" y="3879510"/>
              <a:ext cx="306000" cy="321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0C6D8AB-366C-40C2-9EE4-B3A4CC6EFB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61430" y="3870870"/>
                <a:ext cx="3236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8DA6F67-720B-4796-98DA-62A6DECC1A76}"/>
                  </a:ext>
                </a:extLst>
              </p14:cNvPr>
              <p14:cNvContentPartPr/>
              <p14:nvPr/>
            </p14:nvContentPartPr>
            <p14:xfrm>
              <a:off x="4291950" y="3860430"/>
              <a:ext cx="1352160" cy="1175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8DA6F67-720B-4796-98DA-62A6DECC1A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83308" y="3851790"/>
                <a:ext cx="1369805" cy="119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663575"/>
            <a:ext cx="7759700" cy="684213"/>
          </a:xfrm>
        </p:spPr>
        <p:txBody>
          <a:bodyPr/>
          <a:lstStyle/>
          <a:p>
            <a:pPr eaLnBrk="1" hangingPunct="1"/>
            <a:r>
              <a:rPr lang="en-US"/>
              <a:t>Complex Numbers</a:t>
            </a:r>
            <a:endParaRPr lang="en-AU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701675" y="2270125"/>
            <a:ext cx="7421563" cy="3571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sz="2000"/>
          </a:p>
        </p:txBody>
      </p:sp>
      <p:pic>
        <p:nvPicPr>
          <p:cNvPr id="5427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888" y="1347788"/>
            <a:ext cx="6500812" cy="12017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6588" y="2873375"/>
            <a:ext cx="5370512" cy="18811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E0FDE-8A0C-489F-8056-6E24F06A74B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0643658-1F9F-44FC-99F8-95469A6CA4D5}"/>
                  </a:ext>
                </a:extLst>
              </p14:cNvPr>
              <p14:cNvContentPartPr/>
              <p14:nvPr/>
            </p14:nvContentPartPr>
            <p14:xfrm>
              <a:off x="6026070" y="1879000"/>
              <a:ext cx="2059200" cy="19558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0643658-1F9F-44FC-99F8-95469A6CA4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17430" y="1870360"/>
                <a:ext cx="2076840" cy="197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3" y="646113"/>
            <a:ext cx="7759700" cy="684212"/>
          </a:xfrm>
        </p:spPr>
        <p:txBody>
          <a:bodyPr/>
          <a:lstStyle/>
          <a:p>
            <a:pPr eaLnBrk="1" hangingPunct="1"/>
            <a:r>
              <a:rPr lang="en-US"/>
              <a:t>Complex Numbers</a:t>
            </a:r>
            <a:endParaRPr lang="en-AU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701675" y="2270125"/>
            <a:ext cx="7421563" cy="3571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sz="2000"/>
          </a:p>
        </p:txBody>
      </p:sp>
      <p:pic>
        <p:nvPicPr>
          <p:cNvPr id="5530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1330325"/>
            <a:ext cx="6564312" cy="1098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E3C90-D93B-4368-8B80-ACE46FF2524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393700" y="714375"/>
            <a:ext cx="7759700" cy="684213"/>
          </a:xfrm>
        </p:spPr>
        <p:txBody>
          <a:bodyPr/>
          <a:lstStyle/>
          <a:p>
            <a:r>
              <a:rPr lang="en-AU"/>
              <a:t>Maths Operations</a:t>
            </a:r>
          </a:p>
        </p:txBody>
      </p:sp>
      <p:pic>
        <p:nvPicPr>
          <p:cNvPr id="563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71663" y="1398588"/>
            <a:ext cx="4805362" cy="1631950"/>
          </a:xfrm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6288" y="3957638"/>
            <a:ext cx="4416425" cy="11477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8EE51-848C-4E6D-B9DA-E9267E92E1D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27100" y="882650"/>
            <a:ext cx="7604125" cy="1357312"/>
          </a:xfrm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7600" y="2565400"/>
            <a:ext cx="4010025" cy="36099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D16B70-E9AB-45CF-B1F5-8DFDA906A252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B98952-EBDC-456B-A01D-DE18B3449559}"/>
                  </a:ext>
                </a:extLst>
              </p14:cNvPr>
              <p14:cNvContentPartPr/>
              <p14:nvPr/>
            </p14:nvContentPartPr>
            <p14:xfrm>
              <a:off x="2734950" y="1345090"/>
              <a:ext cx="1143360" cy="459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B98952-EBDC-456B-A01D-DE18B34495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6310" y="1336450"/>
                <a:ext cx="116100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09DB464-A071-45D7-8BF1-7B288BE039F6}"/>
                  </a:ext>
                </a:extLst>
              </p14:cNvPr>
              <p14:cNvContentPartPr/>
              <p14:nvPr/>
            </p14:nvContentPartPr>
            <p14:xfrm>
              <a:off x="5593350" y="1349410"/>
              <a:ext cx="1150560" cy="366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09DB464-A071-45D7-8BF1-7B288BE039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10" y="1340770"/>
                <a:ext cx="11682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ADCB36-C6D1-4B5A-8650-C2728131FD51}"/>
                  </a:ext>
                </a:extLst>
              </p14:cNvPr>
              <p14:cNvContentPartPr/>
              <p14:nvPr/>
            </p14:nvContentPartPr>
            <p14:xfrm>
              <a:off x="5562390" y="2829010"/>
              <a:ext cx="725760" cy="27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ADCB36-C6D1-4B5A-8650-C2728131FD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53750" y="2820370"/>
                <a:ext cx="7434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F9D2F47-7E1B-4F0F-8FB2-B9FC85F8C4A4}"/>
                  </a:ext>
                </a:extLst>
              </p14:cNvPr>
              <p14:cNvContentPartPr/>
              <p14:nvPr/>
            </p14:nvContentPartPr>
            <p14:xfrm>
              <a:off x="5600550" y="4474010"/>
              <a:ext cx="730800" cy="36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F9D2F47-7E1B-4F0F-8FB2-B9FC85F8C4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1910" y="4465010"/>
                <a:ext cx="748440" cy="38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531813" y="714375"/>
            <a:ext cx="7759700" cy="684213"/>
          </a:xfrm>
        </p:spPr>
        <p:txBody>
          <a:bodyPr/>
          <a:lstStyle/>
          <a:p>
            <a:r>
              <a:rPr lang="en-AU"/>
              <a:t>Polar form operations</a:t>
            </a:r>
          </a:p>
        </p:txBody>
      </p:sp>
      <p:pic>
        <p:nvPicPr>
          <p:cNvPr id="583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41350" y="1398588"/>
            <a:ext cx="7650163" cy="1392237"/>
          </a:xfrm>
        </p:spPr>
      </p:pic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6650" y="2716213"/>
            <a:ext cx="3468688" cy="8540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71725" y="3976688"/>
            <a:ext cx="2960688" cy="11477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B1511-FAD1-49B8-8AF0-D946B1653CB2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A52926-57D6-4A0E-9965-D0CFD704CE0D}"/>
                  </a:ext>
                </a:extLst>
              </p14:cNvPr>
              <p14:cNvContentPartPr/>
              <p14:nvPr/>
            </p14:nvContentPartPr>
            <p14:xfrm>
              <a:off x="3846990" y="2722370"/>
              <a:ext cx="801720" cy="700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A52926-57D6-4A0E-9965-D0CFD704CE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29350" y="2614730"/>
                <a:ext cx="837360" cy="9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555EED-8030-48F7-A746-7ECB30849B0F}"/>
                  </a:ext>
                </a:extLst>
              </p14:cNvPr>
              <p14:cNvContentPartPr/>
              <p14:nvPr/>
            </p14:nvContentPartPr>
            <p14:xfrm>
              <a:off x="4527390" y="2691770"/>
              <a:ext cx="1403280" cy="757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555EED-8030-48F7-A746-7ECB30849B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18390" y="2683130"/>
                <a:ext cx="1420920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4D724D1-D671-4A7D-B346-B18FD54C0DDF}"/>
                  </a:ext>
                </a:extLst>
              </p14:cNvPr>
              <p14:cNvContentPartPr/>
              <p14:nvPr/>
            </p14:nvContentPartPr>
            <p14:xfrm>
              <a:off x="2914230" y="4045010"/>
              <a:ext cx="2357280" cy="960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4D724D1-D671-4A7D-B346-B18FD54C0D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5230" y="4036010"/>
                <a:ext cx="237492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0C11094-AA62-457A-A899-3C9823FD4C68}"/>
                  </a:ext>
                </a:extLst>
              </p14:cNvPr>
              <p14:cNvContentPartPr/>
              <p14:nvPr/>
            </p14:nvContentPartPr>
            <p14:xfrm>
              <a:off x="2664390" y="2710490"/>
              <a:ext cx="1183680" cy="822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0C11094-AA62-457A-A899-3C9823FD4C6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55750" y="2701850"/>
                <a:ext cx="1201320" cy="84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619125"/>
            <a:ext cx="7759700" cy="684213"/>
          </a:xfrm>
        </p:spPr>
        <p:txBody>
          <a:bodyPr/>
          <a:lstStyle/>
          <a:p>
            <a:pPr eaLnBrk="1" hangingPunct="1"/>
            <a:r>
              <a:rPr lang="en-US"/>
              <a:t>Phasors and Phasor Diagrams</a:t>
            </a:r>
            <a:endParaRPr lang="en-AU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701675" y="2270125"/>
            <a:ext cx="7421563" cy="3571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sz="200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393700" y="1303338"/>
            <a:ext cx="8123238" cy="2400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/>
              <a:t>Often addition/subtraction of sinusoidal voltages and currents is required in ac circuit analysis. </a:t>
            </a:r>
          </a:p>
          <a:p>
            <a:pPr>
              <a:spcBef>
                <a:spcPct val="50000"/>
              </a:spcBef>
            </a:pPr>
            <a:r>
              <a:rPr lang="en-AU" sz="2000"/>
              <a:t>For example consider the addition of two sinusoidal signals</a:t>
            </a:r>
          </a:p>
          <a:p>
            <a:pPr>
              <a:spcBef>
                <a:spcPct val="50000"/>
              </a:spcBef>
            </a:pPr>
            <a:r>
              <a:rPr lang="en-AU" sz="2000"/>
              <a:t>v</a:t>
            </a:r>
            <a:r>
              <a:rPr lang="en-AU" sz="2000" baseline="-25000"/>
              <a:t>1</a:t>
            </a:r>
            <a:r>
              <a:rPr lang="en-AU" sz="2000"/>
              <a:t> = V</a:t>
            </a:r>
            <a:r>
              <a:rPr lang="en-AU" sz="2000" baseline="-25000"/>
              <a:t>m1</a:t>
            </a:r>
            <a:r>
              <a:rPr lang="en-AU" sz="2000"/>
              <a:t> sin (</a:t>
            </a:r>
            <a:r>
              <a:rPr lang="en-AU" sz="2000">
                <a:latin typeface="Symbol" pitchFamily="18" charset="2"/>
              </a:rPr>
              <a:t>w</a:t>
            </a:r>
            <a:r>
              <a:rPr lang="en-AU" sz="2000"/>
              <a:t>t +</a:t>
            </a:r>
            <a:r>
              <a:rPr lang="en-AU" sz="2000">
                <a:sym typeface="Symbol" pitchFamily="18" charset="2"/>
              </a:rPr>
              <a:t>)</a:t>
            </a:r>
            <a:r>
              <a:rPr lang="en-AU" sz="2000"/>
              <a:t> and v</a:t>
            </a:r>
            <a:r>
              <a:rPr lang="en-AU" sz="2000" baseline="-25000"/>
              <a:t>2</a:t>
            </a:r>
            <a:r>
              <a:rPr lang="en-AU" sz="2000"/>
              <a:t> = V</a:t>
            </a:r>
            <a:r>
              <a:rPr lang="en-AU" sz="2000" baseline="-25000"/>
              <a:t>m2</a:t>
            </a:r>
            <a:r>
              <a:rPr lang="en-AU" sz="2000"/>
              <a:t> sin </a:t>
            </a:r>
            <a:r>
              <a:rPr lang="en-AU" sz="2000">
                <a:latin typeface="Symbol" pitchFamily="18" charset="2"/>
              </a:rPr>
              <a:t>w</a:t>
            </a:r>
            <a:r>
              <a:rPr lang="en-AU" sz="2000"/>
              <a:t>t</a:t>
            </a:r>
            <a:endParaRPr lang="en-AU" sz="2000"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sz="2000">
                <a:sym typeface="Symbol" pitchFamily="18" charset="2"/>
              </a:rPr>
              <a:t> We can add the two waveforms on a point-by-point basis as shown (</a:t>
            </a:r>
            <a:r>
              <a:rPr lang="en-AU" sz="2000">
                <a:solidFill>
                  <a:srgbClr val="CC0000"/>
                </a:solidFill>
                <a:sym typeface="Symbol" pitchFamily="18" charset="2"/>
              </a:rPr>
              <a:t>a tedious process!!) </a:t>
            </a:r>
            <a:r>
              <a:rPr lang="en-AU" sz="2000">
                <a:sym typeface="Symbol" pitchFamily="18" charset="2"/>
              </a:rPr>
              <a:t>to obtain v</a:t>
            </a:r>
            <a:r>
              <a:rPr lang="en-AU" sz="2000" baseline="-25000">
                <a:sym typeface="Symbol" pitchFamily="18" charset="2"/>
              </a:rPr>
              <a:t>T</a:t>
            </a:r>
            <a:r>
              <a:rPr lang="en-AU" sz="2000">
                <a:sym typeface="Symbol" pitchFamily="18" charset="2"/>
              </a:rPr>
              <a:t>.</a:t>
            </a:r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0538" y="3538538"/>
            <a:ext cx="3535362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4225925" y="5540375"/>
            <a:ext cx="2517775" cy="368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Boylestad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58DF8-BA0D-4ACA-9F48-CD16542F08E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60388" y="619125"/>
            <a:ext cx="7759700" cy="684213"/>
          </a:xfrm>
        </p:spPr>
        <p:txBody>
          <a:bodyPr/>
          <a:lstStyle/>
          <a:p>
            <a:pPr eaLnBrk="1" hangingPunct="1"/>
            <a:r>
              <a:rPr lang="en-US"/>
              <a:t>Phasors and Phasor Diagrams</a:t>
            </a:r>
            <a:endParaRPr lang="en-AU"/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701675" y="2270125"/>
            <a:ext cx="7421563" cy="3571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sz="200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81000" y="1303338"/>
            <a:ext cx="8153400" cy="1258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AU" sz="2000"/>
              <a:t> However it is very convenient to represent the two sinusoidal waveforms v</a:t>
            </a:r>
            <a:r>
              <a:rPr lang="en-AU" sz="2000" baseline="-25000"/>
              <a:t>1</a:t>
            </a:r>
            <a:r>
              <a:rPr lang="en-AU" sz="2000"/>
              <a:t> = V</a:t>
            </a:r>
            <a:r>
              <a:rPr lang="en-AU" sz="2000" baseline="-25000"/>
              <a:t>m1</a:t>
            </a:r>
            <a:r>
              <a:rPr lang="en-AU" sz="2000"/>
              <a:t> sin (</a:t>
            </a:r>
            <a:r>
              <a:rPr lang="en-AU" sz="2000">
                <a:latin typeface="Symbol" pitchFamily="18" charset="2"/>
              </a:rPr>
              <a:t>w</a:t>
            </a:r>
            <a:r>
              <a:rPr lang="en-AU" sz="2000"/>
              <a:t>t +</a:t>
            </a:r>
            <a:r>
              <a:rPr lang="en-AU" sz="2000">
                <a:sym typeface="Symbol" pitchFamily="18" charset="2"/>
              </a:rPr>
              <a:t>)</a:t>
            </a:r>
            <a:r>
              <a:rPr lang="en-AU" sz="2000"/>
              <a:t> and v</a:t>
            </a:r>
            <a:r>
              <a:rPr lang="en-AU" sz="2000" baseline="-25000"/>
              <a:t>2</a:t>
            </a:r>
            <a:r>
              <a:rPr lang="en-AU" sz="2000"/>
              <a:t> = V</a:t>
            </a:r>
            <a:r>
              <a:rPr lang="en-AU" sz="2000" baseline="-25000"/>
              <a:t>m2</a:t>
            </a:r>
            <a:r>
              <a:rPr lang="en-AU" sz="2000"/>
              <a:t> sin </a:t>
            </a:r>
            <a:r>
              <a:rPr lang="en-AU" sz="2000">
                <a:latin typeface="Symbol" pitchFamily="18" charset="2"/>
              </a:rPr>
              <a:t>w</a:t>
            </a:r>
            <a:r>
              <a:rPr lang="en-AU" sz="2000"/>
              <a:t>t</a:t>
            </a:r>
            <a:r>
              <a:rPr lang="en-AU"/>
              <a:t> </a:t>
            </a:r>
            <a:r>
              <a:rPr lang="en-AU" sz="2000"/>
              <a:t>as vectors and then add the vectors.  </a:t>
            </a:r>
            <a:r>
              <a:rPr lang="en-AU" sz="2000">
                <a:solidFill>
                  <a:srgbClr val="CC0000"/>
                </a:solidFill>
              </a:rPr>
              <a:t>These vectors are called phasors.</a:t>
            </a:r>
            <a:endParaRPr lang="en-AU" sz="2000">
              <a:solidFill>
                <a:srgbClr val="CC0000"/>
              </a:solidFill>
              <a:sym typeface="Symbol" pitchFamily="18" charset="2"/>
            </a:endParaRPr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2463800" y="4373563"/>
            <a:ext cx="2173288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 flipV="1">
            <a:off x="2463800" y="3035300"/>
            <a:ext cx="2317750" cy="1338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3300413" y="3813175"/>
            <a:ext cx="438150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>
                <a:sym typeface="Symbol" pitchFamily="18" charset="2"/>
              </a:rPr>
              <a:t>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4465638" y="4321175"/>
            <a:ext cx="1644650" cy="4095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 u="sng"/>
              <a:t>V</a:t>
            </a:r>
            <a:r>
              <a:rPr lang="en-AU" sz="2000" baseline="-25000"/>
              <a:t>2</a:t>
            </a:r>
            <a:r>
              <a:rPr lang="en-AU" sz="2400">
                <a:latin typeface="Times New Roman" pitchFamily="18" charset="0"/>
              </a:rPr>
              <a:t>=V</a:t>
            </a:r>
            <a:r>
              <a:rPr lang="en-AU" sz="2400" baseline="-25000">
                <a:latin typeface="Times New Roman" pitchFamily="18" charset="0"/>
              </a:rPr>
              <a:t>m2</a:t>
            </a:r>
            <a:r>
              <a:rPr lang="en-AU" sz="2400" u="sng">
                <a:latin typeface="Times New Roman" pitchFamily="18" charset="0"/>
              </a:rPr>
              <a:t>/0</a:t>
            </a:r>
            <a:endParaRPr lang="en-US" sz="2400" u="sng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4773613" y="3052763"/>
            <a:ext cx="2173287" cy="0"/>
          </a:xfrm>
          <a:prstGeom prst="line">
            <a:avLst/>
          </a:prstGeom>
          <a:noFill/>
          <a:ln w="12700">
            <a:solidFill>
              <a:srgbClr val="0033CC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V="1">
            <a:off x="4614863" y="3038475"/>
            <a:ext cx="2317750" cy="133826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 flipV="1">
            <a:off x="2490788" y="3060700"/>
            <a:ext cx="4413250" cy="131286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0428" name="Arc 12"/>
          <p:cNvSpPr>
            <a:spLocks/>
          </p:cNvSpPr>
          <p:nvPr/>
        </p:nvSpPr>
        <p:spPr bwMode="auto">
          <a:xfrm>
            <a:off x="3578225" y="3736975"/>
            <a:ext cx="225425" cy="636588"/>
          </a:xfrm>
          <a:custGeom>
            <a:avLst/>
            <a:gdLst>
              <a:gd name="T0" fmla="*/ 0 w 21600"/>
              <a:gd name="T1" fmla="*/ 0 h 21600"/>
              <a:gd name="T2" fmla="*/ 256239920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7018338" y="2886075"/>
            <a:ext cx="955675" cy="3571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 u="sng"/>
              <a:t>V</a:t>
            </a:r>
            <a:r>
              <a:rPr lang="en-AU" sz="2000" baseline="-25000"/>
              <a:t>mT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1552575" y="5095875"/>
            <a:ext cx="5351463" cy="10398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/>
              <a:t>Phasor diagram of </a:t>
            </a:r>
            <a:r>
              <a:rPr lang="en-AU" sz="2000" u="sng"/>
              <a:t>V</a:t>
            </a:r>
            <a:r>
              <a:rPr lang="en-AU" sz="2000" baseline="-25000"/>
              <a:t>1</a:t>
            </a:r>
            <a:r>
              <a:rPr lang="en-AU" sz="2000"/>
              <a:t>, </a:t>
            </a:r>
            <a:r>
              <a:rPr lang="en-AU" sz="2000" u="sng"/>
              <a:t>V</a:t>
            </a:r>
            <a:r>
              <a:rPr lang="en-AU" sz="2000" baseline="-25000"/>
              <a:t>2</a:t>
            </a:r>
            <a:r>
              <a:rPr lang="en-AU" sz="2000"/>
              <a:t> and </a:t>
            </a:r>
            <a:r>
              <a:rPr lang="en-AU" sz="2000" u="sng"/>
              <a:t>V</a:t>
            </a:r>
            <a:r>
              <a:rPr lang="en-AU" sz="2000" baseline="-25000"/>
              <a:t>T</a:t>
            </a:r>
            <a:endParaRPr lang="en-AU" sz="2000"/>
          </a:p>
          <a:p>
            <a:pPr>
              <a:spcBef>
                <a:spcPct val="50000"/>
              </a:spcBef>
            </a:pPr>
            <a:r>
              <a:rPr lang="en-AU" sz="2000">
                <a:solidFill>
                  <a:srgbClr val="0033CC"/>
                </a:solidFill>
              </a:rPr>
              <a:t>Note the phasors with underscore – in the book shown in bold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2813050" y="2708275"/>
            <a:ext cx="1644650" cy="4095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 u="sng"/>
              <a:t>V</a:t>
            </a:r>
            <a:r>
              <a:rPr lang="en-AU" sz="2000" baseline="-25000"/>
              <a:t>1</a:t>
            </a:r>
            <a:r>
              <a:rPr lang="en-AU" sz="2400">
                <a:latin typeface="Times New Roman" pitchFamily="18" charset="0"/>
              </a:rPr>
              <a:t>=V</a:t>
            </a:r>
            <a:r>
              <a:rPr lang="en-AU" sz="2400" baseline="-25000">
                <a:latin typeface="Times New Roman" pitchFamily="18" charset="0"/>
              </a:rPr>
              <a:t>m1</a:t>
            </a:r>
            <a:r>
              <a:rPr lang="en-AU" sz="2400" u="sng">
                <a:latin typeface="Times New Roman" pitchFamily="18" charset="0"/>
              </a:rPr>
              <a:t>/</a:t>
            </a:r>
            <a:r>
              <a:rPr lang="en-AU" sz="2400" u="sng">
                <a:latin typeface="Times New Roman" pitchFamily="18" charset="0"/>
                <a:sym typeface="Symbol" pitchFamily="18" charset="2"/>
              </a:rPr>
              <a:t></a:t>
            </a:r>
            <a:endParaRPr lang="en-US" sz="2400" u="sng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2CA52-5250-4F72-B854-94F6027486C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393700" y="674688"/>
            <a:ext cx="7759700" cy="684212"/>
          </a:xfrm>
        </p:spPr>
        <p:txBody>
          <a:bodyPr/>
          <a:lstStyle/>
          <a:p>
            <a:r>
              <a:rPr lang="en-AU"/>
              <a:t>Example 5 solution</a:t>
            </a:r>
          </a:p>
        </p:txBody>
      </p:sp>
      <p:pic>
        <p:nvPicPr>
          <p:cNvPr id="552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98525" y="1358900"/>
            <a:ext cx="6642100" cy="43815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DD465-0FC4-4E9B-8F2C-481EF039EE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688975"/>
            <a:ext cx="7759700" cy="684213"/>
          </a:xfrm>
        </p:spPr>
        <p:txBody>
          <a:bodyPr/>
          <a:lstStyle/>
          <a:p>
            <a:pPr eaLnBrk="1" hangingPunct="1"/>
            <a:r>
              <a:rPr lang="en-US"/>
              <a:t>Phasors and Phasor Diagrams</a:t>
            </a:r>
            <a:endParaRPr lang="en-AU"/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701675" y="2270125"/>
            <a:ext cx="7421563" cy="3571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sz="2000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93700" y="1497013"/>
            <a:ext cx="8524875" cy="2292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FontTx/>
              <a:buChar char="•"/>
            </a:pPr>
            <a:r>
              <a:rPr lang="en-AU" sz="2000">
                <a:sym typeface="Symbol" pitchFamily="18" charset="2"/>
              </a:rPr>
              <a:t>Phasors are characterised by a </a:t>
            </a:r>
            <a:r>
              <a:rPr lang="en-AU" sz="2000">
                <a:solidFill>
                  <a:srgbClr val="CC0000"/>
                </a:solidFill>
                <a:sym typeface="Symbol" pitchFamily="18" charset="2"/>
              </a:rPr>
              <a:t>magnitude</a:t>
            </a:r>
            <a:r>
              <a:rPr lang="en-AU" sz="2000">
                <a:sym typeface="Symbol" pitchFamily="18" charset="2"/>
              </a:rPr>
              <a:t> and a </a:t>
            </a:r>
            <a:r>
              <a:rPr lang="en-AU" sz="2000">
                <a:solidFill>
                  <a:srgbClr val="0033CC"/>
                </a:solidFill>
                <a:sym typeface="Symbol" pitchFamily="18" charset="2"/>
              </a:rPr>
              <a:t>phase angle</a:t>
            </a:r>
          </a:p>
          <a:p>
            <a:pPr marL="185738" indent="-185738">
              <a:spcBef>
                <a:spcPct val="50000"/>
              </a:spcBef>
              <a:buFontTx/>
              <a:buChar char="•"/>
            </a:pPr>
            <a:r>
              <a:rPr lang="en-AU" sz="2000">
                <a:sym typeface="Symbol" pitchFamily="18" charset="2"/>
              </a:rPr>
              <a:t>It is common to represent the </a:t>
            </a:r>
            <a:r>
              <a:rPr lang="en-AU" sz="2000">
                <a:solidFill>
                  <a:srgbClr val="CC0000"/>
                </a:solidFill>
                <a:sym typeface="Symbol" pitchFamily="18" charset="2"/>
              </a:rPr>
              <a:t>magnitude of a phasor</a:t>
            </a:r>
            <a:r>
              <a:rPr lang="en-AU" sz="2000">
                <a:sym typeface="Symbol" pitchFamily="18" charset="2"/>
              </a:rPr>
              <a:t> as an rms quantity rather than a peak value</a:t>
            </a:r>
          </a:p>
          <a:p>
            <a:pPr marL="185738" indent="-185738">
              <a:spcBef>
                <a:spcPct val="50000"/>
              </a:spcBef>
              <a:buFontTx/>
              <a:buChar char="•"/>
            </a:pPr>
            <a:r>
              <a:rPr lang="en-AU" sz="2000">
                <a:sym typeface="Symbol" pitchFamily="18" charset="2"/>
              </a:rPr>
              <a:t>They represent a snap shots of the rotating vectors at t = 0</a:t>
            </a:r>
          </a:p>
          <a:p>
            <a:pPr marL="185738" indent="-185738">
              <a:spcBef>
                <a:spcPct val="50000"/>
              </a:spcBef>
              <a:buFontTx/>
              <a:buChar char="•"/>
            </a:pPr>
            <a:r>
              <a:rPr lang="en-AU" sz="2000">
                <a:sym typeface="Symbol" pitchFamily="18" charset="2"/>
              </a:rPr>
              <a:t>They do not carry information about the frequency </a:t>
            </a:r>
          </a:p>
          <a:p>
            <a:pPr marL="185738" indent="-185738">
              <a:spcBef>
                <a:spcPct val="50000"/>
              </a:spcBef>
            </a:pPr>
            <a:r>
              <a:rPr lang="en-AU" sz="2000">
                <a:sym typeface="Symbol" pitchFamily="18" charset="2"/>
              </a:rPr>
              <a:t>   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052638" y="5276850"/>
            <a:ext cx="2173287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 flipV="1">
            <a:off x="2052638" y="3938588"/>
            <a:ext cx="2317750" cy="1338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2889250" y="4716463"/>
            <a:ext cx="438150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>
                <a:sym typeface="Symbol" pitchFamily="18" charset="2"/>
              </a:rPr>
              <a:t>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4054475" y="5224463"/>
            <a:ext cx="1644650" cy="4095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 u="sng"/>
              <a:t>V</a:t>
            </a:r>
            <a:r>
              <a:rPr lang="en-AU" sz="2000" baseline="-25000"/>
              <a:t>2</a:t>
            </a:r>
            <a:r>
              <a:rPr lang="en-AU" sz="2400">
                <a:latin typeface="Times New Roman" pitchFamily="18" charset="0"/>
              </a:rPr>
              <a:t>=V</a:t>
            </a:r>
            <a:r>
              <a:rPr lang="en-AU" sz="2400" baseline="-25000">
                <a:latin typeface="Times New Roman" pitchFamily="18" charset="0"/>
              </a:rPr>
              <a:t>2</a:t>
            </a:r>
            <a:r>
              <a:rPr lang="en-AU" sz="2400" u="sng">
                <a:latin typeface="Times New Roman" pitchFamily="18" charset="0"/>
              </a:rPr>
              <a:t>/0</a:t>
            </a:r>
            <a:r>
              <a:rPr lang="en-US" sz="2400" u="sng"/>
              <a:t>°</a:t>
            </a:r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4362450" y="3956050"/>
            <a:ext cx="2173288" cy="0"/>
          </a:xfrm>
          <a:prstGeom prst="line">
            <a:avLst/>
          </a:prstGeom>
          <a:noFill/>
          <a:ln w="12700">
            <a:solidFill>
              <a:srgbClr val="0033CC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V="1">
            <a:off x="4203700" y="3941763"/>
            <a:ext cx="2317750" cy="133826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V="1">
            <a:off x="2079625" y="3963988"/>
            <a:ext cx="4413250" cy="131286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1452" name="Arc 12"/>
          <p:cNvSpPr>
            <a:spLocks/>
          </p:cNvSpPr>
          <p:nvPr/>
        </p:nvSpPr>
        <p:spPr bwMode="auto">
          <a:xfrm>
            <a:off x="3167063" y="4640263"/>
            <a:ext cx="225425" cy="636587"/>
          </a:xfrm>
          <a:custGeom>
            <a:avLst/>
            <a:gdLst>
              <a:gd name="T0" fmla="*/ 0 w 21600"/>
              <a:gd name="T1" fmla="*/ 0 h 21600"/>
              <a:gd name="T2" fmla="*/ 256239920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6607175" y="3789363"/>
            <a:ext cx="955675" cy="3571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 u="sng"/>
              <a:t>V</a:t>
            </a:r>
            <a:r>
              <a:rPr lang="en-AU" sz="2000" baseline="-25000"/>
              <a:t>T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2401888" y="3611563"/>
            <a:ext cx="1644650" cy="4095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 u="sng"/>
              <a:t>V</a:t>
            </a:r>
            <a:r>
              <a:rPr lang="en-AU" sz="2000" baseline="-25000"/>
              <a:t>1</a:t>
            </a:r>
            <a:r>
              <a:rPr lang="en-AU" sz="2400">
                <a:latin typeface="Times New Roman" pitchFamily="18" charset="0"/>
              </a:rPr>
              <a:t>=V</a:t>
            </a:r>
            <a:r>
              <a:rPr lang="en-AU" sz="2400" baseline="-25000">
                <a:latin typeface="Times New Roman" pitchFamily="18" charset="0"/>
              </a:rPr>
              <a:t>1</a:t>
            </a:r>
            <a:r>
              <a:rPr lang="en-AU" sz="2400" u="sng">
                <a:latin typeface="Times New Roman" pitchFamily="18" charset="0"/>
              </a:rPr>
              <a:t>/</a:t>
            </a:r>
            <a:r>
              <a:rPr lang="en-AU" sz="2400" u="sng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sz="2400" u="sng"/>
              <a:t>°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23F05-3096-4E80-BF1D-C202E35C969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5A232A-1FC3-4AAB-91A3-924BDF3AEB30}"/>
                  </a:ext>
                </a:extLst>
              </p14:cNvPr>
              <p14:cNvContentPartPr/>
              <p14:nvPr/>
            </p14:nvContentPartPr>
            <p14:xfrm>
              <a:off x="7223520" y="1970440"/>
              <a:ext cx="530280" cy="417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5A232A-1FC3-4AAB-91A3-924BDF3AEB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4880" y="1961440"/>
                <a:ext cx="54792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141F32-9424-4AE0-9519-A5322DE50DE6}"/>
                  </a:ext>
                </a:extLst>
              </p14:cNvPr>
              <p14:cNvContentPartPr/>
              <p14:nvPr/>
            </p14:nvContentPartPr>
            <p14:xfrm>
              <a:off x="2071920" y="2279320"/>
              <a:ext cx="793800" cy="433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141F32-9424-4AE0-9519-A5322DE50D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3280" y="2270320"/>
                <a:ext cx="811440" cy="45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Phasor Addition</a:t>
            </a:r>
          </a:p>
        </p:txBody>
      </p:sp>
      <p:pic>
        <p:nvPicPr>
          <p:cNvPr id="624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76288" y="1412875"/>
            <a:ext cx="6664325" cy="419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C8FFE-AF29-47C8-9406-6F64EA67EFE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9FB1A7-E2B1-412B-86CE-7CD539FF578D}"/>
                  </a:ext>
                </a:extLst>
              </p14:cNvPr>
              <p14:cNvContentPartPr/>
              <p14:nvPr/>
            </p14:nvContentPartPr>
            <p14:xfrm>
              <a:off x="3135270" y="1677140"/>
              <a:ext cx="105120" cy="181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9FB1A7-E2B1-412B-86CE-7CD539FF57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6270" y="1668140"/>
                <a:ext cx="1227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F4C4A9-9543-4F2C-A05A-C80196C3F251}"/>
                  </a:ext>
                </a:extLst>
              </p14:cNvPr>
              <p14:cNvContentPartPr/>
              <p14:nvPr/>
            </p14:nvContentPartPr>
            <p14:xfrm>
              <a:off x="4273950" y="1705580"/>
              <a:ext cx="122040" cy="136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F4C4A9-9543-4F2C-A05A-C80196C3F2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65310" y="1696940"/>
                <a:ext cx="1396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F7CC1B8-7E40-46F9-87D8-A046C38D723D}"/>
                  </a:ext>
                </a:extLst>
              </p14:cNvPr>
              <p14:cNvContentPartPr/>
              <p14:nvPr/>
            </p14:nvContentPartPr>
            <p14:xfrm>
              <a:off x="4463310" y="1657340"/>
              <a:ext cx="111240" cy="249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F7CC1B8-7E40-46F9-87D8-A046C38D72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54670" y="1648700"/>
                <a:ext cx="1288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512A684-4787-423F-AD04-449634C9F57C}"/>
                  </a:ext>
                </a:extLst>
              </p14:cNvPr>
              <p14:cNvContentPartPr/>
              <p14:nvPr/>
            </p14:nvContentPartPr>
            <p14:xfrm>
              <a:off x="3339030" y="1625300"/>
              <a:ext cx="851400" cy="260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512A684-4787-423F-AD04-449634C9F5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30390" y="1616660"/>
                <a:ext cx="8690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73E0F60-E20D-433B-89C0-84A0696F1A54}"/>
                  </a:ext>
                </a:extLst>
              </p14:cNvPr>
              <p14:cNvContentPartPr/>
              <p14:nvPr/>
            </p14:nvContentPartPr>
            <p14:xfrm>
              <a:off x="4343070" y="1224260"/>
              <a:ext cx="169200" cy="153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73E0F60-E20D-433B-89C0-84A0696F1A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34430" y="1215620"/>
                <a:ext cx="1868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063DB84-70C1-42C2-B442-E47FED0F75B7}"/>
                  </a:ext>
                </a:extLst>
              </p14:cNvPr>
              <p14:cNvContentPartPr/>
              <p14:nvPr/>
            </p14:nvContentPartPr>
            <p14:xfrm>
              <a:off x="3676350" y="1236860"/>
              <a:ext cx="585720" cy="336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063DB84-70C1-42C2-B442-E47FED0F75B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67350" y="1227850"/>
                <a:ext cx="603360" cy="35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6559DE7-33B1-4490-BFB1-13F63B9F2606}"/>
                  </a:ext>
                </a:extLst>
              </p14:cNvPr>
              <p14:cNvContentPartPr/>
              <p14:nvPr/>
            </p14:nvContentPartPr>
            <p14:xfrm>
              <a:off x="7858830" y="1852460"/>
              <a:ext cx="158400" cy="331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6559DE7-33B1-4490-BFB1-13F63B9F26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49850" y="1843460"/>
                <a:ext cx="17600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8C9D7FA-C52C-4B0D-A860-EACFB59F67DF}"/>
                  </a:ext>
                </a:extLst>
              </p14:cNvPr>
              <p14:cNvContentPartPr/>
              <p14:nvPr/>
            </p14:nvContentPartPr>
            <p14:xfrm>
              <a:off x="7266990" y="1987100"/>
              <a:ext cx="457920" cy="1976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8C9D7FA-C52C-4B0D-A860-EACFB59F67D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58350" y="1978460"/>
                <a:ext cx="4755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56F4D07-8F6E-4334-8CEC-BB0854FF2C46}"/>
                  </a:ext>
                </a:extLst>
              </p14:cNvPr>
              <p14:cNvContentPartPr/>
              <p14:nvPr/>
            </p14:nvContentPartPr>
            <p14:xfrm>
              <a:off x="6679830" y="2041460"/>
              <a:ext cx="489240" cy="196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56F4D07-8F6E-4334-8CEC-BB0854FF2C4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71190" y="2032820"/>
                <a:ext cx="5068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A86E3EC-B0E1-46A8-B6D3-1D9BFF487D38}"/>
                  </a:ext>
                </a:extLst>
              </p14:cNvPr>
              <p14:cNvContentPartPr/>
              <p14:nvPr/>
            </p14:nvContentPartPr>
            <p14:xfrm>
              <a:off x="8356350" y="2015900"/>
              <a:ext cx="153000" cy="625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A86E3EC-B0E1-46A8-B6D3-1D9BFF487D3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47710" y="2006900"/>
                <a:ext cx="17064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62EA71C-25A5-4839-9B87-555E229E384D}"/>
                  </a:ext>
                </a:extLst>
              </p14:cNvPr>
              <p14:cNvContentPartPr/>
              <p14:nvPr/>
            </p14:nvContentPartPr>
            <p14:xfrm>
              <a:off x="7732110" y="2488940"/>
              <a:ext cx="487080" cy="183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62EA71C-25A5-4839-9B87-555E229E384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23470" y="2479958"/>
                <a:ext cx="504720" cy="201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1393B19-CF75-4053-B275-2ACD2628249B}"/>
                  </a:ext>
                </a:extLst>
              </p14:cNvPr>
              <p14:cNvContentPartPr/>
              <p14:nvPr/>
            </p14:nvContentPartPr>
            <p14:xfrm>
              <a:off x="7155750" y="2425220"/>
              <a:ext cx="457200" cy="343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1393B19-CF75-4053-B275-2ACD2628249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46750" y="2416580"/>
                <a:ext cx="47484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52A14BC-078E-4E95-963E-3D886B3890BB}"/>
                  </a:ext>
                </a:extLst>
              </p14:cNvPr>
              <p14:cNvContentPartPr/>
              <p14:nvPr/>
            </p14:nvContentPartPr>
            <p14:xfrm>
              <a:off x="6679830" y="2393540"/>
              <a:ext cx="388800" cy="384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52A14BC-078E-4E95-963E-3D886B3890B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671190" y="2384900"/>
                <a:ext cx="4064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E4548F6-CCF8-452B-B149-96A6EEF8F9B1}"/>
                  </a:ext>
                </a:extLst>
              </p14:cNvPr>
              <p14:cNvContentPartPr/>
              <p14:nvPr/>
            </p14:nvContentPartPr>
            <p14:xfrm>
              <a:off x="7515390" y="3104900"/>
              <a:ext cx="104400" cy="64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E4548F6-CCF8-452B-B149-96A6EEF8F9B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506390" y="3096260"/>
                <a:ext cx="1220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12BC103-2591-4126-899D-9FDCFB82D7F3}"/>
                  </a:ext>
                </a:extLst>
              </p14:cNvPr>
              <p14:cNvContentPartPr/>
              <p14:nvPr/>
            </p14:nvContentPartPr>
            <p14:xfrm>
              <a:off x="7511790" y="3197060"/>
              <a:ext cx="86040" cy="9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12BC103-2591-4126-899D-9FDCFB82D7F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503150" y="3188420"/>
                <a:ext cx="1036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A005F9A-14D5-4305-89EC-53D3FCF3BF7C}"/>
                  </a:ext>
                </a:extLst>
              </p14:cNvPr>
              <p14:cNvContentPartPr/>
              <p14:nvPr/>
            </p14:nvContentPartPr>
            <p14:xfrm>
              <a:off x="7105350" y="2945780"/>
              <a:ext cx="178200" cy="426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A005F9A-14D5-4305-89EC-53D3FCF3BF7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96693" y="2936780"/>
                <a:ext cx="195876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DEDC419-5666-43F0-BB02-0E9270C23633}"/>
                  </a:ext>
                </a:extLst>
              </p14:cNvPr>
              <p14:cNvContentPartPr/>
              <p14:nvPr/>
            </p14:nvContentPartPr>
            <p14:xfrm>
              <a:off x="5098710" y="1573820"/>
              <a:ext cx="772920" cy="7700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DEDC419-5666-43F0-BB02-0E9270C2363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090070" y="1564820"/>
                <a:ext cx="790560" cy="78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34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34975" y="1204913"/>
            <a:ext cx="5824538" cy="313213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5C04EA-1813-4015-9B8E-B01E9A024E5E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875A208-CD57-4D2A-A1D5-C2F99A405C90}"/>
                  </a:ext>
                </a:extLst>
              </p14:cNvPr>
              <p14:cNvContentPartPr/>
              <p14:nvPr/>
            </p14:nvContentPartPr>
            <p14:xfrm>
              <a:off x="1794630" y="2266460"/>
              <a:ext cx="567720" cy="606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875A208-CD57-4D2A-A1D5-C2F99A405C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5630" y="2257820"/>
                <a:ext cx="58536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54A11C1-65BF-4F36-8069-159A36EBEB09}"/>
                  </a:ext>
                </a:extLst>
              </p14:cNvPr>
              <p14:cNvContentPartPr/>
              <p14:nvPr/>
            </p14:nvContentPartPr>
            <p14:xfrm>
              <a:off x="7021830" y="3072860"/>
              <a:ext cx="445680" cy="333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54A11C1-65BF-4F36-8069-159A36EBEB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12830" y="3064220"/>
                <a:ext cx="4633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0E7E4E3-F47B-41A0-853A-FC6935E59145}"/>
                  </a:ext>
                </a:extLst>
              </p14:cNvPr>
              <p14:cNvContentPartPr/>
              <p14:nvPr/>
            </p14:nvContentPartPr>
            <p14:xfrm>
              <a:off x="7061070" y="2685140"/>
              <a:ext cx="525240" cy="312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0E7E4E3-F47B-41A0-853A-FC6935E591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52430" y="2676140"/>
                <a:ext cx="54288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B0DFFFB-5348-420D-B4D5-81D63DE923AB}"/>
                  </a:ext>
                </a:extLst>
              </p14:cNvPr>
              <p14:cNvContentPartPr/>
              <p14:nvPr/>
            </p14:nvContentPartPr>
            <p14:xfrm>
              <a:off x="5809710" y="3650660"/>
              <a:ext cx="2533680" cy="11757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B0DFFFB-5348-420D-B4D5-81D63DE923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00710" y="3642020"/>
                <a:ext cx="2551320" cy="11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96197B7-E39C-44D3-AEB8-046193C839F1}"/>
                  </a:ext>
                </a:extLst>
              </p14:cNvPr>
              <p14:cNvContentPartPr/>
              <p14:nvPr/>
            </p14:nvContentPartPr>
            <p14:xfrm>
              <a:off x="3168390" y="2714660"/>
              <a:ext cx="333720" cy="36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96197B7-E39C-44D3-AEB8-046193C839F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59390" y="2705660"/>
                <a:ext cx="3513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8C69707-0178-4960-97B3-FBC42770D4B2}"/>
                  </a:ext>
                </a:extLst>
              </p14:cNvPr>
              <p14:cNvContentPartPr/>
              <p14:nvPr/>
            </p14:nvContentPartPr>
            <p14:xfrm>
              <a:off x="5218590" y="2263580"/>
              <a:ext cx="569160" cy="494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8C69707-0178-4960-97B3-FBC42770D4B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09590" y="2254580"/>
                <a:ext cx="58680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5884949-AAA8-4557-823E-20DC2486BABD}"/>
                  </a:ext>
                </a:extLst>
              </p14:cNvPr>
              <p14:cNvContentPartPr/>
              <p14:nvPr/>
            </p14:nvContentPartPr>
            <p14:xfrm>
              <a:off x="2481510" y="2274380"/>
              <a:ext cx="497880" cy="426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5884949-AAA8-4557-823E-20DC2486BAB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72510" y="2265740"/>
                <a:ext cx="51552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010CEBF-F67E-48B9-9333-1FDE1D18FD9F}"/>
                  </a:ext>
                </a:extLst>
              </p14:cNvPr>
              <p14:cNvContentPartPr/>
              <p14:nvPr/>
            </p14:nvContentPartPr>
            <p14:xfrm>
              <a:off x="4267110" y="2271500"/>
              <a:ext cx="764280" cy="916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010CEBF-F67E-48B9-9333-1FDE1D18FD9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58110" y="2262500"/>
                <a:ext cx="781920" cy="9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2393EEC-5089-48B7-8213-A664C706E56D}"/>
                  </a:ext>
                </a:extLst>
              </p14:cNvPr>
              <p14:cNvContentPartPr/>
              <p14:nvPr/>
            </p14:nvContentPartPr>
            <p14:xfrm>
              <a:off x="3143190" y="3015620"/>
              <a:ext cx="316800" cy="13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2393EEC-5089-48B7-8213-A664C706E56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34190" y="3006980"/>
                <a:ext cx="3344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04C412B-C345-4A8B-8DEC-E8FB2A6CE256}"/>
                  </a:ext>
                </a:extLst>
              </p14:cNvPr>
              <p14:cNvContentPartPr/>
              <p14:nvPr/>
            </p14:nvContentPartPr>
            <p14:xfrm>
              <a:off x="5302110" y="3028580"/>
              <a:ext cx="348840" cy="20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04C412B-C345-4A8B-8DEC-E8FB2A6CE25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93470" y="3019940"/>
                <a:ext cx="3664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3502" name="Ink 63501">
                <a:extLst>
                  <a:ext uri="{FF2B5EF4-FFF2-40B4-BE49-F238E27FC236}">
                    <a16:creationId xmlns:a16="http://schemas.microsoft.com/office/drawing/2014/main" id="{E82D71F9-6599-49B5-AE14-DFFC2329E57E}"/>
                  </a:ext>
                </a:extLst>
              </p14:cNvPr>
              <p14:cNvContentPartPr/>
              <p14:nvPr/>
            </p14:nvContentPartPr>
            <p14:xfrm>
              <a:off x="6597390" y="1338380"/>
              <a:ext cx="1670760" cy="1023120"/>
            </p14:xfrm>
          </p:contentPart>
        </mc:Choice>
        <mc:Fallback xmlns="">
          <p:pic>
            <p:nvPicPr>
              <p:cNvPr id="63502" name="Ink 63501">
                <a:extLst>
                  <a:ext uri="{FF2B5EF4-FFF2-40B4-BE49-F238E27FC236}">
                    <a16:creationId xmlns:a16="http://schemas.microsoft.com/office/drawing/2014/main" id="{E82D71F9-6599-49B5-AE14-DFFC2329E57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88750" y="1329380"/>
                <a:ext cx="1688400" cy="10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3503" name="Ink 63502">
                <a:extLst>
                  <a:ext uri="{FF2B5EF4-FFF2-40B4-BE49-F238E27FC236}">
                    <a16:creationId xmlns:a16="http://schemas.microsoft.com/office/drawing/2014/main" id="{98313648-3B5D-4BE7-B32E-CB558D046B62}"/>
                  </a:ext>
                </a:extLst>
              </p14:cNvPr>
              <p14:cNvContentPartPr/>
              <p14:nvPr/>
            </p14:nvContentPartPr>
            <p14:xfrm>
              <a:off x="2082630" y="3346100"/>
              <a:ext cx="1359720" cy="483480"/>
            </p14:xfrm>
          </p:contentPart>
        </mc:Choice>
        <mc:Fallback xmlns="">
          <p:pic>
            <p:nvPicPr>
              <p:cNvPr id="63503" name="Ink 63502">
                <a:extLst>
                  <a:ext uri="{FF2B5EF4-FFF2-40B4-BE49-F238E27FC236}">
                    <a16:creationId xmlns:a16="http://schemas.microsoft.com/office/drawing/2014/main" id="{98313648-3B5D-4BE7-B32E-CB558D046B6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73630" y="3337460"/>
                <a:ext cx="137736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3504" name="Ink 63503">
                <a:extLst>
                  <a:ext uri="{FF2B5EF4-FFF2-40B4-BE49-F238E27FC236}">
                    <a16:creationId xmlns:a16="http://schemas.microsoft.com/office/drawing/2014/main" id="{56589F17-509F-49F0-8669-559BAAB87219}"/>
                  </a:ext>
                </a:extLst>
              </p14:cNvPr>
              <p14:cNvContentPartPr/>
              <p14:nvPr/>
            </p14:nvContentPartPr>
            <p14:xfrm>
              <a:off x="4755990" y="3782420"/>
              <a:ext cx="476280" cy="72360"/>
            </p14:xfrm>
          </p:contentPart>
        </mc:Choice>
        <mc:Fallback xmlns="">
          <p:pic>
            <p:nvPicPr>
              <p:cNvPr id="63504" name="Ink 63503">
                <a:extLst>
                  <a:ext uri="{FF2B5EF4-FFF2-40B4-BE49-F238E27FC236}">
                    <a16:creationId xmlns:a16="http://schemas.microsoft.com/office/drawing/2014/main" id="{56589F17-509F-49F0-8669-559BAAB8721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7350" y="3773420"/>
                <a:ext cx="4939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3505" name="Ink 63504">
                <a:extLst>
                  <a:ext uri="{FF2B5EF4-FFF2-40B4-BE49-F238E27FC236}">
                    <a16:creationId xmlns:a16="http://schemas.microsoft.com/office/drawing/2014/main" id="{9572AE7D-51AE-4D7D-B0B2-C20FB90F571F}"/>
                  </a:ext>
                </a:extLst>
              </p14:cNvPr>
              <p14:cNvContentPartPr/>
              <p14:nvPr/>
            </p14:nvContentPartPr>
            <p14:xfrm>
              <a:off x="3688950" y="3796820"/>
              <a:ext cx="526680" cy="13320"/>
            </p14:xfrm>
          </p:contentPart>
        </mc:Choice>
        <mc:Fallback xmlns="">
          <p:pic>
            <p:nvPicPr>
              <p:cNvPr id="63505" name="Ink 63504">
                <a:extLst>
                  <a:ext uri="{FF2B5EF4-FFF2-40B4-BE49-F238E27FC236}">
                    <a16:creationId xmlns:a16="http://schemas.microsoft.com/office/drawing/2014/main" id="{9572AE7D-51AE-4D7D-B0B2-C20FB90F571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679950" y="3788180"/>
                <a:ext cx="5443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3506" name="Ink 63505">
                <a:extLst>
                  <a:ext uri="{FF2B5EF4-FFF2-40B4-BE49-F238E27FC236}">
                    <a16:creationId xmlns:a16="http://schemas.microsoft.com/office/drawing/2014/main" id="{A885496B-9EAF-4D92-9336-59B839367D1E}"/>
                  </a:ext>
                </a:extLst>
              </p14:cNvPr>
              <p14:cNvContentPartPr/>
              <p14:nvPr/>
            </p14:nvContentPartPr>
            <p14:xfrm>
              <a:off x="2158950" y="4076180"/>
              <a:ext cx="463320" cy="32760"/>
            </p14:xfrm>
          </p:contentPart>
        </mc:Choice>
        <mc:Fallback xmlns="">
          <p:pic>
            <p:nvPicPr>
              <p:cNvPr id="63506" name="Ink 63505">
                <a:extLst>
                  <a:ext uri="{FF2B5EF4-FFF2-40B4-BE49-F238E27FC236}">
                    <a16:creationId xmlns:a16="http://schemas.microsoft.com/office/drawing/2014/main" id="{A885496B-9EAF-4D92-9336-59B839367D1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149950" y="4067180"/>
                <a:ext cx="4809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3507" name="Ink 63506">
                <a:extLst>
                  <a:ext uri="{FF2B5EF4-FFF2-40B4-BE49-F238E27FC236}">
                    <a16:creationId xmlns:a16="http://schemas.microsoft.com/office/drawing/2014/main" id="{74A0F025-128D-4013-A6E0-C146E5390E0C}"/>
                  </a:ext>
                </a:extLst>
              </p14:cNvPr>
              <p14:cNvContentPartPr/>
              <p14:nvPr/>
            </p14:nvContentPartPr>
            <p14:xfrm>
              <a:off x="3682830" y="4049540"/>
              <a:ext cx="508680" cy="52560"/>
            </p14:xfrm>
          </p:contentPart>
        </mc:Choice>
        <mc:Fallback xmlns="">
          <p:pic>
            <p:nvPicPr>
              <p:cNvPr id="63507" name="Ink 63506">
                <a:extLst>
                  <a:ext uri="{FF2B5EF4-FFF2-40B4-BE49-F238E27FC236}">
                    <a16:creationId xmlns:a16="http://schemas.microsoft.com/office/drawing/2014/main" id="{74A0F025-128D-4013-A6E0-C146E5390E0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73830" y="4040540"/>
                <a:ext cx="5263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3508" name="Ink 63507">
                <a:extLst>
                  <a:ext uri="{FF2B5EF4-FFF2-40B4-BE49-F238E27FC236}">
                    <a16:creationId xmlns:a16="http://schemas.microsoft.com/office/drawing/2014/main" id="{2C26C9F9-A7B4-4760-8F2E-863D5C678A36}"/>
                  </a:ext>
                </a:extLst>
              </p14:cNvPr>
              <p14:cNvContentPartPr/>
              <p14:nvPr/>
            </p14:nvContentPartPr>
            <p14:xfrm>
              <a:off x="4762110" y="4063580"/>
              <a:ext cx="603000" cy="38880"/>
            </p14:xfrm>
          </p:contentPart>
        </mc:Choice>
        <mc:Fallback xmlns="">
          <p:pic>
            <p:nvPicPr>
              <p:cNvPr id="63508" name="Ink 63507">
                <a:extLst>
                  <a:ext uri="{FF2B5EF4-FFF2-40B4-BE49-F238E27FC236}">
                    <a16:creationId xmlns:a16="http://schemas.microsoft.com/office/drawing/2014/main" id="{2C26C9F9-A7B4-4760-8F2E-863D5C678A3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753470" y="4054940"/>
                <a:ext cx="620640" cy="5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451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b="25425"/>
          <a:stretch/>
        </p:blipFill>
        <p:spPr>
          <a:xfrm>
            <a:off x="279400" y="1427164"/>
            <a:ext cx="6788150" cy="216648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94F42D-4F4F-4BA5-929E-92482EFEF9AE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3502E2-61C8-4895-9DE7-2A16C7BEDC22}"/>
                  </a:ext>
                </a:extLst>
              </p14:cNvPr>
              <p14:cNvContentPartPr/>
              <p14:nvPr/>
            </p14:nvContentPartPr>
            <p14:xfrm>
              <a:off x="2755830" y="1129890"/>
              <a:ext cx="3281040" cy="692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3502E2-61C8-4895-9DE7-2A16C7BEDC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6830" y="1121250"/>
                <a:ext cx="329868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09ED88E-4CB3-44CD-8F56-E8F7124CC540}"/>
                  </a:ext>
                </a:extLst>
              </p14:cNvPr>
              <p14:cNvContentPartPr/>
              <p14:nvPr/>
            </p14:nvContentPartPr>
            <p14:xfrm>
              <a:off x="1470990" y="2050770"/>
              <a:ext cx="6308640" cy="2166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09ED88E-4CB3-44CD-8F56-E8F7124CC5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1991" y="2042130"/>
                <a:ext cx="6326279" cy="218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393700" y="398463"/>
            <a:ext cx="7759700" cy="684212"/>
          </a:xfrm>
        </p:spPr>
        <p:txBody>
          <a:bodyPr/>
          <a:lstStyle/>
          <a:p>
            <a:r>
              <a:rPr lang="en-AU"/>
              <a:t>Example 6</a:t>
            </a:r>
          </a:p>
        </p:txBody>
      </p:sp>
      <p:pic>
        <p:nvPicPr>
          <p:cNvPr id="563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20750" y="1027113"/>
            <a:ext cx="5934075" cy="4295775"/>
          </a:xfrm>
        </p:spPr>
      </p:pic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0750" y="5322888"/>
            <a:ext cx="5686425" cy="83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7CDFF9-65DF-40CD-A011-F74E1D70EF1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0C80EB3-14E6-4F90-B090-1F4BFF889AC5}"/>
                  </a:ext>
                </a:extLst>
              </p14:cNvPr>
              <p14:cNvContentPartPr/>
              <p14:nvPr/>
            </p14:nvContentPartPr>
            <p14:xfrm>
              <a:off x="761160" y="1832200"/>
              <a:ext cx="5859000" cy="4223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0C80EB3-14E6-4F90-B090-1F4BFF889A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519" y="1823200"/>
                <a:ext cx="5876641" cy="42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988DBB-F10C-40C5-A627-491355AA6B6B}"/>
                  </a:ext>
                </a:extLst>
              </p14:cNvPr>
              <p14:cNvContentPartPr/>
              <p14:nvPr/>
            </p14:nvContentPartPr>
            <p14:xfrm>
              <a:off x="1510153" y="1661619"/>
              <a:ext cx="891360" cy="22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988DBB-F10C-40C5-A627-491355AA6B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1510" y="1652619"/>
                <a:ext cx="909007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A0BDF7-7E73-4D6E-9447-25D43EA6A8E9}"/>
                  </a:ext>
                </a:extLst>
              </p14:cNvPr>
              <p14:cNvContentPartPr/>
              <p14:nvPr/>
            </p14:nvContentPartPr>
            <p14:xfrm>
              <a:off x="1501513" y="3478398"/>
              <a:ext cx="145080" cy="164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A0BDF7-7E73-4D6E-9447-25D43EA6A8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2513" y="3469398"/>
                <a:ext cx="1627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A54C2DC-649F-446F-AD37-51C9E0C07A81}"/>
                  </a:ext>
                </a:extLst>
              </p14:cNvPr>
              <p14:cNvContentPartPr/>
              <p14:nvPr/>
            </p14:nvContentPartPr>
            <p14:xfrm>
              <a:off x="5795593" y="3472998"/>
              <a:ext cx="295560" cy="172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A54C2DC-649F-446F-AD37-51C9E0C07A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86593" y="3464358"/>
                <a:ext cx="313200" cy="19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685800" y="62833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124200" y="62833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 lIns="90487" tIns="44450" rIns="90487" bIns="44450"/>
          <a:lstStyle/>
          <a:p>
            <a:pPr eaLnBrk="1" hangingPunct="1"/>
            <a:r>
              <a:rPr lang="en-US"/>
              <a:t>13.8 – Effective (rms) Values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800600"/>
          </a:xfrm>
        </p:spPr>
        <p:txBody>
          <a:bodyPr lIns="90487" tIns="44450" rIns="90487" bIns="44450"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 How is it possible for a sinusoidal ac quantity to deliver a net power if, over a full cycle the net current in any one direction is zero (average value = 0).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 Irrespective of direction, current of any magnitude through a resistor will deliver power to that resistor – during the positive and negative portions of a sinusoidal ac current, power is being delivered at each instant of time to the resistor.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 The net power flow will equal twice that delivered by either the positive or the negative regions of sinusoidal quantity.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2D54F-0C8E-4743-868E-BF7DA771BE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503021-90A4-42E3-89B8-2F8755C43C0C}"/>
                  </a:ext>
                </a:extLst>
              </p14:cNvPr>
              <p14:cNvContentPartPr/>
              <p14:nvPr/>
            </p14:nvContentPartPr>
            <p14:xfrm>
              <a:off x="6201673" y="166727"/>
              <a:ext cx="1841040" cy="812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503021-90A4-42E3-89B8-2F8755C43C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3033" y="158087"/>
                <a:ext cx="1858680" cy="8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FD87B2A-FC83-47ED-982F-A02F600C2F74}"/>
                  </a:ext>
                </a:extLst>
              </p14:cNvPr>
              <p14:cNvContentPartPr/>
              <p14:nvPr/>
            </p14:nvContentPartPr>
            <p14:xfrm>
              <a:off x="4691113" y="4474127"/>
              <a:ext cx="1455840" cy="890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FD87B2A-FC83-47ED-982F-A02F600C2F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82113" y="4465127"/>
                <a:ext cx="147348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9B60F1D-D1B9-40D2-BAF1-9AF063953CDD}"/>
                  </a:ext>
                </a:extLst>
              </p14:cNvPr>
              <p14:cNvContentPartPr/>
              <p14:nvPr/>
            </p14:nvContentPartPr>
            <p14:xfrm>
              <a:off x="6908713" y="4555127"/>
              <a:ext cx="1507320" cy="646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9B60F1D-D1B9-40D2-BAF1-9AF063953C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99713" y="4546127"/>
                <a:ext cx="1524960" cy="66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0100"/>
            <a:ext cx="7543800" cy="758825"/>
          </a:xfrm>
        </p:spPr>
        <p:txBody>
          <a:bodyPr/>
          <a:lstStyle/>
          <a:p>
            <a:pPr eaLnBrk="1" hangingPunct="1"/>
            <a:r>
              <a:rPr lang="en-US" sz="2400"/>
              <a:t>Effective or Root Mean Square (RMS) Value</a:t>
            </a:r>
            <a:br>
              <a:rPr lang="en-US" sz="2400"/>
            </a:br>
            <a:r>
              <a:rPr lang="en-US" sz="2400"/>
              <a:t> </a:t>
            </a:r>
            <a:r>
              <a:rPr lang="en-US" sz="2800"/>
              <a:t>review</a:t>
            </a:r>
            <a:endParaRPr lang="en-AU" sz="280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1763" y="1558925"/>
            <a:ext cx="8724900" cy="8509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The </a:t>
            </a:r>
            <a:r>
              <a:rPr lang="en-US">
                <a:solidFill>
                  <a:srgbClr val="CC0000"/>
                </a:solidFill>
              </a:rPr>
              <a:t>average value</a:t>
            </a:r>
            <a:r>
              <a:rPr lang="en-US"/>
              <a:t> of a sinusoidal waveform is </a:t>
            </a:r>
            <a:r>
              <a:rPr lang="en-US">
                <a:solidFill>
                  <a:srgbClr val="CC0000"/>
                </a:solidFill>
              </a:rPr>
              <a:t>zero</a:t>
            </a:r>
            <a:r>
              <a:rPr lang="en-US"/>
              <a:t>. So how does a sinusoidal voltage provide power or produce heat in a resistor for example.  Hint: power is given by i</a:t>
            </a:r>
            <a:r>
              <a:rPr lang="en-US" baseline="30000"/>
              <a:t>2</a:t>
            </a:r>
            <a:r>
              <a:rPr lang="en-US"/>
              <a:t>R or v</a:t>
            </a:r>
            <a:r>
              <a:rPr lang="en-US" baseline="30000"/>
              <a:t>2</a:t>
            </a:r>
            <a:r>
              <a:rPr lang="en-US"/>
              <a:t>/R or vi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			</a:t>
            </a:r>
            <a:endParaRPr lang="en-US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l-GR" sz="1800">
              <a:cs typeface="Times New Roman" pitchFamily="18" charset="0"/>
            </a:endParaRPr>
          </a:p>
        </p:txBody>
      </p:sp>
      <p:sp>
        <p:nvSpPr>
          <p:cNvPr id="58372" name="Rectangle 9"/>
          <p:cNvSpPr>
            <a:spLocks noChangeArrowheads="1"/>
          </p:cNvSpPr>
          <p:nvPr/>
        </p:nvSpPr>
        <p:spPr bwMode="auto">
          <a:xfrm>
            <a:off x="131763" y="2936875"/>
            <a:ext cx="87249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00050" indent="-400050">
              <a:lnSpc>
                <a:spcPct val="80000"/>
              </a:lnSpc>
              <a:spcBef>
                <a:spcPct val="30000"/>
              </a:spcBef>
              <a:buFontTx/>
              <a:buChar char="•"/>
            </a:pPr>
            <a:r>
              <a:rPr lang="en-US" sz="2000"/>
              <a:t>For the two cases shown, </a:t>
            </a:r>
            <a:r>
              <a:rPr lang="en-US" sz="2000">
                <a:solidFill>
                  <a:srgbClr val="CC0000"/>
                </a:solidFill>
              </a:rPr>
              <a:t>for same average power</a:t>
            </a:r>
            <a:r>
              <a:rPr lang="en-US" sz="2000"/>
              <a:t> find the relationship between the dc and ac sources</a:t>
            </a:r>
          </a:p>
          <a:p>
            <a:pPr marL="400050" indent="-400050">
              <a:lnSpc>
                <a:spcPct val="80000"/>
              </a:lnSpc>
              <a:spcBef>
                <a:spcPct val="30000"/>
              </a:spcBef>
              <a:buFontTx/>
              <a:buChar char="•"/>
            </a:pPr>
            <a:endParaRPr lang="en-US" sz="2000"/>
          </a:p>
          <a:p>
            <a:pPr marL="400050" indent="-400050">
              <a:lnSpc>
                <a:spcPct val="80000"/>
              </a:lnSpc>
              <a:spcBef>
                <a:spcPct val="30000"/>
              </a:spcBef>
            </a:pPr>
            <a:r>
              <a:rPr lang="en-US" sz="2000"/>
              <a:t>			</a:t>
            </a:r>
            <a:endParaRPr lang="en-US" sz="2400"/>
          </a:p>
          <a:p>
            <a:pPr marL="742950" lvl="1" indent="-228600">
              <a:lnSpc>
                <a:spcPct val="80000"/>
              </a:lnSpc>
              <a:spcBef>
                <a:spcPct val="30000"/>
              </a:spcBef>
              <a:buFont typeface="Comic Sans MS" pitchFamily="66" charset="0"/>
              <a:buChar char="•"/>
            </a:pPr>
            <a:endParaRPr lang="en-US">
              <a:cs typeface="Times New Roman" pitchFamily="18" charset="0"/>
            </a:endParaRPr>
          </a:p>
          <a:p>
            <a:pPr marL="400050" indent="-400050">
              <a:lnSpc>
                <a:spcPct val="80000"/>
              </a:lnSpc>
              <a:spcBef>
                <a:spcPct val="30000"/>
              </a:spcBef>
              <a:buFontTx/>
              <a:buChar char="•"/>
            </a:pPr>
            <a:endParaRPr lang="el-GR">
              <a:cs typeface="Times New Roman" pitchFamily="18" charset="0"/>
            </a:endParaRPr>
          </a:p>
        </p:txBody>
      </p:sp>
      <p:sp>
        <p:nvSpPr>
          <p:cNvPr id="58373" name="Text Box 12"/>
          <p:cNvSpPr txBox="1">
            <a:spLocks noChangeArrowheads="1"/>
          </p:cNvSpPr>
          <p:nvPr/>
        </p:nvSpPr>
        <p:spPr bwMode="auto">
          <a:xfrm>
            <a:off x="6126163" y="5106988"/>
            <a:ext cx="3327400" cy="2778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1400"/>
              <a:t>Boylestad, Prentice Hall 2007</a:t>
            </a:r>
          </a:p>
        </p:txBody>
      </p:sp>
      <p:pic>
        <p:nvPicPr>
          <p:cNvPr id="58374" name="Picture 13" descr="AAGWGDS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6950" y="3635375"/>
            <a:ext cx="5129213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E842E1-D76B-42CB-B5EC-8355BA77CD31}" type="slidenum">
              <a:rPr lang="en-AU" altLang="en-US" smtClean="0"/>
              <a:pPr>
                <a:defRPr/>
              </a:pPr>
              <a:t>9</a:t>
            </a:fld>
            <a:endParaRPr lang="en-AU" altLang="en-US"/>
          </a:p>
        </p:txBody>
      </p:sp>
    </p:spTree>
  </p:cSld>
  <p:clrMapOvr>
    <a:masterClrMapping/>
  </p:clrMapOvr>
  <p:transition spd="slow" advTm="5000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8437</TotalTime>
  <Words>2087</Words>
  <Application>Microsoft Office PowerPoint</Application>
  <PresentationFormat>On-screen Show (4:3)</PresentationFormat>
  <Paragraphs>341</Paragraphs>
  <Slides>63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Arial</vt:lpstr>
      <vt:lpstr>Calibri</vt:lpstr>
      <vt:lpstr>Comic Sans MS</vt:lpstr>
      <vt:lpstr>Symbol</vt:lpstr>
      <vt:lpstr>Times New Roman</vt:lpstr>
      <vt:lpstr>Verdana</vt:lpstr>
      <vt:lpstr>Wingdings</vt:lpstr>
      <vt:lpstr>Office Theme</vt:lpstr>
      <vt:lpstr>Equation</vt:lpstr>
      <vt:lpstr>Visio</vt:lpstr>
      <vt:lpstr>PowerPoint Presentation</vt:lpstr>
      <vt:lpstr>PowerPoint Presentation</vt:lpstr>
      <vt:lpstr>13.7 – Average Value</vt:lpstr>
      <vt:lpstr>Average Value</vt:lpstr>
      <vt:lpstr>Example 5</vt:lpstr>
      <vt:lpstr>Example 5 solution</vt:lpstr>
      <vt:lpstr>Example 6</vt:lpstr>
      <vt:lpstr>13.8 – Effective (rms) Values</vt:lpstr>
      <vt:lpstr>Effective or Root Mean Square (RMS) Value  review</vt:lpstr>
      <vt:lpstr>Effective or Root Mean Square (RMS) Value  review</vt:lpstr>
      <vt:lpstr>Effective (rms) Values</vt:lpstr>
      <vt:lpstr>Effective (rms) Values</vt:lpstr>
      <vt:lpstr>Effective or Root Mean Square (RMS) Value  review</vt:lpstr>
      <vt:lpstr>Effective or Root Mean Square (RMS) Value</vt:lpstr>
      <vt:lpstr>Effective (rms) Values</vt:lpstr>
      <vt:lpstr>Response of R, L and C</vt:lpstr>
      <vt:lpstr>The Derivative</vt:lpstr>
      <vt:lpstr>PowerPoint Presentation</vt:lpstr>
      <vt:lpstr>The Derivative</vt:lpstr>
      <vt:lpstr>PowerPoint Presentation</vt:lpstr>
      <vt:lpstr>Sinusoidal Response: Resistor</vt:lpstr>
      <vt:lpstr>PowerPoint Presentation</vt:lpstr>
      <vt:lpstr>Sinusoidal Response: Inductors</vt:lpstr>
      <vt:lpstr>Sinusoidal Response: Waveforms</vt:lpstr>
      <vt:lpstr>Sinusoidal Response: Capacitors</vt:lpstr>
      <vt:lpstr>Sinusoidal Response: Waveforms</vt:lpstr>
      <vt:lpstr>Sinusoidal Response</vt:lpstr>
      <vt:lpstr>Sinusoidal Response</vt:lpstr>
      <vt:lpstr>PowerPoint Presentation</vt:lpstr>
      <vt:lpstr>Capacitor Example</vt:lpstr>
      <vt:lpstr>PowerPoint Presentation</vt:lpstr>
      <vt:lpstr>More questions</vt:lpstr>
      <vt:lpstr>PowerPoint Presentation</vt:lpstr>
      <vt:lpstr>PowerPoint Presentation</vt:lpstr>
      <vt:lpstr>Low and High Frequency Response for Inductors</vt:lpstr>
      <vt:lpstr>Low and High Frequency Response for Capacitors</vt:lpstr>
      <vt:lpstr>Average Power and Power Factor</vt:lpstr>
      <vt:lpstr>Average Power and Power Factor</vt:lpstr>
      <vt:lpstr>Average Power and Power Factor</vt:lpstr>
      <vt:lpstr>Average Power and Power Factor</vt:lpstr>
      <vt:lpstr>Average Power and Power Factor</vt:lpstr>
      <vt:lpstr>Average Power and Power Factor</vt:lpstr>
      <vt:lpstr>PowerPoint Presentation</vt:lpstr>
      <vt:lpstr>Power Factor Fp</vt:lpstr>
      <vt:lpstr>Example Power factor</vt:lpstr>
      <vt:lpstr>PowerPoint Presentation</vt:lpstr>
      <vt:lpstr>Complex Numbers</vt:lpstr>
      <vt:lpstr>Complex Numbers</vt:lpstr>
      <vt:lpstr>Polar form</vt:lpstr>
      <vt:lpstr>PowerPoint Presentation</vt:lpstr>
      <vt:lpstr>Complex Conjugate</vt:lpstr>
      <vt:lpstr>Conversion Between Forms</vt:lpstr>
      <vt:lpstr>Complex Numbers</vt:lpstr>
      <vt:lpstr>Complex Numbers</vt:lpstr>
      <vt:lpstr>Maths Operations</vt:lpstr>
      <vt:lpstr>PowerPoint Presentation</vt:lpstr>
      <vt:lpstr>Polar form operations</vt:lpstr>
      <vt:lpstr>Phasors and Phasor Diagrams</vt:lpstr>
      <vt:lpstr>Phasors and Phasor Diagrams</vt:lpstr>
      <vt:lpstr>Phasors and Phasor Diagrams</vt:lpstr>
      <vt:lpstr>Phasor Addition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 Curtis</dc:creator>
  <cp:lastModifiedBy>Mohamed Fareq Malek</cp:lastModifiedBy>
  <cp:revision>124</cp:revision>
  <cp:lastPrinted>2010-06-29T02:03:54Z</cp:lastPrinted>
  <dcterms:created xsi:type="dcterms:W3CDTF">2011-12-01T23:09:04Z</dcterms:created>
  <dcterms:modified xsi:type="dcterms:W3CDTF">2023-04-07T05:50:33Z</dcterms:modified>
</cp:coreProperties>
</file>