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1.xml" ContentType="application/inkml+xml"/>
  <Override PartName="/ppt/notesSlides/notesSlide9.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12.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564" r:id="rId2"/>
    <p:sldId id="565" r:id="rId3"/>
    <p:sldId id="566" r:id="rId4"/>
    <p:sldId id="567" r:id="rId5"/>
    <p:sldId id="568" r:id="rId6"/>
    <p:sldId id="569" r:id="rId7"/>
    <p:sldId id="570" r:id="rId8"/>
    <p:sldId id="571" r:id="rId9"/>
    <p:sldId id="572" r:id="rId10"/>
    <p:sldId id="573" r:id="rId11"/>
    <p:sldId id="574" r:id="rId12"/>
    <p:sldId id="575" r:id="rId13"/>
    <p:sldId id="576" r:id="rId14"/>
    <p:sldId id="577" r:id="rId15"/>
    <p:sldId id="578" r:id="rId16"/>
    <p:sldId id="579" r:id="rId17"/>
    <p:sldId id="580" r:id="rId18"/>
    <p:sldId id="581" r:id="rId19"/>
    <p:sldId id="582" r:id="rId20"/>
    <p:sldId id="583" r:id="rId21"/>
    <p:sldId id="584" r:id="rId22"/>
    <p:sldId id="585" r:id="rId23"/>
    <p:sldId id="586" r:id="rId24"/>
    <p:sldId id="587" r:id="rId25"/>
    <p:sldId id="588" r:id="rId26"/>
    <p:sldId id="589" r:id="rId27"/>
    <p:sldId id="590" r:id="rId28"/>
    <p:sldId id="591" r:id="rId29"/>
  </p:sldIdLst>
  <p:sldSz cx="9144000" cy="6858000" type="screen4x3"/>
  <p:notesSz cx="7099300" cy="10234613"/>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600" y="-4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3" d="100"/>
          <a:sy n="113" d="100"/>
        </p:scale>
        <p:origin x="-421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A6CFDC1A-38A4-4345-9BB7-78CCEFAA8D09}" type="datetimeFigureOut">
              <a:rPr lang="en-US"/>
              <a:pPr>
                <a:defRPr/>
              </a:pPr>
              <a:t>6/30/2023</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BE8610A8-19B4-4D8A-A29F-DD00DE62EDA5}" type="slidenum">
              <a:rPr lang="en-US"/>
              <a:pPr>
                <a:defRPr/>
              </a:pPr>
              <a:t>‹#›</a:t>
            </a:fld>
            <a:endParaRPr lang="en-US"/>
          </a:p>
        </p:txBody>
      </p:sp>
    </p:spTree>
    <p:extLst>
      <p:ext uri="{BB962C8B-B14F-4D97-AF65-F5344CB8AC3E}">
        <p14:creationId xmlns:p14="http://schemas.microsoft.com/office/powerpoint/2010/main" val="55815733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23:14.2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534 423,'-6'3,"0"-1,1 1,0 0,-1 0,1 0,0 1,1 0,-1 0,1 0,0 0,0 1,0 0,0 0,1 0,0 0,0 0,0 1,1-1,0 1,-1 5,2-10,-166 286,-3-61,94-149,75-76,1-1,-1 1,1 0,-1-1,1 0,-1 1,1-1,-1 1,0-1,1 0,-1 0,0 1,0-1,1 0,-1 0,0 0,1 0,-1 1,0-1,0 0,1 0,-1-1,0 1,0 0,1 0,-1 0,0 0,1-1,-1 1,0 0,1-1,-1 1,0 0,1-1,-1 1,1-1,-1 1,1-1,-1 1,1-1,-1 1,1-1,-1 0,1 1,0-1,-1 0,1 1,0-1,0 0,0 1,-1-1,1 0,0 0,0 1,0-1,0 0,-3-47,3 42,0-19</inkml:trace>
  <inkml:trace contextRef="#ctx0" brushRef="#br0" timeOffset="659.858">25 336,'31'38,"123"153,-61-16,-86-164,1 1,0-2,0 1,1-1,1-1,0 0,0 0,6 3,5 5,43 71,68 31,-101-95,-11-17,-13-11</inkml:trace>
  <inkml:trace contextRef="#ctx0" brushRef="#br0" timeOffset="1839.217">932 776,'0'342,"13"-287,8-72,-14 14,1 0,0 0,0 1,0 0,0 0,0 1,0 0,1 0,-1 1,0 0,0 0,1 1,-1 0,0 1,0 0,0 0,0 1,-1 0,5 2,55 11,44-13,-92-4</inkml:trace>
  <inkml:trace contextRef="#ctx0" brushRef="#br0" timeOffset="3442.949">2279 93,'-21'50,"-34"190,-16-80,57-136,1 1,0 0,2 1,1 0,-3 17,-27 62,28-76,-45 69,14-21,85-107,-21 19,1 2,-1 0,2 1,-1 1,1 2,0 0,0 1,0 1,1 2,-1 0,0 1,11 2,-4-2,1095 2,-1123-2,0 1,0-1,0 0,0 1,0-1,0 0,0 0,0-1,0 1,0 0,0-1,0 1,0-1,0 0,0 1,0-1,0 0,0 0,0 0,-1 0,1-1,0 1,-1 0,1-1,-1 1,0-1,1 0,-1 1,0-1,0 0,0 0,0 0,0 0,-1 0,1 1,-1-1,1-1,-1 1,0 0,1 0,-1 0,0 0,-3-20</inkml:trace>
  <inkml:trace contextRef="#ctx0" brushRef="#br0" timeOffset="4641.575">2896 93,'-41'-1,"27"-1,1 1,0 1,-1 0,1 0,0 2,-1-1,1 2,0 0,0 0,1 1,-1 1,1 0,0 1,-1 1,6 1,1 0,0 1,1 0,0 0,0 0,1 1,1 0,-1 0,1 0,1 0,0 0,1 0,-1 1,2-1,0 1,0-1,1 0,1 7,-2-9,0 12,8 66,-7-84,0 1,0-1,0 0,0 0,0 0,1 0,-1 0,1 0,-1 0,1 0,0 0,0-1,-1 1,1-1,0 1,1-1,-1 0,0 0,0 0,0 0,1 0,-1-1,0 1,1-1,-1 1,1-1,-1 0,1 0,-1 0,0 0,1 0,2-1,2-1,1-1,-1 0,1 0,-1 0,0-1,0 0,0 0,-1-1,1 0,-1 0,5-6,8-5,-11 8,0 0,-1-1,0 0,0 0,-1-1,0 0,-1 0,0 0,-1 0,0-1,0 0,-1 0,-1 0,0 0,0 0,-1-1,0-5,8-40,12 1,-21 55,1 0,-1 0,0-1,1 1,-1 0,1 0,-1 0,1 0,0 0,0 0,-1 0,1 0,0 1,0-1,0 0,0 0,0 1,0-1,0 0,0 1,0-1,0 1,0-1,0 1,1 0,-1 0,0-1,0 1,0 0,0 0,1 0,-1 0,0 0,0 0,0 1,1-1,-1 0,0 1,0-1,0 0,0 1,0 0,0-1,0 1,0-1,0 1,3 5,-1 0,-1-1,1 1,-1 0,0 1,0-1,-1 0,0 1,0-1,0 0,-1 1,0-1,0 1,-1-1,0 2,1 7,-3 241,-43-50,28-121,20-77,2-3</inkml:trace>
  <inkml:trace contextRef="#ctx0" brushRef="#br0" timeOffset="5639.816">3515 291,'0'-2,"0"0,-1 0,1 0,-1 0,1 0,-1 0,0 0,0 0,0 1,0-1,0 0,0 1,0-1,0 0,-1 1,1 0,0-1,-1 1,0 0,1 0,-1 0,0 0,1 0,-1 0,0 0,0 0,0 1,0-1,0 1,0-1,0 1,-1 0,-76-3,63 3,3 0,9-1,-1 0,1 0,0 1,0 0,0-1,-1 2,1-1,0 0,0 1,0 0,-1 0,1 0,0 0,0 1,0-1,1 1,-1 0,0 0,1 0,-1 1,1 0,0-1,0 1,0 0,0 0,0 1,1-1,-1 1,1-1,0 2,2 190,-1-189,0 1,1 0,0 0,0 0,0 0,1 0,0 0,1-1,0 1,0 0,0-1,1 1,-1-1,2 0,-1 0,1 0,0 0,0-1,0 0,1 0,0 0,0 0,0 0,0-1,1 0,0 0,0-1,0 0,0 0,1 0,-2-1,-1 0,1 0,-1-1,1 0,0 0,0 0,0-1,-1 1,1-1,0 0,0 0,0-1,0 0,-1 0,1 0,0 0,-1-1,1 1,0-1,-1 0,0-1,0 1,0-1,0 0,0 0,0 0,-1 0,1-1,-1 1,0-1,0 0,0-1,9-10,-1-1,-1-1,-1 1,0-2,-1 1,-1-1,-1-1,0 1,-1-1,-1 0,-1-2,-1 15,-1 1,0 0,0-1,0 1,-1 0,0-1,0 1,0-1,-1 1,1-1,-1 1,-1 0,1-1,-1 1,0 0,0 0,0 0,-1 0,0 1,0-1,0 1,0-1,-1 1,0 0,0 0,0 1,0-1,0 1,-1 0,1 0,-1 0,0 1,0 0,0 0,0 0,-4-1,-11 2,2 0</inkml:trace>
  <inkml:trace contextRef="#ctx0" brushRef="#br0" timeOffset="6550.334">4001 48,'-6'-4,"1"1,-1 1,0-1,0 1,0 0,0 0,0 0,0 1,-1 0,1 1,0-1,-1 1,1 0,-5 1,-1-1,0-1,8 0,0 1,0-1,0 1,0-1,0 1,0 0,-1 0,1 1,0-1,0 1,0 0,0 0,0 1,0-1,1 1,-1 0,0 0,1 0,-1 0,1 0,0 1,0 0,-3 2,7-1,0-1,0 1,0 0,0-1,1 1,0-1,-1 0,1 1,0-1,0 0,1 0,-1 0,1 0,0-1,-1 1,1-1,0 0,0 1,1-1,-1-1,0 1,1 0,-1-1,1 0,-1 1,4-1,2 3,0-1,0 0,0-1,1 0,-1-1,1 1,-1-2,1 1,-1-1,1-1,-1 0,0 0,1-1,-1 0,0-1,1 0,-8 2,1-1,-1 0,0 0,0 0,1 0,-2 0,1 0,0-1,0 1,-1 0,1-1,-1 0,1 1,-1-1,0 0,0 0,-1 1,1-1,-1 0,1 0,-1 0,0 0,0 0,0 0,0 0,0 0,-1 0,0 1,1-1,-1 0,0 0,0 0,-1 1,1-1,0 1,-1-1,0 1,1-1,-1 1,0 0,0 0,-1 0,1 0,0 0,-1 1,1-1,-1 1,1-1,-1 1,0 0,-1-1,-15-1,1 1</inkml:trace>
  <inkml:trace contextRef="#ctx0" brushRef="#br0" timeOffset="7458.564">644 1704,'-4'2,"1"0,-1 0,1 0,0 1,-1-1,1 1,1 0,-1 0,0 0,1 0,-1 0,1 1,0-1,0 1,0-1,1 1,-1 0,1-1,-1 4,-3 4,-136 240,-5-64,129-168,-102 97,118-116,-1 0,1 0,-1 0,0-1,1 1,-1 0,1-1,0 1,-1-1,1 1,-1-1,1 0,0 1,-1-1,1 0,0 0,0 0,-1 0,1 0,0 0,0-1,0 1,1 0,-1 0,0-1,0 1,1-1,-1 1,1 0,-1-1,1 1,-1-1,1 1,0-1,0 0,0 1,0-1,0 1,0-1,0 1,1-1,-1 1,0-1,1 1,-1-1,1 1,0 0,-1-1,2 0,-2-5,4-59,1 35</inkml:trace>
  <inkml:trace contextRef="#ctx0" brushRef="#br0" timeOffset="8004.15">91 1660,'2'7,"-1"-1,1 1,0-1,1 0,-1 0,1 0,0 0,1-1,-1 1,1-1,0 0,0 0,1 0,3 3,10 12,222 221,-93-120,-121-100,-21-19,0 2,-1-1,0 0,0 1,0 0,0 0,0 0,-1 0,0 0,0 1,0 0,0 0,-1-1,0 1,1 3,3 12,-6-14,1-1,1 0,-1 1,1-1,-1 0,1 0,1 0,-1 0,1 0,0 0,0-1,0 0,1 1,-1-1,1 0,0-1,1 1,-1-1,0 1,1-1,0-1,3 3,11 1</inkml:trace>
  <inkml:trace contextRef="#ctx0" brushRef="#br0" timeOffset="8852.062">1572 2235,'-1'-2,"1"0,0 0,-1 0,1 0,-1 0,1 0,-1 0,0 0,0 1,0-1,0 0,0 0,-1 1,1-1,0 1,-1-1,1 1,-1 0,1-1,-1 1,0 0,0 0,1 0,-1 0,0 0,0 1,0-1,0 0,0 1,0 0,0-1,-2 1,-77-3,64 3,-186 3,194-2,0 1,-1 0,1 0,0 1,1 0,-1 1,0 0,1 0,0 0,0 1,1 1,-1-1,1 1,0 1,0-1,1 1,-4 5,10-7,-1-1,1 1,0-1,0 1,0 0,1-1,-1 1,1-1,0 1,1-1,-1 1,1-1,0 0,0 0,0 0,0 0,1 0,-1 0,1 0,0-1,0 0,1 1,-1-1,1 0,0-1,-1 1,1-1,0 1,1-1,-1-1,0 1,3 1,6 1,0 0,0-1,0-1,0 0,0 0,1-1,-1-1,0 0,1-1,-1-1,0 0,0 0,0-2,0 1,0-2,-1 1,0-2,0 0,0 0,1-2,5-1</inkml:trace>
  <inkml:trace contextRef="#ctx0" brushRef="#br0" timeOffset="10189.435">2653 1374,'-47'91,"31"-55,-60 102,-99 83,64-92,49 11,28-77,53-80,3-18,30-26,-25 49,1 3,0 0,0 1,0 2,1 1,7 1,17-5,70-6,0 6,0 4,14 7,197-9,-185-4,130-27,-143 15,2 6,15 5,-73 10,-86 2</inkml:trace>
  <inkml:trace contextRef="#ctx0" brushRef="#br0" timeOffset="10847.884">2522 1815,'110'-39,"122"31,-149 10,79-5,-145-2</inkml:trace>
  <inkml:trace contextRef="#ctx0" brushRef="#br0" timeOffset="11997.414">4067 1218,'-63'-16,"-242"11,217 21,85-15,1-1,-1 1,1 0,-1 1,1-1,0 0,0 1,-1-1,1 1,0 0,0 0,0 0,1 0,-1 0,0 0,1 0,-1 0,1 1,0-1,0 1,0-1,0 1,0-1,0 1,1-1,-1 1,1 0,0 0,0-1,0 1,0 0,2 0,1 0,-1 0,1 0,0 0,0-1,0 1,0-1,0 0,1 0,-1 0,1 0,-1-1,1 0,0 1,0-1,-1-1,1 1,0 0,0-1,0 0,0 0,0 0,-1 0,1-1,0 1,0-1,2-1,5 2,190-8,-99-45,-41 14,-60 38,0 0,0 0,0 1,0-1,1 1,-1-1,0 1,0-1,1 1,-1 0,0-1,0 1,1 0,-1 0,0 0,1 0,-1 0,0 0,1 1,-1-1,0 0,1 1,-1-1,0 0,0 1,0 0,0-1,1 1,-1 0,0 0,0-1,0 1,0 0,0 0,-1 0,1 0,0 0,0 0,-1 1,1-1,-1 0,1 0,-1 0,1 1,-1-1,0 0,1 1,-1-1,5 73,-5-62,-29 197,9-50,20-140</inkml:trace>
  <inkml:trace contextRef="#ctx0" brushRef="#br0" timeOffset="12984.578">4422 1351,'16'-47,"-15"45,-1 0,1 0,-1 0,0-1,0 1,0 0,0-1,0 1,-1 0,1 0,-1-1,1 1,-1 0,0 0,0 0,0 0,0 0,0 0,0 0,0 0,-1 0,1 0,-1 1,1-1,-1 1,0-1,0 1,0 0,1-1,-1 1,-1 0,1 0,0 0,0 1,0-1,0 0,0 1,-1-1,1 1,0 0,-1 0,1 0,0 0,-2 1,-5-1,0 1,0 0,0 0,0 1,0 0,0 1,1 0,-1 1,1-1,0 2,0-1,0 1,1 0,-1 1,1-1,0 2,1-1,0 1,0 0,0 0,1 0,0 1,0 0,1 0,0 0,0 1,1-1,0 1,1 0,0 0,0 3,1-9,0 3,0-1,0 1,0-1,1 1,-1 0,1-1,1 1,-1 0,1-1,0 1,0-1,1 1,-1-1,1 0,0 1,1-1,-1 0,1 0,0-1,0 1,1 0,0-1,1 1,7 3,0-2,1 1,0-2,0 0,1 0,-1-2,1 1,0-2,0 0,0 0,0-1,0-1,0-1,12-1,-22 2,0-1,0 0,0 0,0 0,0 0,0-1,0 0,-1 1,1-1,0 0,-1-1,0 1,0-1,1 1,-2-1,1 0,0 0,0-1,-1 1,0 0,0-1,0 1,0-1,0 0,-1 0,1 0,-1 0,0-2,4-118,-6 120,0 1,1-1,-1 1,-1-1,1 1,0-1,-1 1,0 0,0 0,0 0,0 0,0 0,-1 0,1 1,-1-1,1 1,-1 0,0 0,0 0,0 0,-1 0,1 0,0 1,-1 0,1-1,0 1,-1 1,0-1,1 0,-1 1,-2-2,-9-3</inkml:trace>
  <inkml:trace contextRef="#ctx0" brushRef="#br0" timeOffset="13866.583">4796 1175,'-2'-2,"1"0,-1 0,0 1,0-1,0 1,0-1,0 1,0 0,0 0,0 0,0 0,-1 0,1 0,0 0,-1 1,1-1,-1 1,1 0,0 0,-1 0,1 0,-1 0,1 0,0 1,-1-1,1 1,-2 0,2 0,0-1,-1 1,1-1,0 1,0 0,0 0,0 0,0 0,0 1,0-1,0 0,0 1,0-1,1 1,-1 0,1 0,-1 0,1-1,0 1,-1 0,1 0,0 1,1-1,-1 0,0 0,0 0,1 1,0-1,-1 0,1 1,0-1,0 0,0 1,0-1,1 0,-1 1,0-1,1 0,0 0,0 1,-1-1,1 0,1 0,-1 0,0 0,0 0,1 0,-1-1,1 1,-1 0,1-1,0 1,0-1,0 1,0-1,0 0,0 0,0 0,0 0,2 0,-2-1,0 1,0-2,0 1,-1 0,1 0,0-1,0 1,0-1,-1 1,1-1,0 0,0 1,-1-1,1 0,-1 0,1-1,-1 1,1 0,-1 0,0-1,0 1,1 0,-1-1,0 0,0 1,0-1,-1 1,1-1,0 0,-1 0,1 1,-1-1,1 0,-1 0,0 0,0 0,0 0,0 1,0-1,0 0,-1 0,1 0,0 0,-1 1,0-1,1 0,-1 0,0 1,0-1,0 1,0-1,0 1,0-1,0 1,-1-1,1 1,0 0,-1 0,1 0,-1-1,-12-4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44:08.4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182 1059,'6'-3,"-1"0,1 0,0 0,0 1,1 0,-1 0,1 1,-1 0,1 0,-1 0,1 1,-1 0,1 0,3 1,4-1,-1-1,0 1,1 1,-1 1,0 0,0 0,0 2,0-1,0 2,6 2,3 0,0-2,0 0,0-2,0 0,1-2,0 0,-1-2,18-2,21 1,4 3,1-3,0-3,-1-3,55-14,206-60,-300 76,0 1,0 2,0 1,1 1,-1 1,2 1,-13-1,5 0</inkml:trace>
  <inkml:trace contextRef="#ctx0" brushRef="#br0" timeOffset="2006.946">1905 1059,'-3'0,"0"1,0-1,1 0,-1 1,0 0,0-1,1 1,-1 0,1 0,-1 1,1-1,-1 1,1-1,0 1,0 0,-1-1,1 1,0 0,1 1,-1-1,0 0,1 0,-1 1,1-1,0 1,0-1,0 1,0 0,0-1,0 1,1 0,-1 2,-4 97,6-87,-1-14,0 1,0-1,0 0,0 0,0 0,0 0,1 0,-1 1,0-1,1 0,-1 0,1 0,0 0,-1 0,1 0,0 0,-1 0,1-1,0 1,0 0,0 0,0-1,-1 1,1 0,0-1,1 1,-1-1,0 1,0-1,0 1,0-1,0 0,0 0,0 0,1 1,-1-1,0 0,0 0,0-1,0 1,0 0,1 0,-1 0,0-1,0 1,0-1,0 1,0-1,0 1,0-1,0 0,0 1,0-1,0 0,0 0,-1 1,1-1,0-1,20-6,106-14,125-9,148 31,-37-22,130 22,-302-20,60 18,-232-1,-4-2</inkml:trace>
  <inkml:trace contextRef="#ctx0" brushRef="#br0" timeOffset="3088.151">4577 177,'47'35,"-17"-8,-8-9,-1 1,-1 1,0 0,-2 2,0 0,11 20,70 131,-89-152,-1 0,-2 0,0 1,-1 0,-1 1,-1-1,0 1,-2 0,-1-1,-1 1,-1 0,-1 0,-1 0,-1-1,-1 0,-1 1,0-2,-8 15,-4 2,12-22,-1 0,-1 0,-1-1,0 0,0 0,-2-1,0 0,0-1,-1-1,-1 0,0 0,-4 1,-31 31,41-79,4 14,-1 2</inkml:trace>
  <inkml:trace contextRef="#ctx0" brushRef="#br0" timeOffset="4751.24">469 65,'0'-3,"-1"0,1 1,0-1,-1 0,0 0,1 1,-1-1,0 0,-1 1,1-1,0 1,-1-1,1 1,-1 0,0-1,1 1,-1 0,0 0,-1 0,1 1,0-1,0 0,-1 1,1 0,-1-1,0 1,1 0,-1 0,0 0,1 1,-1-1,0 1,0-1,-1 1,-100 7,98-5,0 0,0 0,0 0,0 1,1 0,-1 0,1 1,-1-1,1 1,0 0,1 1,-1-1,1 1,0 0,0 0,0 0,1 1,0-1,0 1,0 0,0 0,1 0,0 0,1 0,-1 0,1 5,-38 146,-8-49,25-56,3 1,2 1,2 0,-4 41,13-51,2 0,2 0,2 1,2 8,0 28,-2 420,0-491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56:16.9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643 975,'-48'165,"7"18,-10 85,-18-24,28-95,-76 258,-4-5,48-33,37-169,-3-21,33 113,8-169,-1 135,41-49,-20 35,89 186,-38-277,-63-137,0 0,1 0,1-1,0-1,1 0,0 0,1-2,1 1,0-2,1 0,2 0,22 19,2-1,2-3,0-1,1-3,36 13,65 32,-69-29,3-3,1-4,1-3,77 14,-108-34,1-2,0-3,-1-1,37-6,13 2,207-19,3-29,-95-25,-11-23,107-79,-270 156,-1-1,-1-3,-1-1,-1-2,-2-2,1-3,160-167,-188 189,0-2,-2 1,1-1,-2 0,0-1,0 0,-1 0,-1 0,1-5,33-82,99-154,-43 24,-9-3,-10-4,34-204,-89 325,-5 0,-5-1,-5-70,-47-573,16 398,-38-145,57 465,-7-58,-4 1,-23-64,-33-92,19 63,50 185,0-1,-1 1,0 0,0 0,-1 1,0 0,-1 0,1 1,-1 0,-1 0,1 1,-1 0,0 0,0 1,0 0,-6-1,-148-30,-12-22,49 17,-2 5,-1 6,-2 5,0 7,-56 2,-334 18,479-2,0 2,0 2,1 2,0 2,0 2,1 1,0 2,1 2,-6 4,-104 71,-146 138,195-94,2 14,97-148,-8 9,1-1,0 2,1-1,0 1,0 0,1 0,1 1,0 0,1 0,-3 9,7-10,-2 0,0 0,0 0,-1 0,0-1,-1 1,0-1,-1 0,0 0,-5 7,-16 22,23-32,-1-1,1 0,-1 0,0 0,-1-1,1 0,-1 1,0-2,-1 1,1 0,-1-1,0 0,0-1,0 1,0-1,-6 2,10-4,-1 0,1 0,-1 0,0-1,1 1,-1-1,0 1,1-1,-1 0,0 0,1 0,-1-1,0 1,1-1,-1 1,0-1,1 0,-1 0,1 0,-1 0,1 0,0-1,-1 1,1-1,0 1,0-1,0 0,0 0,1 0,-1 0,0 0,1-1,-1 1,1 0,0-1,0 1,0-1,0 1,0-1,0 1,1-1,-1 0,1 1,0-1,0 0,-3-44,3 26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4T11:33:37.113"/>
    </inkml:context>
    <inkml:brush xml:id="br0">
      <inkml:brushProperty name="width" value="0.05" units="cm"/>
      <inkml:brushProperty name="height" value="0.05" units="cm"/>
      <inkml:brushProperty name="color" value="#008C3A"/>
      <inkml:brushProperty name="ignorePressure" value="1"/>
    </inkml:brush>
    <inkml:brush xml:id="br1">
      <inkml:brushProperty name="width" value="0.05" units="cm"/>
      <inkml:brushProperty name="height" value="0.05" units="cm"/>
      <inkml:brushProperty name="color" value="#E71224"/>
      <inkml:brushProperty name="ignorePressure" value="1"/>
    </inkml:brush>
    <inkml:brush xml:id="br2">
      <inkml:brushProperty name="width" value="0.05" units="cm"/>
      <inkml:brushProperty name="height" value="0.05" units="cm"/>
      <inkml:brushProperty name="color" value="#004F8B"/>
      <inkml:brushProperty name="ignorePressure" value="1"/>
    </inkml:brush>
  </inkml:definitions>
  <inkml:trace contextRef="#ctx0" brushRef="#br0">321 1244,'178'11,"133"24,-161-25,150-8,-135-4,1571 2,-1462-25,161 22,-177-25,-123 17,119-51,-161 45,1 5,1 3,62 5,509 5,-637 1,0 2,-1 0,1 2,-1 1,0 2,0 1,8 1,109 71,-125-73,-11-6,0 0,0 1,0 0,0 0,-1 1,0 0,0 1,0 0,-1 0,1 0,-2 1,1 0,-1 1,0-1,0 1,-1 1,0-1,2 6,3 23,-2 1,-2-1,-2 1,-1 0,-2 0,-3 28,3-58,0 0,0 0,-1 0,0 0,-1 1,0-1,0 0,-1 0,0 0,0 0,-1-1,0 1,0-1,-1 1,0-1,0 0,-1 0,0-1,0 1,0-1,-1 0,0-1,0 1,-2 0,-111 78,99-73,0 0,0-1,-1-1,-1-1,1-1,-1 0,0-2,-16 2,-51 14,-106 58,148-55,-1-2,-1-3,-1-1,-1-3,0-2,-1-2,-14-1,-239 21,-113-5,-852-26,963-28,-22-1,-21 18,174-28,138 25,-1 1,-1 2,0 2,0 1,-15 0,-342-20,361 26,0-1,0-2,1-1,-29-10,-141-10,-47-25,205 38,-143-70,169 74,0-1,0 0,1-2,1 0,0-1,1-1,0-1,-6-6,-87-113,103 118,2 0,0 0,0 0,2-1,0 1,1-1,0 0,2 0,0-1,1 1,0 0,2 0,2-12,-1-32,-4 55,1 1,0-1,0 0,0 1,1-1,0 1,0-1,0 1,1-1,0 1,0 0,0 0,0 0,1 0,0 0,0 0,0 1,1 0,0-1,0 1,0 0,0 1,0-1,1 1,-1 0,1 0,0 0,0 1,0 0,6-2,165 1,-146 8,-6 2</inkml:trace>
  <inkml:trace contextRef="#ctx0" brushRef="#br1" timeOffset="6630.271">207 87,'404'0,"-174"27,465-27,-244 0,-290 26,74 7,102-34,-325 3,1 0,-1 1,0 0,0 1,0 0,0 1,-1 1,0-1,0 2,0 0,-1 0,0 1,0 0,-1 0,0 1,-1 0,1 1,2 5,72 69,-78-78,1 1,-1 0,0 1,0-1,-1 1,0 0,0 0,-1 0,0 1,-1-1,0 1,0 0,-1 0,0-1,0 5,-4 293,4-299,-1-1,0 1,-1 0,1 0,-2 0,1-1,0 1,-1-1,-1 1,1-1,-1 0,0 0,0 0,-1 0,1 0,-1-1,-1 0,1 1,-1-2,0 1,0 0,0-1,-1 0,-4 3,-11 6,0 0,-1-1,0-1,-1-1,0-2,-21 6,-27 4,-1-3,-1-4,0-2,-62-2,-1789-9,1910 2,-1 0,1-1,0-1,-1 0,1-1,0-1,1 0,-1 0,1-2,-1 0,1 0,-4-4,-11-7,-52-51,-29-116,99 165,2 0,0-1,1 0,1 0,1 0,0-1,2 0,1 0,0 0,2 0,0 0,1-1,4-19,-2-44,-3 64,-1 11,0 0,0 0,1 0,0 0,1 0,0 0,0 0,1 0,1 0,0 0,0 1,0-1,1 1,1 0,0 0,0 0,1 1,0 0,0 0,1 0,5-5,-1 6,0 1,0-1,0 2,1 0,-1 0,1 1,1 0,-1 1,0 1,1-1,145-45,-40 45,-99 10</inkml:trace>
  <inkml:trace contextRef="#ctx0" brushRef="#br2" timeOffset="16138.928">3115 31,'37'-1,"0"1,1 2,-1 2,0 2,0 1,-1 1,6 4,-16-5,1-1,0-2,0-1,1 0,-1-2,1-2,14-1,18 0,1947 1,-1994 1,0 0,1 1,-1 1,0 0,1 1,-1 0,-1 1,1 1,-1 0,1 0,-1 1,-1 1,1 0,-1 0,-1 1,1 1,-1 0,1 2,157 144,-155-144,-2 1,0 0,0 1,-1 0,-1 1,0 0,-1 0,0 1,-1 0,-1 1,-1-1,0 1,-1 0,2 16,1 25,-2 0,-3 1,-4 39,1-20,1-64,1-6,0 0,0 0,-1 0,0 0,0 1,-1-1,0 0,0 0,0-1,-1 1,0 0,0 0,-1-1,0 1,0-1,0 0,-1 0,0 0,0 0,-1-1,1 0,-1 1,0-2,-1 1,-1 0,-244 63,88-11,10 0,-97-51,142-9,-339 4,241-27,37 4,-45 12,82 9,-58-26,51-5,99 19,-202-11,17-23,165-5,20 9,21 30,0-2,1 0,1-1,1 0,0-2,1 0,0-1,2 0,-2-5,-35-83,-27-1,30-13,43 107,0 0,0 0,1-1,1 1,1-1,0 1,0-1,2 1,0-1,0 0,2 1,-1 0,2 0,0 0,1 0,0 0,1 1,0 0,2 0,0-2,1 5,-2-2,2 0,-1 1,2 0,-1 1,1 0,1 0,0 1,0 1,1 0,0 0,0 1,8-3,11 1,0 2,0 1,1 1,0 1,0 2,3 2,100 1,-107-1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4T11:33:19.743"/>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8C3A"/>
      <inkml:brushProperty name="ignorePressure" value="1"/>
    </inkml:brush>
    <inkml:brush xml:id="br2">
      <inkml:brushProperty name="width" value="0.05" units="cm"/>
      <inkml:brushProperty name="height" value="0.05" units="cm"/>
      <inkml:brushProperty name="color" value="#004F8B"/>
      <inkml:brushProperty name="ignorePressure" value="1"/>
    </inkml:brush>
  </inkml:definitions>
  <inkml:trace contextRef="#ctx0" brushRef="#br0">2490 736,'-48'62,"-148"143,171-183,15-15,-1 1,2 0,-1 1,1 0,1 1,0 0,0 0,1 1,0 0,1 0,-2 3,-6 24,6-20,0 2,2-1,0 1,1 0,1 0,0 13,5 33,-11 62,-61 79,49 49,-16-84,38 122,-28-107,28 101,-1-280,0 0,1 0,0 0,1 1,0-1,0 0,0 0,1 0,1-1,-1 1,1 0,1-1,-1 0,1 1,0-2,1 1,0 0,0-1,0 0,1 0,0 0,5 3,59 53,-63-54,0 0,0 0,1-1,0 0,1 0,-1-1,1 0,1-1,-1 0,1 0,0-1,3 1,203 13,-82 15,-99-27,0-1,0-2,1-2,-1-1,13-3,27 1,374 2,-441 0,0 0,0 0,-1-1,1 0,0-1,-1 0,1 0,-1 0,0-1,1 0,-1-1,-1 1,1-1,0-1,1-1,81-60,22-102,-50-14,-52 161,-1-1,-1-1,-1 0,0 0,-2 0,-1 0,-1-4,5-25,1 0,3 0,2 1,2 0,2 1,20-37,-7 10,-11 28,-3 0,-1 0,-3-1,-3-1,-1 0,-2 0,-2-42,-6-477,2 558,-1 1,0-1,-1 1,0-1,-1 1,0 0,-1 0,0 0,-1 0,0 1,0 0,-1 0,-1 0,1 1,-2 0,1 0,-5-3,-12-15,9 9,0 1,-2 1,0 0,0 1,-1 1,-1 0,0 2,-2 0,-221-84,211 87,0 3,0 0,-1 2,0 1,0 2,0 1,1 1,-1 2,-56 0,-392-3,474-1,0 0,-1 1,1 0,0 0,0 1,0-1,0 1,0 1,0-1,0 1,0 0,0 0,0 1,1 0,-1 0,1 0,0 0,0 1,0 0,1 0,-1 1,1-1,0 1,0 0,1 0,-1 0,1 0,0 1,0-1,1 1,0 0,0 0,0 0,0 6,5 10</inkml:trace>
  <inkml:trace contextRef="#ctx0" brushRef="#br1" timeOffset="8628.037">2151 341,'-38'45,"35"-40,-11 16,0 0,2 1,0 0,1 1,1 0,2 0,0 1,0 5,3-6,-1 0,-2 0,0 0,-1-1,-2-1,0 0,-2 2,-13 27,2 2,2 0,2 1,-8 43,5 63,13-108,-12 46,5 2,4 0,1 72,12-153,1-2,-1-1,0 1,-1-1,-1 1,-1-1,0 0,-1 0,-4 13,-3 6,2 1,2 0,1 0,1 1,2 0,2-1,1 1,5 33,-2 27,-2-35,-13 185,-8 49,-4-86,5 7,12-161,2 0,2 0,3 0,2 6,0 35,-2 312,4-372,1-1,2 1,1-1,2-1,1 1,2-2,1 0,8 11,6 20,60 126,-79-172,0 1,1-1,1-1,0 0,2 0,0-1,1-1,0 0,15 11,84 107,106-15,-203-111,0 0,0-1,0-1,1 0,0-1,0-1,0 0,0-2,1 0,-1-1,0 0,1-1,4-2,29 1,272 0,-129-56,-190 57,7-1,0 0,0-1,-1 0,1-1,-1 0,0-1,0 0,-1 0,1-1,-1 0,0-1,-1 0,0 0,0-1,0 0,-1 0,3-6,-2-1,1 0,1 0,0 1,1 0,0 1,1 0,0 1,1 0,5-2,6-9,-1-1,0-1,-2-1,-1 0,-1-2,11-21,23-33,62-109,-30 18,-11-41,-51 159,-2 0,-3-2,-2 0,-3-1,-3 0,-2-1,-1-23,0-191,7 59,-11-141,-3 211,-2 86,-2 1,-3 0,-10-43,-66-175,17-31,24 82,-14-14,-2-45,-41 0,47 136,23-31,25 165,-1 0,0 1,0-1,-1 1,-1 0,0 1,-1-1,0 2,-1-1,0 1,0 0,-1 1,0 0,-1 0,-11-6,21 15,-57-61,-31-21,72 72,-1 1,0 1,0 0,0 2,-1 0,0 1,-1 0,1 2,-1 1,-14-1,-514 6,540-4,0 0,0 1,0-1,0 2,-1-1,1 1,0 1,0-1,0 1,1 1,-1-1,0 1,1 1,0-1,-1 1,2 0,-1 1,0 0,1 0,0 0,0 1,0 0,1 0,0 1,0-1,1 1,0 0,0 0,0 0,1 1,0 0,0-1,0 5,3 168,1-149</inkml:trace>
  <inkml:trace contextRef="#ctx0" brushRef="#br2" timeOffset="37206.011">289 709,'-46'98,"14"-6,3 0,5 2,4 1,4 1,4 0,2 48,-4 362,-39-8,43-160,-5-146,8-1,10 27,-2-24,-1 1033,2-1198,2 0,1 0,0-1,3 1,6 15,10 43,13 114,-31-188,1-1,0-1,1 1,0-1,1-1,0 1,1-2,11 10,37 44,-41-39,1 0,0-1,2-1,1 0,0-2,2 0,0-2,9 5,-18-14,-6-3,1 1,0-2,0 1,1-1,-1 0,1-1,0-1,0 1,0-1,1-1,-1 0,1 0,-1-1,1-1,0 0,5 0,36-10,-1-1,0-2,-1-3,36-17,49-21,-127 51,-1-1,0 0,0 0,0-1,0 0,-1 0,0 0,0-1,-1 0,1 0,-1-1,0 1,-1-1,0 0,0-1,0 1,1-6,28-43,105-136,-85 29,18-105,-48 192,-4 0,-4-1,-2-1,-5 0,-2-1,-4 0,-7-66,4 96,0-1084,-49 940,17-4,3-180,29 287,2 38,-2 0,-3 0,-2 1,-6-19,-45-133,40 32,-32-122,-70-82,56 186,53 169,0 0,-2 1,0 0,-1 1,-1 0,0 1,-3-1,-104-178,74 141,-2 2,-3 2,-18-10,60 55,0 0,-1 2,0-1,0 1,0 1,0 0,-1 0,1 2,-1-1,1 1,-1 1,1 0,-1 0,0 1,1 1,-1 0,1 1,0 0,0 0,-9 5,5 0,0 0,0 1,1 1,1 0,0 1,0 0,1 1,0 0,1 1,1 0,0 1,1 0,0 1,1 0,1 0,0 1,1 0,1 0,-2 8,-1-4,-78 203,83-213,0 1,1 0,-1 0,2 1,0-1,0 0,1 0,1 1,0-1,0 0,1 0,2 8,-3-17,1 0,-1 0,0 0,1-1,0 1,-1 0,1-1,0 1,0-1,0 0,0 1,0-1,0 0,0 0,0 0,1 0,-1-1,0 1,1-1,-1 1,0-1,1 0,-1 0,0 0,1 0,-1 0,0-1,1 1,-1-1,0 1,1-1,-1 0,0 0,0 0,0 0,0 0,0 0,0-1,0 1,0-1,0 1,0-2,17-8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1:45.8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925 227,'0'-5,"0"0,0 0,-1 1,1-1,-1 0,0 0,0 1,-1-1,1 1,-1-1,0 1,0 0,-1-1,1 1,-1 0,0 1,0-1,0 0,-1 1,1 0,-1 0,0 0,0 0,0 0,0 1,0 0,-1 0,1 0,-1 0,1 1,-5-1,-97-52,90 45,0 1,-1 1,1 0,-1 1,-1 1,1 0,-1 1,0 2,0-1,0 2,0 1,0 0,0 1,-3 1,12-2,-190 1,191 0,1 1,-1-1,0 1,1 1,-1-1,1 1,-1 1,1-1,0 1,1 0,-1 1,1 0,0 0,0 0,0 1,1 0,-1 0,0 1,-51 45,5 34,48-78,1 0,0 0,0 0,1 1,0-1,1 1,0 0,0-1,1 1,0 0,0-1,1 1,0 0,1-1,0 1,0-1,1 1,0-1,0 0,1 0,4 6,3 0,2-1,0 0,0-1,1-1,0 0,1-1,0 0,1-2,0 1,1-2,-1 0,1-1,1-1,-1 0,1-2,0 0,-1-1,1 0,16-2,-15 1,0-1,0 0,0-2,-1 0,1-1,0-1,-1-1,0 0,0-2,-1 0,1 0,-2-2,1 0,3-4,-12 7,0 1,1 0,-1 1,1 0,0 0,0 1,1 0,-1 0,1 1,-1 1,7-1,-6 0,1-1,-1 0,1 0,-1-1,0-1,0 1,-1-2,0 1,0-1,0-1,0 1,-1-1,0-1,-1 0,0 0,0 0,1-3,-4 2,-1 1,0-1,0-1,-1 1,0 0,0-1,-1 1,-1 0,0-1,0 0,0 1,-2 0,0-7,-11-16,2 22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1:50.0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102 447,'0'-7,"0"4,-1 1,1-1,0 0,-1 0,1 0,0 0,1 0,-1 0,1 0,-1 0,1 0,0 0,0 0,0 1,0-1,1 0,-1 1,1-1,-1 1,1-1,0 1,0 0,0 0,0 0,1 0,-1 0,1 0,-1 1,1-1,-1 1,1 0,0-1,0 1,-1 0,1 1,0-1,0 1,-1-1,1 1,0 0,0 0,-1 0,1 0,0 1,0-1,0 1,-1-1,1 1,0 0,-1 0,1 0,-1 1,1-1,-1 1,0-1,0 1,1 0,-1 0,0 0,-1 0,1 0,0 0,0 0,-1 1,0-1,1 1,-1-1,0 1,0-1,0 1,0 0,-1-1,1 1,-1 0,0 0,-2 0,0 0,-1 0,1 0,-1 0,0-1,0 1,0-1,0 0,0 0,0 0,-1-1,1 1,0-1,-1 1,0-1,1 0,-1 0,0-1,1 1,-1-1,0 0,0 0,1 0,-1-1,0 1,0-1,-2 0,-1 0,4 2,1-1,0 1,-1-1,1 0,-1 0,1 0,-1 0,1 0,0-1,-1 1,1-1,-1 1,1-1,0 0,0 0,-1 0,1 0,0-1,0 1,0-1,0 1,0-1,1 1,-1-1,0 0,1 0,-1 0,1 0,0 0,0 0,0 0,0-1,0 1,0 0,0-1,1 1,-1 0,1-1,0 1,0-1,0 1,0-1,0 1,0-1,2 0,0 1,1-1,-1 1,0-1,1 1,-1 0,1 0,0 0,0 1,0-1,0 1,0-1,0 1,0 0,0 0,1 1,-1-1,0 1,0-1,1 1,-1 0,0 0,1 0,-1 1,0-1,1 1,-1 0,0 0,0 0,0 0,0 1,0-1,0 1,0 0,0-1,-1 1,1 1,-1-1,1 0,-1 1,0-1,0 1,0-1,-1 0,0 0,0 0,0 0,0 0,0 1,-1-1,1 0,-1 1,1-1,-1 0,0 1,0-1,0 0,0 1,0-1,-1 0,1 1,-1-1,0 0,1 0,-1 1,0-1,0 0,0 0,0 0,-1 0,1 0,-1 0,1-1,-1 1,0 0,1-1,-1 1,0-1,0 0,0 1,0-1,0 0,0 0,-1 0,1-1,0 1,0-1,-1 1,1-1,0 1,-1-1,1 0,0 0,-1 0,-1-1,-1 2,1 0,-1 0,0 0,1-1,-1 0,0 0,1 0,-1-1,0 1,0-1,1 0,-1-1,1 1,-1-1,1 0,0 0,0 0,-1 0,2-1,-1 0,0 1,0-1,1-1,0 1,-1-1,1 1,1-1,-1 0,0 0,1 0,-2-4,4 7,1-1,-1 1,0 0,1-1,-1 1,1 0,0-1,-1 1,1 0,0 0,0 0,0-1,-1 1,1 0,0 0,1 0,-1 1,0-1,0 0,0 0,0 0,1 1,-1-1,0 1,1-1,-1 1,0 0,1-1,-1 1,1 0,-1 0,16-4</inkml:trace>
  <inkml:trace contextRef="#ctx0" brushRef="#br0" timeOffset="2566.448">324 557,'13'-180,"10"41,-1 30,-13-20,-12 142,0-1,-1 1,0-1,-1 0,-1-1,1 1,-2-1,0 0,0-1,-1 0,0 0,-1 0,0-1,0 0,-1-1,0 0,-1-1,-1 1,8-5,0 0,0 0,0-1,0 1,0-1,-1 0,1 0,-1 0,1-1,-1 0,0 0,1 0,-1 0,0-1,0 0,0 0,0 0,1 0,-1-1,0 0,-3-1,7 1,1-1,0 0,-1 0,1 0,0 1,0-1,0 0,0 0,0 0,0 0,0 1,1-1,-1 0,1 0,-1 1,1-1,0 0,-1 1,1-1,0 0,0 1,0-1,0 1,1 0,-1-1,0 1,1 0,-1 0,1 0,-1 0,1 0,-1 0,1 0,0 0,-1 1,1-1,0 1,0-1,1-2,159-102,-132 87,-26 15,1-1,-1 1,1 0,0 1,0-1,0 1,0 0,1 0,-1 1,1-1,-1 1,1 0,-1 1,1-1,-1 1,2 0,3 2,0-1,0 1,0 1,-1 0,1 0,-1 1,0 0,0 0,0 1,0 1,-1-1,0 1,0 1,-1-1,0 1,3 4,52 30,-51-29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2:02.7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51 666,'-29'-77,"24"56,0 0,1 0,1 0,0 0,2-1,1 1,0 0,3-14,0-27,-3-213,1 273,-1 0,0 0,1 0,-1 0,1-1,-1 1,1 0,0 0,0 0,0 0,0 0,1 1,-1-1,0 0,1 0,-1 1,1-1,0 1,-1-1,1 1,0 0,0 0,0 0,0 0,0 0,0 0,0 0,0 1,0-1,0 1,1-1,-1 1,0 0,0 0,0 0,1 0,-1 1,0-1,2 1,86 32,-27 22,-54-45,1 0,1-1,0 0,0 0,1-1,0-1,0 0,0 0,7 1,14 4,0-2,1-1,0-2,0-1,31 1,600-8,180 1,-843-1,0 1,1-1,-1 1,0 0,1 0,-1 0,0 0,1 0,-1 1,0-1,1 1,-1-1,0 1,0 0,1 0,-1 0,0 0,0 0,0 1,0-1,-1 1,1-1,0 1,0 0,-1-1,1 1,-1 0,0 0,1 0,-1 0,0 0,0 0,-1 1,1-1,0 0,-1 0,1 1,-1-1,1 0,-1 1,0-1,-8 165,-31-53,37-96</inkml:trace>
  <inkml:trace contextRef="#ctx0" brushRef="#br0" timeOffset="672.73">2039 533,'4'4,"4"5,2 4,2 1,4-7,2-7,1-8,3-3,0 1,-3-2,-2 1,-3-1,0 2,-3 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2:05.3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198 11,'0'1,"-1"-1,1 0,0 0,-1 0,1 0,0 0,-1 0,1 1,-1-1,1 0,0 0,-1 0,1 0,0 0,-1-1,1 1,-1 0,1 0,0 0,-1 0,1 0,0 0,-1-1,1 1,0 0,-1 0,1 0,0-1,0 1,-1 0,1 0,0-1,0 1,-1 0,1-1,0 1,0 0,0-1,0 1,0 0,-1-1,1 1,0 0,0-1,0 1,0-1,0 1,0 0,0-1,0 1,0 0,0-1,0 1,1-1,-1 1,0 0,-16 30,-18 162,31 129,3-313</inkml:trace>
  <inkml:trace contextRef="#ctx0" brushRef="#br0" timeOffset="551.496">0 342,'50'-26,"144"-20,-61 9,-115 35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2:07.4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1 248,'30'85,"-29"-81,9 33,-1 2,-2-1,-2 1,1 34,-7 99,0-172,1 1,0 0,-1-1,1 1,0 0,0-1,0 1,0 0,0-1,0 1,-1 0,1-1,1 1,-1 0,0-1,0 1,0 0,0-1,0 1,1 0,-1-1,0 1,1 0,-1-1,0 1,1-1,-1 1,1-1,-1 1,1-1,-1 1,1-1,-1 1,1-1,-1 0,1 1,-1-1,1 0,0 1,-1-1,1 0,0 0,-1 0,1 0,0 1,-1-1,1 0,0 0,0 0,-1-1,1 1,0 0,-1 0,1 0,0 0,-1-1,1 1,-1 0,1 0,0-1,-1 1,1-1,-1 1,1 0,-1-1,1 1,-1-1,1 0,36-45,-31 38,206-372,-56 164,-134 185,41-39,-64 70,1 0,-1 0,1 0,0 1,-1-1,1 0,0 1,-1-1,1 0,0 1,-1-1,1 0,0 1,0-1,-1 0,1 1,0-1,0 1,0-1,0 0,-1 1,1-1,0 1,0-1,0 1,0-1,0 1,0-1,0 0,0 1,0-1,1 1,-1-1,0 1,0-1,0 0,0 1,1-1,-1 1,0-1,0 0,1 1,-1-1,0 0,0 1,1-1,-1 0,1 0,-1 1,0-1,1 0,-1 0,0 1,1-1,-1 0,1 0,-1 0,1 0,-1 0,0 0,1 0,-1 0,1 0,-1 0,1 0,-22 38,-35 27,43-50</inkml:trace>
  <inkml:trace contextRef="#ctx0" brushRef="#br0" timeOffset="697.275">530 622,'-25'127,"19"-106,2-1,0 1,1 0,2 0,0 0,1 22,0 3,0-58,1-5</inkml:trace>
  <inkml:trace contextRef="#ctx0" brushRef="#br0" timeOffset="1637.437">487 645,'1'-2,"1"0,0 0,0 0,0 0,1 1,-1-1,0 1,1-1,-1 1,0 0,1 0,0 0,-1 0,1 1,0-1,-1 1,1-1,0 1,0 0,-1 0,1 0,0 0,0 1,1-1,15-2,-10 1,-1-1,1 1,-1 1,1 0,-1 0,0 1,1 0,-1 0,1 1,-1 0,0 0,0 1,7 3,-13-5,-1 0,0 0,0 0,1 0,-1 0,0 0,0 0,0 1,0-1,0 0,-1 1,1-1,0 0,0 1,-1-1,1 1,-1-1,0 1,1-1,-1 1,0-1,0 1,0 0,0-1,0 1,0-1,0 1,-1-1,1 1,0-1,-1 1,1-1,-1 1,0-1,1 1,-1-1,0 0,0 1,0-1,0 0,0 0,0 0,0 0,-1 0,1 0,0 0,-2 1,-68 35,-64-6,133-30,1 0,-1 0,0 0,1 1,-1-1,1 1,-1-1,1 1,0-1,-1 1,1 0,0 0,0-1,0 1,1 0,-1 0,0 0,1 0,-1 0,1 0,0 0,-1 0,1 1,0-1,0 0,1 0,-1 0,0 0,1 0,-1 0,1 0,-1 0,1 0,0 0,0 0,0-1,0 1,0 0,1 0,-1-1,0 1,1-1,-1 1,1-1,0 0,-1 1,1-1,0 0,0 0,0 0,0-1,0 1,0 0,0-1,1 1,152 106,-154-106,-1-1,1 1,-1 0,1-1,-1 1,1-1,-1 1,1-1,0 1,-1-1,1 1,-1-1,1 1,0-1,0 0,-1 1,1-1,0 0,0 0,-1 0,1 0,0 1,0-1,0 0,-1 0,1 0,0-1,0 1,-1 0,1 0,0 0,0 0,-1-1,1 1,0 0,0-1,-1 1,1-1,-1 1,1-1,0 0,3-8</inkml:trace>
  <inkml:trace contextRef="#ctx0" brushRef="#br0" timeOffset="2535.372">686 689,'46'-2,"-32"1,1 0,0 0,-1 2,1 0,0 0,-1 1,0 1,1 1,-1 0,7 3,-19-6,0 0,0 0,-1 0,1 0,0 0,0 0,0 1,-1-1,1 0,-1 1,1 0,-1-1,0 1,1 0,-1 0,0 0,0 0,0 0,-1 0,1 0,0 0,-1 0,1 0,-1 0,0 0,0 0,0 1,0-1,0 0,0 0,0 0,-1 0,1 0,-1 1,0-1,0 0,-45 62,34-50,0-1,1 2,1-1,0 1,1 1,1 0,-6 16,14-32,0 1,0-1,0 1,0-1,0 1,0-1,0 1,0-1,1 1,-1-1,0 1,0-1,0 1,1-1,-1 1,0-1,1 1,-1-1,0 0,1 1,-1-1,0 1,1-1,-1 0,1 0,-1 1,1-1,-1 0,1 0,-1 1,1-1,-1 0,1 0,-1 0,1 0,-1 0,1 0,-1 0,1 0,-1 0,1 0,-1 0,1 0,-1 0,1-1,-1 1,1 0,-1 0,1 0,-1-1,1 1,-1 0,1-1,-1 1,0 0,1-1,-1 1,0 0,1-1,-1 1,0-1,1 1,-1-1,0 1,0-1,0 1,1-1,-1 1,0-1,0 1,14-6,-3 3,0 0,0 1,0 1,0 0,1 0,-1 1,0 1,1 0,-1 0,0 1,0 1,0 0,8 3,61 14,-57-17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2:12.4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310 1,'-36'84,"4"53,33 186,-5-301,0-5</inkml:trace>
  <inkml:trace contextRef="#ctx0" brushRef="#br0" timeOffset="997.064">1 354,'33'72,"-31"-61,1 0,1-1,0 1,0-1,1 1,0-1,1-1,0 1,1-1,0 0,0 0,1-1,0 0,0 0,1-1,0 0,1-1,-1 0,1 0,7 2,111-20,-118 9,0 0,0 0,-1-1,1-1,-1 1,1-2,-2 1,1-1,-1-1,0 1,0-1,0-1,-1 0,2-2,8-22,-12 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23:39.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1043 758,'-78'34,"40"-12,-75 40,-103 44,152-72,-100 65,-48 53,108-34,97-109,1 0,0 0,1 1,0-1,0 1,1 1,1-1,0 0,0 1,1 0,0-1,0 1,2 0,-1 0,1 0,1 0,1 4,22 245,13-50,12 308,7 134,-25-325,15 36,-2-164,-25 96,-13 127,32-106,-33-251,2-1,3-1,3 1,3-2,2 0,3-1,21 42,-15-41,-3 1,-2 2,-4 0,-2 1,-4 1,-2 0,-3 1,-3-1,-4 33,-1 558,1-654,0 1,0-1,0 1,0-1,1 0,0 1,0-1,0 0,1 0,-1 1,1-1,0 0,0-1,0 1,1 0,-1-1,1 1,0-1,0 0,0 0,1 0,-1 0,1 0,-1-1,1 1,0-1,2 1,42 19,2-3,0-1,1-2,1-3,0-2,5-2,-52-8,279 62,183 70,-332-93,1-6,2-6,19-3,68 14,-131-20,2-4,84 1,544-18,409 2,-920-30,-84 6,672-52,-460 50,-208 29,0 6,34 11,172-6,-295-14,-40 1,-1-1,0 0,0 1,1-1,-1 0,0-1,0 1,1 0,-1-1,0 0,0 0,0 0,0 0,0 0,0-1,0 1,0-1,0 0,-1 0,1 0,-1 0,1 0,-1-1,0 1,0-1,0 1,0-1,0-1,51-254,59-544,-103 724,14-187,-12 0,-15-101,-16-102,-15-65,13 261,10-48,0-551,2 268,2 408,-10 0,-10-10,-4-49,-11-204,17-305,19 496,7 265,0 0,0-1,0 1,0-1,0 1,0 0,0 0,-1-1,1 1,-1 0,0-1,0 1,0 0,0 0,0 0,0 0,0 0,-1 0,1 0,-1 1,1-1,-1 0,0 1,1-1,-1 1,0-1,0 1,0 0,0 0,-1 0,1 0,0 0,0 1,-1-1,1 1,0-1,0 1,-1 0,1 0,0 0,-1 0,1 0,0 1,-1-1,1 1,0-1,-1 1,-2 3,0 0,0 1,0-1,1 1,0 0,0 0,0 0,0 1,1-1,0 1,0 0,0 0,1 0,0 0,0 1,1-1,0 0,0 1,0-1,1 1,0 2,-13 50,10-50,1-1,-1 0,-1 0,1 0,-2 0,1 0,-1-1,0 0,0 0,-1 0,0-1,0 0,-1 0,1-1,-1 1,-1-1,1-1,-1 1,1-1,-1-1,-1 0,1 0,0 0,-1-1,1 0,-7 0,-23 0,1-2,0-1,-1-2,1-2,0-1,1-2,-7-3,-38-11,-1 4,0 4,-1 3,-13 3,-708-1,516 11,-986-2,1230 2,0 1,0 3,1 1,0 2,-42 15,-68 18,-2-6,-95 6,-190 10,170-4,-58 0,-12-4,263-35,-1-4,0-3,0-4,-5 1,26 10,43-4</inkml:trace>
  <inkml:trace contextRef="#ctx0" brushRef="#br0" timeOffset="3058.251">50 2349,'100'32,"-25"-3,195 12,-212-34,1-3,0-2,33-5,2 1,-57 2,39 1,-1-3,0-4,0-2,18-8,-40 4,0 3,1 1,0 3,26 2,351 4,-429-1,1-1,-1 1,1 0,-1 0,1-1,-1 2,1-1,-1 0,1 0,-1 1,0-1,1 1,-1 0,1 0,-1 0,0 0,0 0,1 0,-1 1,0-1,0 1,-1 0,1-1,0 1,0 0,-1 0,1 0,-1 0,0 0,1 0,-1 1,0-1,0 0,0 1,-1-1,1 2,9 64,34 149,-42-213,71 213,18 107,-22 39,-57-319,-2 1,-1-1,-3 1,-2 0,-2 1,-2 24,42 467,-42 189,21-363,-21 65,-2-400,-2 0,-1 0,-1 0,-2 0,-7 18,12-39,-1 0,1 1,-1-1,-1 0,1-1,-1 1,-1-1,1 0,-1 0,0-1,0 1,0-1,-1-1,0 1,0-1,0 0,0-1,-1 0,0 0,1-1,-1 1,-2-1,-298-3,289 1,-122 0,1-6,-23-9,-429-67,319 72,110-22,52 5,54 11,56 16,0 0,0 0,0-1,0 1,0-1,0 1,0-1,0 1,0-1,0 0,1 1,-1-1,0 0,0 0,1 0,-1 1,0-1,1 0,-1 0,1 0,-1 0,1 0,-1 0,1 0,0 0,-1-1,1 1,0 0,0 0,0 0,0 0,0 0,0 0,0 0,1 0,-1 0,0-1,0 1,1 0,-1 0,1 0,-1 0,1 0,-1 1,1-1,0 0,-1 0,1 0,0 0,0 1,0-1,0 0,84-45,-48 33</inkml:trace>
  <inkml:trace contextRef="#ctx0" brushRef="#br0" timeOffset="6638.869">4290 1089,'-59'1,"-1"2,1 2,0 4,-2 2,-291 49,317-55,0 2,0 1,1 1,-29 13,-114 72,135-71,-33 34,-8 62,72-105,1 0,0 1,1 0,1 0,1 1,0 0,-4 13,-33 69,-41 93,34 58,31-78,16-91,-19 156,-9-1,-11-1,23-138,5 1,4 1,5 0,3 2,-39 408,57 134,11-343,-22 116,32-312,-15-56,68 93,-76-113,76 123,35-10,37-33,-97-72,2-2,2-4,0-2,18 2,-42-14,178 51,-205-60,1 0,0-2,1 0,-1-1,1 0,0-2,-1 0,19-2,45 2,72 21,-21-9,-55-5,0-4,-1-3,3-4,35 1,219-11,-30-15,-86-33,58-18,-37 19,145-81,-361 135,-1-1,1-1,-1-2,-1 0,1-1,-2-1,0 0,9-9,116-72,-130 80,-1 0,0-1,-1 0,0-1,-1-1,-1 0,0 0,-1-1,-1-1,-1 0,0 0,-1 0,-2-1,1 0,0-12,26-63,88-213,110-485,-201 695,-5-1,-4-1,-5-1,-4-1,-4 1,-5-30,-4 114,0 0,-2 0,0 1,-1-1,0 1,-1 0,-1 1,0-1,-1 1,-10-12,-41-93,1-62,-59-155,-25-77,32 236,-61-131,122 218,35 62,-1 1,-1 0,-1 2,-1-1,-2 2,-2-2,-156-154,56 58,-81-17,82 58,71 53,-92-33,103 54,0-2,1-1,0-3,0-1,-25-14,15 10,-1 2,0 2,-2 2,1 2,-1 2,-1 3,1 2,-1 2,1 3,-13 3,-45-4,-301-1,194 32,117-12,26-11,-1-4,1-2,-12-5,58 2,25 0,-3-1,0 1,0 0,-1 0,1 0,0 1,0 0,0 0,0 0,0 0,0 1,0 0,1 0,-1 0,-3 2,1 5</inkml:trace>
  <inkml:trace contextRef="#ctx0" brushRef="#br0" timeOffset="7921.061">2700 2216,'-13'10,"3"19,1 1,2 0,1 1,1-1,0 26,1-18,-3 241,7-266</inkml:trace>
  <inkml:trace contextRef="#ctx0" brushRef="#br0" timeOffset="8458.737">2480 2503,'442'0,"-423"0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2:15.7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81,'0'-4,"3"-1,6 0,1-3,3 1,2 1,3 1,2-2,1 0,5 2,2 1,-1 1,-1 2,0 0,-2 1,-5-3,-1-2,-5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2:16.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1,'23'276,"-23"43,0-317,0-1,0 0,0 1,-1-1,1 0,1 1,-1-1,0 0,0 1,1-1,-1 0,0 1,1-1,-1 0,1 0,0 1,-1-1,1 0,0 0,0 0,0 0,-1 0,1 0,0 0,1 0,-1 0,0-1,0 1,0 0,0-1,1 1,-1-1,0 1,0-1,1 1,-1-1,0 0,1 0,-1 0,0 0,1 0,-1 0,1 0,-1 0,0 0,1-1,-1 1,0-1,0 1,1-1,-1 1,0-1,0 0,0 1,0-1,0 0,0 0,0 0,0 0,0 0,0 0,0 0,0 0,-1 0,1 0,0-2,139-175,-126 155,0 0,2 1,1 1,0 0,19-17,74-102,-100 122</inkml:trace>
  <inkml:trace contextRef="#ctx0" brushRef="#br0" timeOffset="971.939">552 443,'-1'6,"0"0,0 0,-1 0,0 0,0 0,-1-1,0 1,0-1,0 0,0 0,-1 0,0 0,-1 1,-22 35,20-26,-1 0,0-1,-1 0,0 0,-1-1,-1 0,0-1,-11 9,-65 70,77-76,0-1,17-20,13-15,5-3</inkml:trace>
  <inkml:trace contextRef="#ctx0" brushRef="#br0" timeOffset="1533.538">597 443,'2'25,"1"0,1 0,1 0,2-1,0 0,1 0,8 13,6 22,-6 66,-16-103</inkml:trace>
  <inkml:trace contextRef="#ctx0" brushRef="#br0" timeOffset="1935.062">420 819,'0'-4,"3"-1,6 0,5 1,3 1,4 1,0 1,2 1,0 0,-3-4,-2 0,-1-1,-2-2,0-1,0-2,-1-3,-4 0</inkml:trace>
  <inkml:trace contextRef="#ctx0" brushRef="#br0" timeOffset="2673.449">972 464,'-43'248,"41"-99,3-129</inkml:trace>
  <inkml:trace contextRef="#ctx0" brushRef="#br0" timeOffset="3746.446">907 686,'0'-10,"-1"5,0 1,0-1,1 0,0 0,0 0,1 1,-1-1,1 0,0 0,0 0,0 1,1-1,0 1,0-1,0 1,0 0,1 0,-1 0,1 0,0 0,0 0,1 1,-1-1,1 1,0 0,0 0,0 0,86-40,-87 42,1 0,-1 0,1 0,-1 0,0 0,1 1,-1 0,1 0,-1 0,1 0,-1 0,1 1,-1-1,1 1,-1 0,1 0,-1 0,0 1,0-1,0 1,0-1,0 1,0 0,0 1,0-1,1 2,-1 0,-1-1,0 1,1 0,-2 0,1-1,0 1,-1 0,0 0,0 1,0-1,0 0,-1 0,0 0,1 1,-2-1,1 0,0 0,-1 1,0-1,0 0,0 0,0 0,-1 0,0 0,0 0,0-1,0 1,0 0,-1-1,1 0,-1 1,0-1,0 0,-1 0,-8 4,-1-1,0-1,0 0,0 0,-1-1,1-1,-1 0,0-1,0-1,0 0,-2-1,24 0,-1 1,1-1,0 2,-1-1,1 1,0 0,-1 0,0 1,0 0,0 0,4 3,-4-2,0 1,0 0,0 0,-1 1,1 0,-1 0,-1 1,1-1,-1 1,-1 0,1 1,-1-1,0 1,-1 0,0 0,0 0,-1 0,1 0,-2 1,0-1,0 1,0-1,-1 1,0-1,-1 7,-3-10,1-1,-1 0,0 0,0 0,-1 0,1-1,-1 1,1-1,-1 0,0-1,0 1,-1-1,1 0,0 0,-1-1,1 1,-1-1,0-1,1 1,-1-1,0 0,1 0,-1 0,0-1,1 0,-1 0,-1-1,-2 2,5 0,-1 0,1 0,-1 0,1 0,-1-1,1 0,-1 0,1 0,-1-1,1 1,0-1,0 0,0 0,0 0,0-1,0 1,1-1,-1 0,1 0,0 0,-1-1,2 1,-1-1,0 0,1 0,0 0,-1 0,2 0,-1 0,0 0,1-1,-2-16</inkml:trace>
  <inkml:trace contextRef="#ctx0" brushRef="#br0" timeOffset="4467.882">1347 509,'4'0,"5"0,5 0,3 0,3 0,2 0,4 0,2 0,0 0,-1 0,-2 0,0 0,-2 0,-1 0,-3 0</inkml:trace>
  <inkml:trace contextRef="#ctx0" brushRef="#br0" timeOffset="4968.465">1414 730,'4'0,"4"0,6 0,3 4,3 1,2 0,1-2,0 0,0-1,0-1,0-1,-1 0,1 0,-5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1:55.9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333 888,'4'0,"5"0,4 0,5 0,2 0,2 0,4 0,2 0,0 4,-2 1,-4-1</inkml:trace>
  <inkml:trace contextRef="#ctx0" brushRef="#br0" timeOffset="1299.211">686 689,'3'0,"0"0,0 0,-1 0,1 1,0-1,-1 1,1 0,0 0,-1 0,1 0,-1 0,0 0,1 1,-1-1,0 1,0 0,0 0,0 0,0 0,0 0,0 0,-1 0,1 0,-1 1,0-1,0 1,1-1,-2 1,1-1,0 1,0 0,-1 1,5 97,-6-79,0 172,1-191,0-1,0 1,0 0,0 0,0-1,1 1,0 0,-1-1,1 1,0 0,0-1,0 1,0-1,1 0,-1 1,1-1,-1 0,1 0,0 0,0 0,0 0,0 0,0 0,0-1,1 1,-1-1,0 0,1 0,-1 1,1-1,-1-1,1 1,0 0,-1-1,1 1,0-1,0 0,-1 0,1 0,0 0,-1-1,1 1,0-1,-1 1,1-1,0 0,-1 0,1 0,-1 0,1-1,7-5,0-1,-1 0,0 0,0-1,-1 0,0-1,0 0,-1 0,0 0,-1-1,0 0,-1 0,0-1,-1 0,0 0,5-10,91-190,-43 148,-56 63,0 1,0 0,0-1,0 1,0 0,0-1,0 1,-1-1,1 0,0 1,0-1,0 0,-1 1,1-1,0 0,-1 0,1 0,-1 1,1-1,-1 0,1 0,-1 0,1 0,-1 0,0 0,0 0,0 0,1 0,-1 0,0 0,0 0,0 0,0 0,-1 0,1 0,0 0,0 0,-1 0,1 0,0 0,-1 0,1 0,-1 0,1 0,-1 0,0 1,1-1,-1 0,0 0,1 1,-1-1,0 0,0 1,0-1,0 1,0-1,1 1,-1 0,0-1,0 1,0 0,0-1,0 1,0 0,0 0,0 0,-1 0,-16 5</inkml:trace>
  <inkml:trace contextRef="#ctx0" brushRef="#br0" timeOffset="3473.667">1195 1064,'-29'65,"-19"113,38-167,8-38,44-113,-41 135,-1 0,1 0,0 1,1-1,-1 0,1 1,0-1,0 1,1 0,-1-1,1 1,0 0,0 1,0-1,0 0,4-2,18-19,-23 21,1 1,0-1,0 0,0 1,0 0,0 0,1 0,0 0,-1 0,1 1,0-1,0 1,0 0,1 0,-1 1,0-1,1 1,-1 0,1 0,-1 1,1-1,-1 1,1 0,0 0,-1 0,4 2,-5 0,0 1,0-1,0 1,-1 0,0 0,1 0,-1 1,0-1,-1 1,1-1,-1 1,1-1,-1 1,0 0,0-1,-1 1,1 0,-1 0,0 0,0 0,0-1,0 1,-1 0,1 0,-1 0,0-1,0 1,-1 0,1-1,-1 1,1-1,-1 1,-1 0,-69 50,18-19,51-34,0 1,1 0,-1 0,1 0,0 0,0 1,0-1,0 0,0 1,0 0,0-1,1 1,-1 0,1 0,0 0,0 0,0 0,1 0,-1 0,1 0,-1 1,1-1,0 0,0 0,0 0,1 0,-1 1,1-1,0 0,0 0,0 0,0 0,0 0,1-1,-1 1,1 0,0 0,0-1,1 2,102 116,-94-112,-2-5</inkml:trace>
  <inkml:trace contextRef="#ctx0" brushRef="#br0" timeOffset="4208.816">1482 1087,'0'3,"0"6,0 5,0 3,0 3,0 2,-4 4,-1 2,0 0,2-1,0-2,2-1,0-1,0 0,1 3,0 1,1-1,-1-4</inkml:trace>
  <inkml:trace contextRef="#ctx0" brushRef="#br0" timeOffset="32088.508">466 4,'-25'-1,"14"0,0 0,0 1,0 0,0 1,0 0,0 0,0 1,0 1,1 0,-1 0,1 1,0 1,0-1,0 2,0-1,-6 6,-61 69,31 6,3 2,-15 54,51-125,2-1,0 2,1-1,1 0,0 1,1 0,1 15,3 302,0-316,1 1,1-1,1 0,0 0,2-1,0 1,1-2,1 1,0-1,2 0,0-1,0 0,2-1,0 0,12 10,-13-11,100 153,-43-24,-12 2,-53-121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1:41.6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840 600,'0'442,"0"-423</inkml:trace>
  <inkml:trace contextRef="#ctx0" brushRef="#br0" timeOffset="517.782">707 865,'0'-4,"4"-5,5-1,4 2,4 1,4 2,0 3,6 0,1-1,0-2,-2-3,0-1,-2-2,-1 1,0 2,-1 2,-4 2</inkml:trace>
  <inkml:trace contextRef="#ctx0" brushRef="#br0" timeOffset="48475.659">45 732,'-4'0,"-1"-3,4-3,6 2,5 0,6 1,3 1,3 1,0 1,5 0,2 0,-2 0,-4 0</inkml:trace>
  <inkml:trace contextRef="#ctx0" brushRef="#br0" timeOffset="48908.442">1 909,'3'0,"6"0,5 0,3 0,3 0,2 0,0 0,1 0,0 0,0 0,0 0,-1 0,-3 0</inkml:trace>
  <inkml:trace contextRef="#ctx0" brushRef="#br0" timeOffset="50192.487">862 4,'-45'-1,"24"-1,-1 2,1 0,0 2,-1 0,1 1,0 1,1 1,-8 3,24-5,-1 0,1 0,0 1,0 0,0-1,0 1,1 1,-1-1,1 1,0-1,0 1,1 0,0 0,0 0,0 0,0 0,1 0,0 1,0-1,0 1,0 0,-11 38,-56 100,63-128,1-1,0 1,1 1,1-1,0 0,1 1,1 9,-5 52,3-63,-2 4,1 0,1 0,0 0,1 0,1 0,1 1,1-1,1 0,0 0,1 0,2 0,47 127,3 44,-53-181,1 0,0 0,0 0,1-1,0 0,0 1,1-2,0 1,0-1,1 0,0 0,0 0,1-1,-1 0,1-1,1 0,-1 0,1-1,0 0,0 0,0-1,0-1,1 1,-1-1,1-1,8-4,-3-2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2:33.4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0,'13'1,"0"0,-1 0,1 1,-1 1,0 0,0 1,0 0,0 1,0 0,-1 1,0 0,0 1,-1 0,0 1,0 0,0 0,-1 1,-1 0,0 1,0 0,0 0,-1 1,2 5,82 146,-79-142,-2 0,0 1,-1 0,-1 0,-1 1,-1 1,-1-1,0 1,-2-1,0 15,-6 167,-1-183,-1-1,0 0,-2-1,0 1,-2-2,0 1,-1-1,0 0,-13 15,-44 71,28-21,35-93,3-4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2:23.3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469 663,'-22'-43,"-36"-33,41 55,0 0,-2 1,0 1,-1 1,-1 1,-1 0,-1 2,15 9,-1 1,0 1,0 0,0 0,0 0,0 1,-1 1,0 0,0 0,1 1,-1 0,0 0,0 1,-9 2,15 0,1 1,-1 0,1 0,0 0,1 0,-1 0,0 0,1 1,0 0,0-1,0 1,0 0,0 0,1 0,0 0,0 0,0 0,0 1,1-1,-1 0,1 0,0 1,0-1,1 0,-1 0,1 1,0-1,0 0,2 2,-2 27,-21 102,0 2,18-133,1 1,0-1,1 0,-1 1,1-1,0 1,0-1,0 0,1 1,-1-1,1 1,0-1,0 0,1 0,-1 0,1 0,0 0,0 0,0 0,1 0,0-1,-1 1,1-1,0 0,0 0,1 0,-1 0,1 0,-1-1,1 1,0-1,0 0,157 5,-100-10,-28 4,-24 0,-1 0,0 0,1-1,-1 0,1-1,-1 0,0 0,1-1,-1 0,0 0,0-1,0 0,-1 0,1-1,-1 0,1 0,2-4,6-9,-1-1,-1 0,0-2,-1 1,-2-1,7-16,-13 25,-2 0,0 0,0 0,-1-1,0 1,-1-1,0 0,-1 1,0-1,-1 0,0 1,-1-1,-1 1,3 9,-1 0,0-1,0 1,0 0,0 0,0 1,-1-1,1 0,0 0,-1 1,1-1,-1 0,0 1,0 0,0-1,1 1,-1 0,0 0,0 0,0 0,-1 0,1 1,0-1,0 1,-15-4</inkml:trace>
  <inkml:trace contextRef="#ctx0" brushRef="#br0" timeOffset="6112.15">645 1,'12'1,"0"1,0 1,0 0,-1 1,1 0,-1 0,0 1,0 1,0 0,-1 0,0 2,-1 1,0 1,-1 1,-1-1,0 1,0 1,-1-1,0 1,-1 0,-1 0,0 1,0-1,-1 1,-1 0,0 0,-1 0,0 0,-1 2,2 314,-22-181,18-140,-1-1,0 1,0 0,0-1,-1 0,0 0,0 0,0 0,-1-1,0 0,-1 1,1-2,-1 1,-1-1,1 0,0 0,-1-1,0 0,0 0,-1 0,1-1,-1 0,1-1,-5 1,-16 24,27-25</inkml:trace>
  <inkml:trace contextRef="#ctx0" brushRef="#br0" timeOffset="14241.443">381 200,'-1'-2,"-1"1,1 0,-1 0,1 0,-1-1,0 1,1 1,-1-1,0 0,0 0,0 1,1-1,-1 1,0-1,0 1,0 0,0 0,0 0,0 0,0 0,0 0,0 0,0 1,1-1,-1 1,0-1,0 1,0 0,1 0,-1 0,0 0,1 0,-1 0,-30 14,-76 20,91-35,14-1,0 1,-1-1,1 1,-1 0,1 0,-1 0,1 0,0 1,-1-1,1 1,0 0,-1 0,1 0,0 0,0 1,0-1,0 1,0 0,0 0,0 0,1 0,-1 0,1 1,-1-1,1 1,0 0,0-1,0 1,1 0,-1 0,0 2,-2 154,7-89,-4-18,-1-34,1 0,1 0,1 0,0 0,2 0,0 0,0 0,2 0,0-1,1 0,1 0,6 10,11 14,-17-27,0 0,2-1,-1 0,1 0,1-1,0-1,1 1,1-2,7 7,-10-13,-1-1,2 0,-1 0,0-1,0-1,1 1,-1-1,1-1,-1 0,1 0,-1-1,9-1,15 0,-29 2,0 0,0-1,0 1,0-1,0 0,0 0,0 0,-1-1,1 0,0 1,-1-1,1 0,-1-1,1 1,-1-1,0 1,0-1,-1 0,1 0,0 0,-1 0,0-1,0 1,0-1,1-1,22-33,-13 22,-1-1,0 0,-2 0,0-1,-1-1,0 1,-2-1,2-6,22-147,-28 156,-2-1,0 1,0 0,-2 0,0 0,0 0,-2 0,0 0,-1 1,0-1,-1 1,-1 1,0-1,-9-11,-43-70,55 88,-1 2,1-1,-2 0,1 1,0 0,-1 0,0 1,-1-1,1 1,-1 1,0-1,0 1,-1 1,1-1,-1 1,1 0,-1 1,0 0,0 0,0 1,-1 0,1 0,0 1,0 0,0 0,-1 1,1 0,0 0,-5 2,9-2,-1 0,0 0,1 1,-1-1,1 1,0 0,0 0,-1 0,1 1,1 0,-1-1,0 1,1 1,-1-1,1 0,0 1,0 0,0-1,1 1,-1 0,1 1,0-1,0 0,0 4,-27 119,23-92,-1 23,2 1,2-1,3 1,5 24,-4-72,0 0,0 0,1 0,1-1,0 1,0 0,1-1,0 0,1 0,0 0,2 1,18 38,-25-44,1-1,0 0,0 0,1 0,-1 0,1 0,-1 0,1 0,1 0,-1 0,0-1,1 1,0-1,0 0,0 0,0 0,0 0,1-1,-1 1,1-1,-1 0,1 0,0 0,0 0,0-1,0 1,0-1,1 0,-1-1,0 1,0-1,1 1,-1-1,0-1,3 1,-2-2,0 0,0-1,0 1,0-1,0 0,0 0,-1 0,0-1,0 0,0 1,0-2,0 1,-1 0,0-1,0 1,1-3,7-12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3:01.7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23,'2'-2,"0"0,0 0,0 0,0 1,0-1,0 1,0-1,1 1,-1 0,0-1,1 1,0 0,-1 1,1-1,-1 0,1 1,0 0,-1-1,1 1,0 0,-1 0,1 1,1-1,0 0,14-1,-1 1,0 1,0 0,0 1,0 1,0 0,0 2,-1 0,0 0,0 2,8 4,11 1,0-1,1-2,0-1,0-2,0-2,1-1,0-2,-1-2,28-3,22 2,579 2,-663-1,0 0,0 1,1-1,-1 1,0 0,1 0,-1 0,0 0,0 0,1 1,-1-1,0 1,0-1,1 1,-1 0,0 0,0 0,0 0,0 0,0 0,0 1,0-1,-1 0,1 1,0 0,-1-1,1 1,-1 0,0 0,0 0,1 0,-1 0,0 0,-1 0,1 0,0 0,-1 1,-2 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3:02.4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0,'31'0,"-1"2,0 1,0 1,0 2,-1 1,12 5,19 1,0-3,1-2,0-2,1-4,-1-2,23-4,38 2,149 2,-252 3,-4 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3:10.6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89,'15'-1,"-7"1,0-1,-1 1,1 1,-1-1,1 1,-1 1,1-1,-1 1,0 0,0 1,0 0,2 1,19 9,-1-2,1-1,1-1,0-1,0-2,1-1,-1-1,1-1,0-2,2-1,600 1,-306-14,-183 3,137 9,-121 3,217-43,230-32,-147 42,84 21,-235 11,-289-1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4:20.200"/>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8C3A"/>
      <inkml:brushProperty name="ignorePressure" value="1"/>
    </inkml:brush>
    <inkml:brush xml:id="br2">
      <inkml:brushProperty name="width" value="0.05" units="cm"/>
      <inkml:brushProperty name="height" value="0.05" units="cm"/>
      <inkml:brushProperty name="color" value="#AB008B"/>
      <inkml:brushProperty name="ignorePressure" value="1"/>
    </inkml:brush>
  </inkml:definitions>
  <inkml:trace contextRef="#ctx0" brushRef="#br0">7203 1902,'0'0</inkml:trace>
  <inkml:trace contextRef="#ctx0" brushRef="#br0" timeOffset="5299.172">7490 2410,'-5'-1,"1"2,-1-1,0 1,1-1,-1 1,1 0,-1 1,1-1,0 1,-1 0,1 0,0 0,0 1,1-1,-1 1,0 0,1 0,0 0,-1 1,1-1,0 1,1 0,-1 0,1 0,0 0,0 0,0 0,0 0,1 1,0-1,0 1,-1 2,-27 112,-38 30,62-130,0 1,1 0,1 0,0 0,2 0,0 0,2 0,2 20,-1 21,-2 466,41-381,5-20,-44-112,0-1,2 0,-1 1,2-1,0-1,0 1,1-1,1 0,0 0,0-1,1 1,8 6,45 74,-56-81,0-1,0 0,2 0,-1 0,1-1,1 1,-1-2,2 1,-1-1,1 0,0-1,9 5,101 74,-113-80,0-1,1 0,0 0,0 0,0-1,0 0,0 0,1-1,0 0,0 0,0-1,0 0,7 1,57 20,159 66,-187-71,1-2,0-2,1-2,0-2,8-1,221 47,-255-50,-1 0,0 1,0 1,-1 0,0 2,0 0,-1 1,0 0,-1 2,-1 0,8 7,7 10,-1 0,-1 2,-2 1,-1 1,0 4,-4-2,-2 1,-1 1,-2 0,-2 1,9 36,14 37,-3 1,-4 0,-5 2,-5 1,-6 1,-4 0,-5 0,-8 62,2-149,2 0,-2 1,-2-1,0 0,-2 0,-7 24,-27 31,29-64,1-1,1 1,1 0,1 1,0 0,2 0,0 6,-2 6,-16 216,-1 41,11 111,14-179,0-212,1-1,0 1,1-1,0 1,1-1,0-1,1 1,0-1,0 0,1 0,6 6,22 33,-26-34,-1 0,-1 1,0 0,-1 1,-1-1,0 1,-1 0,1 11,-2-12,1 0,1-1,0 0,0 0,1-1,1 1,1-2,0 1,0-1,1 0,1 0,0-1,0-1,1 1,1-2,-1 0,2 0,-1-1,8 3,11 6,2-2,0-1,0-2,2-1,-1-2,1-1,0-2,14 0,61 14,-32-1,126 15,410-35,-200 47,-309-48,181 11,-205 0,0-3,0-4,0-4,18-4,-58-1,0-1,-1-3,0-1,-1-1,0-3,28-16,161-46,-97-29,-37 24,39-55,-104 96,-2-1,-2-1,-1-2,-3 0,-2-1,-1-1,9-47,-8 37,77-332,-50 181,-34 156,-2 0,-2-1,-3 0,-2 0,-3-26,-56-589,52 2,4 233,-5 385,-3-1,-1 1,-3 1,-6-15,-10-42,14 26,4 0,3 0,4-1,6-59,-2 27,-1 97,0 0,-2 0,0 0,0 0,-1 0,-1 0,-1 1,0 0,-1 0,0 0,-7-10,-241-495,149 293,26 54,23 45,-6 2,-54-78,113 199,1 0,-1 0,0 0,0 0,0 1,-1-1,1 1,-1 0,0 0,0 1,0-1,0 1,0 0,-1 0,1 0,-1 0,1 1,-1 0,1 0,-1 0,0 0,0 1,1 0,-1 0,0 0,0 1,1-1,-4 2,-105-6,-186-127,-108-50,350 161,0 3,-1 2,-1 4,-1 1,1 3,-43 2,61 2,-474-6,316 11,-868-2,799-35,209 29,0 3,0 2,-1 3,1 2,1 3,-1 3,1 2,-38 14,-123 78,-28-47,212-46,-1-1,0-2,0-2,-1-1,0-2,-6-1,29-1,0 0,0 2,-1 0,2 0,-1 1,0 1,1 0,0 1,-7 4,-45 19,49-24,-1 0,0-1,0-1,-1-1,1 0,-1-1,1-1,-1 0,1-2,-4 0,1-6,5-2</inkml:trace>
  <inkml:trace contextRef="#ctx0" brushRef="#br0" timeOffset="18520.178">6054 2741,'-31'63,"13"-28,-20 62,22 7,0 129,-11-66,17 22,-31-18,31 129,-29-45,22-44,15-95,-20 67,9 58,-9 141,-2-146,-2 96,-18-72,40 108,4 917,2-1270,0 0,1 0,0 0,1 0,1 0,0-1,1 0,2 2,12 32,39 255,-33-213,5-1,3-1,16 22,18 48,27 66,-90-217,-1 0,1-1,1 0,-1 0,1-1,0 1,0-1,1 0,-1-1,1 0,0 0,0 0,5 1,34 20,200 117,-224-131,0 0,0-2,1 0,1-2,-1 0,1-2,0 0,0-2,11 0,36-2,0-3,-1-3,1-4,52-13,-100 18,0-2,-1 0,0-2,0 0,0-1,-1-2,-1 0,0-1,0-1,10-9,30-28,-45 39,-1 0,0-1,-1 0,0-1,-1-1,0 0,2-4,124-151,-119 146,-1-2,-1 1,-2-2,0 0,-2-1,-1-1,-1 0,6-22,76-302,-74 265,-5 4,-4-1,-4 0,-4-1,-5-54,0 17,2-542,-1 628,-2 0,-1 1,-2 0,-2 0,-1 0,-7-14,6 14,-27-170,9-145,-13 120,-15 76,-7-199,21 154,5 30,-50-69,72 191,3 0,1-1,2 0,3-1,2 0,1-8,-23-153,-21 65,-28-37,19 24,-65-101,55 154,-16-10,11 46,-3-26,24 54,37 31,1 0,0-1,1 0,0-1,1 0,0-1,-6-9,7 8,-2 0,0 1,-1 0,0 1,-1 1,0 0,-9-5,22 16,-229-188,223 183,-1 0,1 0,-1 0,1 1,-1 0,-1 0,1 1,0 0,-1 1,0 0,1 0,-1 1,0 0,0 1,-4-1,-52 3,46-1</inkml:trace>
  <inkml:trace contextRef="#ctx0" brushRef="#br1" timeOffset="28027.998">5679 1107,'-4'2,"1"0,-1 0,0 0,1 0,0 0,-1 1,1 0,0-1,0 1,1 1,-1-1,1 0,-1 0,1 1,0 0,0-1,1 1,-1 0,0 2,0-2,-69 170,-10 34,56-108,4 1,4 1,-1 78,11-118,-103 712,54-306,41-294,-28 92,-11-16,12-59,38 8,16 115,1 29,-14 2293,-42-2256,-3 116,48 94,7-518,2 0,4-1,3 0,4-1,21 48,-23-60,3-1,3-1,2-2,2 0,2-2,35 42,-31-53,1-2,1-2,3-1,4 1,-8-7,-23-17,1-1,0 0,1-1,1 0,0-1,0-2,14 7,284 66,-186-60,1-5,0-6,1-5,68-9,-68 3,807-3,-228-41,300 23,-715 24,466-2,-399 39,-203-16,-134-16,-1-2,1 0,0-2,0 0,0-2,0-1,0-1,0-1,24-5,31-2,187-31,-19-26,-218 57,0-1,-1-1,0-1,0-2,-2-1,24-16,5 3,-50 26,-1 1,1-2,-1 1,1-1,-1 1,0-1,0-1,0 1,0-1,-1 0,1 0,-1 0,0-1,0 1,0-3,11-18,61-81,195-181,133-151,-385 415,-6 8,0 0,0 0,-2-2,0 1,-1-1,0-1,-2 0,0 0,4-15,51-281,17 38,-58 199,-3-1,-3-1,3-58,-12 81,5-78,-6-2,-8-79,0 63,5-478,49 274,-43 287,-7 50,0 1,1-1,0 1,2-1,0 1,1 1,2-3,26-52,19-36,-5-2,24-88,19-151,-77 231,-6 0,-6-113,14 58,-1-155,-3 143,-11-116,-9 226,-4 1,-2 0,-4 1,-3 1,-4 1,-2 1,-3 1,-39-63,-138-209,-27-77,14 68,136 244,-10-22,74 106,-1 0,-2 1,0 2,-1 0,-25-14,-11-9,45 32,-1 1,0 1,-1 0,0 1,0 1,-1 1,-1 0,-27-9,-196-76,143 62,-1 5,-1 5,-89-5,129 16,-535-52,-80 13,227 42,247-25,84 7,-96 0,-1 9,-63 10,-143-19,-1321 22,1511-34,20 1,186 30,-1-1,1-1,1-2,-1 0,1-2,1 0,-1-2,-1-2,-52-21,72 32,-17-7,-1 0,0 1,0 1,-1 1,1 1,-1 2,-6 0,-216 4,227-1</inkml:trace>
  <inkml:trace contextRef="#ctx0" brushRef="#br1" timeOffset="35825.386">1901 1813,'56'-30,"63"-5,442 30,-155-31,-88-12,-42 34,-169 6,0 4,69 9,55 35,-54 8,-78 12,-59-43,-2 2,0 2,-2 1,0 2,6 8,-13-11,59 72,-85-88,2 1,0 1,0 0,-1 1,1-1,-2 1,1-1,-1 1,0 0,-1 0,0 1,0 2,-2-6,1 1,-1 0,1 0,0-1,0 1,1 0,0-1,0 1,0-1,1 0,-1 0,1 0,1 0,-1 0,1-1,-1 1,4 2,2-1,-1 1,0 0,-1 1,1 0,-1 0,-1 1,0 0,0 0,0 0,-1 1,-1 0,0 0,3 9,43 144,-18 21,-23 123,-11-193,-43 235,45-297,2-2,-3-1,-2 1,-2-1,-11 46,-29 186,38-237,-3 0,-2-1,-1 0,-3-1,-11 22,-32 77,56-138,-3 8,-1-1,-1 0,1 0,-2-1,1 0,-1-1,0 0,-1 0,0 0,-1-2,1 1,-6 1,-169 99,138-82,0-2,-2-2,-1-2,-13 1,34-15,-1-1,1-1,-1-2,0-1,-19-3,-21 1,-538 1,587 0,-1-1,1-2,-1 0,1-1,0-1,1-1,-18-8,28 11,-121-47,-29-78,-23-30,-52-59,151 123,-40-177,84 49,-7-25,39 190,2 0,3 0,3-39,-3-55,-40-186,20 39,24-4,-35 178,0 6,30 58,-1 48</inkml:trace>
  <inkml:trace contextRef="#ctx0" brushRef="#br2" timeOffset="53224.119">1571 732,'-14'190,"-3"292,-5-252,7 128,16 616,5-833,6-1,7 1,-19-139,11 83,3 0,4-1,9 19,-14-73,1-1,2-1,0 0,2-1,1 0,1-2,2 0,0-2,9 7,26 31,-5-13,1-3,2-3,2-2,2-2,1-3,2-2,1-4,1-2,5-2,-42-13,270 102,-94-56,-68-24,274 110,-397-138,16 6,-1 2,0 0,-1 2,-1 1,-1 1,17 16,115 106,-141-123,-2 0,0 1,0 1,-2 0,0 1,-2 0,0 1,-1 0,0 2,58 87,-55-78,-1 1,-2 0,-1 0,-2 1,1 27,-1-20,6 127,-7 0,-8 1,-7 4,9-129,-17 417,-8-141,-28 223,43-414,5 1,9 98,0-61,-1 149,41-23,-42-283,1 1,0-1,1 0,0 0,0 0,1 0,1 0,0 0,0-1,1 0,0 1,0-2,1 1,0-1,3 3,126 147,12-9,-10-27,-64-69,3-3,2-3,1-4,28 9,195 50,-150-57,-97-26,1-3,1-2,0-3,1-2,0-2,9-3,215-34,241-29,-324 34,1 9,124 8,-130 9,112 1,10 14,41 6,59-16,-364-7,-1 2,1 2,-1 2,0 3,-1 1,19 8,-21 0,1-3,0-2,1-2,0-3,29 1,715-9,-346 14,-236-2,94-11,-121-2,471 1,-587-3,-1-3,1-3,-2-3,12-5,4-5,-32 7,1 3,0 2,1 2,23 0,-24 7,58-2,-1-4,1-6,24-9,-80 10,-1-2,-1-3,49-23,335-143,-135 27,-263 131,-1-2,-1-2,-2-1,-1-1,-2-2,-1-1,-2-2,-1-1,-2-1,1-6,24-48,-4-2,-4-2,-4-1,-5-2,-4-2,1-26,-14 53,-2 0,-3-1,-4-1,-4 1,-2-1,-4 1,-3-1,-12-47,-203-731,170 562,7-65,29 100,17-215,0 385,38-596,73-435,-108 835,-5 277,1 1,-2 0,1-1,0 1,-1 0,0 0,-1 0,1 0,-1 0,-1 0,1 0,-1 0,0 1,0-1,0 1,-1 0,0 0,0 0,0 0,0 1,-1 0,0 0,0 0,0 0,-5-1,6 3,0 1,0-1,0 0,0 0,0 0,1 0,-1-1,1 0,-1 1,1-1,0-1,0 1,0 0,1-1,-1 1,1-1,0 0,0 0,0 0,0 0,1 0,-1 0,-135-232,45 100,-5 4,-6 4,-6 5,-37-27,94 102,-2 3,-3 2,-1 3,-1 2,-10-1,-39-12,-1 6,-105-29,95 34,-33-21,2-7,4-6,-15-18,-234-115,30 29,298 146,-2 3,0 3,-2 3,-1 4,-192-41,-2 12,-50 7,-237-26,-551 53,40-79,822 82,-116 14,-225 55,-101-47,522-12,-110-11,-142-30,371 37,-336-61,245 38,0 5,-2 7,-4 5,70 10,-1 3,1 3,0 3,0 3,1 3,-6 5,-41 16,-1-5,-2-6,-86 6,-40-4,-143-27,376 2,0 0,0 1,0 0,0 1,1 0,-1 1,1 1,0 0,-8 4,-9 4,-152 27,149-27,0-1,-1-2,-1-1,1-1,-1-2,-1-2,1 0,-34-2,-81 10,142-10,0-1,0 1,0-1,0 0,-1 0,1-1,0 0,-1 0,1 0,0-1,0 0,-1 0,1-1,0 0,-6-2,1-6</inkml:trace>
  <inkml:trace contextRef="#ctx0" brushRef="#br2" timeOffset="57901.974">488 4486,'-29'57,"19"-40,1 1,0 1,2 0,0 0,1 0,1 1,-1 11,-15 63,-4-1,-32 76,22-68,-65 298,33-192,55-177,1 1,2 0,0 1,3-1,-3 31,-3 4,1-1,3 1,3 0,3 31,3 423,-2-510,2 1,-1-1,2 0,-1 1,1-1,1 0,0 0,0 0,1-1,0 1,1-1,0 0,0 0,1-1,0 1,2 0,160 242,-48-149,-17-41,-80-41,1-2,0 0,1-2,1 0,1-2,0-1,1-2,0 0,0-2,7 1,53 3,1-5,-1-3,88-6,-53-1,-71 3,0-3,0-2,0-2,-1-2,0-3,30-10,47-30,-3-5,70-44,-178 91,0-1,-1-1,0 0,-1-1,0-1,-1 0,0-1,-1-1,-1 0,0 0,-1-1,7-16,6-7,21-64,-34-192,21-7,-27 209,-4 1,-5-1,-7-43,7 101,2 13,0 1,-2-1,0 1,-1 0,-1 0,-1 1,-4-8,-86-168,87 175,0 1,-2 0,0 0,-1 1,-1 1,-1 0,-1 1,-9-8,-72-104,-26 1,47 57,-78-68,133 116,-1 0,-1 2,-1 1,-1 0,-27-15,-92-50,-35 13,95 51,1-4,-76-33,149 54,0 0,0 1,-1 1,1-1,-1 2,1 0,-1 0,0 1,0 0,1 0,-1 2,0-1,1 1,-1 1,1 0,0 0,0 1,0 0,0 1,1 0,-4 3,-1-2,1 0,-1-2,0 1,0-2,0 0,-1-1,1 0,-1-1,1-1,-1 0,0-1,-5-1,-18 1,24 1</inkml:trace>
  <inkml:trace contextRef="#ctx0" brushRef="#br2" timeOffset="67131.995">996 24,'-30'86,"4"-29,-87 211,99-234,1 1,2 0,2 0,1 1,2 0,-1 21,-38 383,-1-32,34 120,11-507,-2 30,-3 0,-1 0,-3 0,-12 35,3-16,3 0,3 1,3 1,2 32,7-94,-6 399,5-73,-31-39,13 21,-2 19,-17 26,1-165,-42 121,12-57,-9 11,30 36,23-170,5 0,4 54,13 300,5-437,3 1,3-2,2 1,4 7,14 72,11 143,-21-161,30-3,-29-80,89 154,-88-149,2-1,1-1,2-1,2-1,1-2,1-1,2-1,32 23,184 139,-204-164,40 27,2-3,2-4,2-4,81 28,26 5,-22-37,129 16,18-23,2-13,241-19,-397-3,344 1,-305 17,-1 10,-2 8,174 55,-266-62,874 209,-742-189,89 1,186 32,213 4,-216-3,99-8,-419-43,538 73,-300-75,-298-23,1 6,-2 5,108 30,154 49,-82-14,32-8,14-14,-70-13,-189-29,1-5,0-4,78-5,-141-5,-1-2,0-1,-1-3,1-1,-1-1,-1-3,0 0,0-3,-1-1,-1-2,16-11,2-6,0 2,3 3,0 2,11-1,386-157,-142 50,72-55,-347 171,-1-1,0-1,-2-2,-1-1,-1-2,-1-1,-1-2,-2 0,-1-2,-1-1,10-19,43-85,-5-2,-7-4,-6-3,1-23,77-206,-119 330,-1-1,-3-1,-1-1,-3 0,-1 0,-3-1,-2 0,-5-105,-6 1,-24-128,17 164,-41-246,-18-11,54 282,-33-150,-42-103,-92-235,-185-1003,338 1414,-52-278,-125-374,198 786,5 9,-1 0,-1 0,-1 1,-1 0,-2 1,0 0,-1 1,-2 0,0 1,-2 1,0 0,-15-12,23 27,-1 1,0 0,0 0,-1 1,0 0,1 1,-1 0,0 1,0 0,-1 1,1 0,-4 1,-62-11,33-3,2-2,0-2,1-1,0-3,-1-3,-30-15,-146-91,-81-40,152 115,-3 6,-1 7,-2 7,-1 6,-51 1,-205-42,-125-70,360 90,-316-87,121 7,144 46,-5 11,-207-39,244 81,-1 10,-1 7,-189 12,-822 47,1111-47,0-3,0-5,1-4,1-5,1-3,0-4,-101-28,-1 8,-177-17,-215-5,428 50,-1 6,-1 7,-28 8,-347-3,175-52,88 8,73 26,63 7,-131-27,157 18,-1 5,-1 6,0 4,-99 8,153 5,0 1,0 4,1 1,-12 8,-19 3,-116 37,120-33,-1-4,-2-4,-46 4,59-17,39-5,-1 2,1 1,0 2,1 1,-14 6,27-5,0-1,-1-1,0-1,0-1,-1-1,1-1,-23 0,-80-6,93-9,23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27:15.0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271 227,'-1'-2,"-1"0,0 0,0 0,0 0,-1 1,1-1,0 1,0 0,-1-1,1 1,-1 0,1 0,-1 0,0 1,1-1,-1 1,0-1,1 1,-1 0,0 0,0 0,1 0,-3 1,1-1,-152 0,153 0,1 1,-1-1,1 1,0 0,-1-1,1 1,0 1,0-1,-1 0,1 0,0 1,0-1,0 1,1 0,-1 0,0-1,1 1,-1 0,1 0,-1 1,1-1,0 0,0 0,0 1,0-1,0 0,1 1,-1-1,1 1,0-1,-1 1,1 0,3 89,-1-78,-1-7,1 1,1 0,0 0,0-1,0 0,1 1,0-1,0-1,1 1,0-1,0 1,1-1,-1-1,1 1,0-1,1 0,0 0,-1-1,1 0,1 0,-1-1,0 0,1 0,0-1,0 0,-1 0,1 0,0-1,0-1,1 1,-1-1,0-1,0 1,0-1,2-1,-3-3,-1 0,1 0,-1 0,1-1,-2 0,1 0,-1-1,0 1,0-1,0 0,-1-1,0 1,-1-1,0 0,0 0,-1 0,1 0,-2 0,1 0,-1-1,-1 1,1 0,-1-1,-1-3,2-6,1 4,0 0,-2 0,1 0,-2 0,0 0,-1 1,0-1,-1 0,-3-7,5 19,0 0,-1 0,0-1,1 1,-1 0,0 0,0 1,0-1,-1 0,1 1,0-1,-1 1,1 0,-1 0,1 0,-1 0,1 0,-1 0,0 1,1-1,-1 1,0 0,-1 0,-14-1</inkml:trace>
  <inkml:trace contextRef="#ctx0" brushRef="#br0" timeOffset="1534.545">736 337,'-1'2,"0"-1,-1 1,1-1,0 1,-1-1,1 1,-1-1,1 0,-1 0,0 0,0 0,1 0,-1 0,0-1,0 1,0-1,0 1,0-1,0 0,0 1,0-1,0 0,0 0,1 0,-2-1,0 2,-5 0,0 0,0-1,-1 1,1-2,0 1,0-1,0 0,0-1,0 1,1-2,-1 1,0-1,1 0,0-1,0 0,0 0,0 0,0-1,1 0,0 0,0-1,0 0,1 0,0 0,0 0,0-1,1 0,0 0,1 0,-1-1,1 1,1-1,-1-1,0 0,1 0,0 0,1-1,0 1,1 0,-1-1,2 1,-1 0,1-1,1 1,0 0,0 0,1-1,0 2,0-1,1 0,0 1,1 0,0 0,0 0,2-2,0 7,0-1,0 1,1 0,-1 0,1 1,-1 0,1 0,0 1,-1 0,1 1,0-1,0 2,0-1,0 1,-1 0,1 0,0 1,-1 0,1 1,-1 0,0 0,3 2,17 7,-23-10,1-1,0 1,0 0,-1 0,0 0,1 1,-1-1,0 1,0 0,0 0,0 1,-1-1,0 1,1 0,-1 0,0 0,-1 0,1 0,-1 1,0-1,0 1,0 0,-1-1,1 1,-1 1,1 10,0 1,-1-1,0 1,-1 0,-1 0,-1-1,-4 15,4-26,-1 0,0 0,0-1,0 1,-1-1,1 0,-1 0,0 0,0-1,-1 1,1-1,-1 0,0 0,0-1,0 1,0-1,-1 0,-30 18,-6 6,36-25,0 1,1 0,-1 0,1 0,0 1,0 0,0 0,0 0,0 1,0 0,1-1,0 2,0-1,0 0,0 1,1 0,0 0,0 0,0 0,0 0,1 0,0 1,0-1,0 1,1 0,0 0,0-1,1 1,-1 0,1 0,0 0,1 0,1 2,1-1,1 1,-1-1,1 1,1-1,-1-1,1 1,0 0,1-1,0 0,-1-1,2 1,-1-1,2 0,-5-2,0-1,0 0,1 0,-1-1,1 1,-1-1,1 0,0 0,-1 0,1 0,0-1,0 1,0-1,0 0,-1 0,1-1,0 1,0-1,-1 0,1 1,0-2,-1 1,1 0,0-1,-1 0,0 0,0 0,1 0,-1 0,2-2,2-4,0 1,0-1,-1 0,0 0,-1-1,1 0,-2 0,1 0,-1-1,-1 0,0 1,0-1,-1 0,0 0,-1-1,0 1,0 0,-1 0,-1-6,-2 9,1 1,-2-1,1 1,-1 0,0 1,0-1,-1 1,1-1,-1 1,-1 0,1 1,-1 0,1 0,-1 0,0 0,-1 1,-3-2,2 0,-6-3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6:19.048"/>
    </inkml:context>
    <inkml:brush xml:id="br0">
      <inkml:brushProperty name="width" value="0.1" units="cm"/>
      <inkml:brushProperty name="height" value="0.6" units="cm"/>
      <inkml:brushProperty name="color" value="#004F8B"/>
      <inkml:brushProperty name="ignorePressure" value="1"/>
      <inkml:brushProperty name="inkEffects" value="pencil"/>
    </inkml:brush>
  </inkml:definitions>
  <inkml:trace contextRef="#ctx0" brushRef="#br0">185 156,'0'4,"0"5,0 5,0 3,0 3,0 2,0 4,0 2,0 0,0-1,0-2,0-1,0-1,0 0,0 3,0 1,0-1,0 0,0-2,0 0,0-1,3 0,3 2,2 2,1 0,-2-2,-1 0,1 2,0 1,-1 0,-2-2,-2-2,0 0,-2-1,0-1,0 0,4 0,0 3,1 2,-1 0,2-1,1-2,2 0,0-1,-1 0,-3 3,-2 1,-1-1,3-4,0-2,0-1,6-4,1 0,2 0,3-1,-1 3,-4 4,0-3,-2 0,0-4,0 1,1-4,-1 2,1-3,3-2,7 1,3-2,-3 3,3-1,-2 2,2-1,-3 6,3-1,4 2,5-3,1 1,-1-3,-4-3,-2-4,-2 2,3 0,-1-2,0-2,-2 3,-1 1,0-2,-2 2,8 1,6-2,0-2,2 3,2-1,9 0,0-2,3-2,0 3,3 1,-5-2,-3 8,-2 0,-5-1,2-2,-2-4,-4 2,-5 0,-4-2,-2-2,-2 0,-1-2,3 3,5 5,1 1,-1 2,-2 3,-2 3,-1-2,2 0,0 1,0 6,2 1,1-2,-6-1,-2-1,-2-4,-4 0,-5 0,4 1,-1 3,0 0,3 1,1 1,-2 0,0 0,-3 0,0 1,-1-1,-4 4,1-2,-1-2,-2-1,-2 0,-2 0,-1 0,-1 1,0 7,0 7,-1 0,1-1,0-4,0-3,-1 5,1 5,0-1,0 1,0-2,0-4,0 8,0 8,0 4,0 8,0-2,0-1,0-1,0-4,0-2,0 1,0 0,0-6,0-6,0-3,0-3,0-4,0-2,0-3,4-2,1 0,0 0,7-5,0 3,3 2,3 1,-2 0,-1-4,2-5,2-5,1-4,0 1,6 0,1-2,0-1,-1 3,-1-1,-1 0,-1-1,0-2,-1 0,4-2,0 0,1 0,-1 0,-2 0,4 0,0-1,3 1,0 0,6 0,0 0,9 0,1 0,0 0,-5 0,-2 0,0 0,9 0,2 0,-7-3,-3-2,-1-4,-1 1,-2 0,0-1,-3 0,-3 2,0-1,-1 0,2-6,-1-1,-5 0,-4 1,-6-1,-1-1,0 2,-2 0,4-2,3-2,1 3,2-1,4-8,1-5,15-7,-1-3,9-16,-1-3,-2-7,2 1,4-8,-3 1,-3 1,-6-3,-9 1,-8 4,0 3,-4 4,-2 2,-5 7,-4 2,-4 4,-3 0,-2 3,-1 2,-1 4,0 5,0 3,1 0,-1 1,1 1,0 2,0 1,0 1,0-3,0-5,0 0,0 1,0 1,0 3,-4-3,0-6,-5-2,0-2,2 2,-3 3,-2 4,0 3,-1-1,1 0,3 2,-1-3,-2 0,1 1,2 1,-2-5,-1-6,-8 1,1 3,3-1,0 6,0-4,2 1,0-3,2 2,3 2,0 3,1-5,-2-1,-2-2,-4-3,1 3,-8 2,0 4,0 0,0 4,1 3,-5-1,4-2,1 1,-7-3,-2 3,1-6,1-1,-2 2,1 5,-10 3,-1 2,-6 1,6-1,-10-4,-2-6,2 3,0 2,5 1,-6-3,3 4,-1 2,3 0,0-7,-1 1,0 1,6 2,-3 1,4 4,-7 2,1 3,-3 2,8-3,-5-1,2 1,2 4,0-4,-4 0,2 0,-2 2,3 3,2-1,-4 2,-1 3,3 1,2 3,4 1,5 1,-6 0,-6-4,-5 0,2-1,-6 2,2 0,3 2,6 0,6 0,2 1,0 0,1 1,0-1,1 0,0 0,-3 0,-7 0,1 0,4 0,4 0,-3 0,0 0,-4 0,-6 0,-7 0,2 0,3 0,2 0,1 0,5 0,2 0,0 0,2 0,5 4,0 1,1 4,3 0,2 6,1 0,2-1,-3-5,-4-2,-2-4,-2-1,1 2,2 1,3-1,-2 3,1 0,1-1,2-2,2 3,1-1,-4 0,0-2,1-1,-7-2,-2 0,-2-1,2 0,2-1,4 1,-1 0,1 0,1 0,2-1,2 1,1 0,0 4,-2 1,2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6:57.9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1589 596,'-30'-54,"-19"-57,45 101,0 0,0 1,-1-1,0 1,-1 0,0 0,-1 1,1 0,-2 0,1 0,-1 1,-6-4,-137-157,133 157,0 1,-1 1,0 1,-1 1,0 0,0 1,0 2,-4-1,-23-6,-129-57,6 67,159 2,0 1,0 1,0-1,0 2,1-1,0 1,-1 1,1 0,-5 4,-26 11,25-13,1 1,0 1,0 0,1 1,0 0,0 1,1 1,1 0,0 1,1 0,0 1,1 0,0 0,0 3,-13 20,-1-1,-2-1,-2-2,-25 23,34-32,1 1,0 0,2 1,1 1,1 0,2 1,0 1,-4 18,-12 17,23-55,0-1,1 1,-1 0,2 0,-1 0,1 1,1-1,0 1,0-1,1 1,0 0,1 0,0 0,0-1,1 1,0 0,1 2,7 8,0 0,1-1,1 1,0-2,2 0,0 0,1-1,4 3,32 41,-31-33,-10-15,1 1,0-1,1-1,0 1,0-2,2 0,-1 0,8 4,176 101,64-15,-79-26,-169-70,1 0,0-1,0 0,0-1,0 0,1-1,-1-1,1 0,-1 0,1-2,-1 0,1 0,-1-1,4-2,159-59,-140 46,-28 14,1-1,-1 0,0 0,0 0,-1-1,1 0,-1-1,0 0,0 0,-1 0,0-1,0 0,1-3,20-46,-3-2,-2-1,-2-1,-4-1,5-37,-7 38,-4 0,-1-1,-1-59,-7 77,1 31,0-1,-1 0,-1 1,0-1,-1 0,0 0,-1 1,-1-1,0 1,0 0,-1 0,-1 0,0 0,-1 1,-4-7,-69-32,72 44,-1-1,1 1,-1 0,-1 1,1 0,-1 0,0 0,0 2,0-1,-1 1,1 0,-1 1,0 0,1 1,-1-1,0 2,0 0,-1 0,-12 0,4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7:04.9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1,'641'0,"-623"0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7:07.2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1482 66,'-8'-8,"-50"-25,48 30,-1 1,0 0,-1 0,1 2,0-1,0 1,0 1,0 0,0 1,0 0,0 0,0 1,0 1,1 0,-1 0,1 1,1 0,-1 1,1 0,-1 0,2 1,-1 1,1-1,0 1,-3 5,-7 12,1 0,1 1,2 1,1 1,0-1,-2 15,-6 23,9-33,2 0,2 0,0 1,3 0,-1 16,5-37,0 0,-1 1,-1-1,0 0,0 0,-1 0,-1 0,0-1,-5 9,-37 111,35-95,1 0,3 0,0 1,3 0,1 0,2 0,1 1,2-1,1 0,-1 35,-1-65,0 0,0 1,1-1,0 0,0 0,1 1,-1-1,2 0,-1 0,1-1,0 1,0 0,1-1,0 0,0 0,1 0,-1 0,1-1,0 0,2 1,30 30,-34-30,1-1,1-1,-1 1,1 0,0-1,0 0,0 0,0 0,1-1,-1 0,1 0,0 0,0-1,2 1,21-10,-18-1</inkml:trace>
  <inkml:trace contextRef="#ctx0" brushRef="#br0" timeOffset="1308.887">2101 1,'0'19,"0"0,2 0,0 0,2 0,0-1,1 1,0-1,3 2,72 251,-17-69,-55-177,-1 0,-2 0,0 1,-1 0,-2 0,-1 0,0 0,-2 0,-3 12,2 45,-32 19,14-56,-85 151,-58 92,152-197,11-104</inkml:trace>
  <inkml:trace contextRef="#ctx0" brushRef="#br0" timeOffset="14719.241">2211 2408,'0'-34,"2"16,-2 0,0 0,0 0,-2 0,0 1,-1-1,-1 0,-1 1,0 0,-2 0,0 0,-4-6,-11-28,21 45,-1 0,1 1,-1 0,0-1,-1 1,1 0,-1 0,0 0,-1 1,1-1,-1 1,0-1,0 1,0 0,0 1,-1-1,0 1,-1-1,-67-38,62 35,0 0,0 1,0 0,0 0,-1 2,0-1,0 1,-1 1,1 0,-1 1,1 0,-4 1,6-1,1 1,0 0,-1 0,1 1,0 1,-1-1,1 1,0 1,0 0,0 0,0 1,0 0,0 0,1 1,-1 1,1-1,-5 5,4-3,0 0,0 1,1 0,0 0,0 1,0 0,1 1,1-1,0 1,0 1,-3 6,-49 98,56-107,0 0,0 1,1-1,0 0,1 1,0-1,0 0,0 1,1-1,0 0,0 1,1-1,0 0,0 0,1 0,0 0,0-1,0 1,1-1,0 0,0 0,1 0,0 0,0-1,0 0,1 0,-1 0,1-1,0 1,1-1,2 1,160 101,-62-24,-95-77,0-1,1 0,-1 0,1-2,0 1,0-2,0 0,0 0,0-1,0-1,0 0,-1-1,1 0,-6 1,-1-1,1 1,-1-1,0 0,1-1,-1 0,0 0,-1 0,1 0,-1-1,1 0,-1 0,0-1,0 1,-1-1,0 0,1-1,42-37,-41 37,0-1,0 1,0-1,-1-1,-1 1,1-1,-1 1,0-1,-1 0,0-1,0 1,-1-1,0 1,0-1,-1 0,0 1,-1-1,0 0,0 0,-1 0,0 1,-2-9,2-14,1 9</inkml:trace>
  <inkml:trace contextRef="#ctx0" brushRef="#br0" timeOffset="29659.908">1019 2628,'148'36,"55"-26,-134-12,132-41,-189 41,0-1,-1 0,1-1,-1-1,0 1,0-2,0 1,-1-2,0 1,0-1,0-1,-1 0,0 0,-1-1,0 0,0-1,-1 1,0-1,-1-1,0 1,-1-1,2-6,-4 11,6-16,0 0,-2-1,0 0,-1 0,-2-1,0 1,-2-2,-1 12,1-6,0 1,-1 0,-1-1,0 1,-2 0,0-1,-1 1,-1 0,0 0,-2 1,0-1,-1 1,0 0,-2 1,-6-10,-76-80,-26 20,2 49,80 32,0 1,-1 2,1 1,-30 4,-15-1,71-2,-1 0,1 1,0 0,0 0,0 1,0 0,1 1,-1 0,0 0,1 1,0 0,0 1,0 0,1 0,-1 0,1 1,-1 1,-16 15,14-14,-1 1,2 0,-1 1,2 0,-1 0,1 1,1 0,-5 9,-32 102,42-96,0 1,2 0,2-1,0 1,1-1,2 0,1 0,4 11,60 92,-67-119,0-1,1 1,0-1,1 0,0 0,0 0,1-1,0 0,1 0,0-1,0 1,0-1,1-1,0 1,1-2,-1 1,1-1,0 0,0-1,7 3,2-2</inkml:trace>
  <inkml:trace contextRef="#ctx0" brushRef="#br0" timeOffset="35965.34">68 2784,'-28'43,"22"-22,2-1,0 1,1 0,1 1,1-1,0 0,3 19,-7 99,-3-81,3-1,2 1,4 32,0-33,-1-56,-1 1,1-1,0 1,0 0,0-1,0 1,0 0,0-1,1 1,-1-1,0 1,1 0,-1-1,1 1,0-1,-1 1,1-1,0 0,0 1,0-1,0 0,0 0,0 1,1-1,-1 0,0 0,1 0,-1 0,0-1,1 1,-1 0,1 0,-1-1,1 1,-1-1,1 0,0 1,-1-1,1 0,0 0,-1 0,1 0,-1 0,1 0,1-1,184 23,-20 13,164 12,109 16,-216-58,-116 14,115 40,-137-51,0-3,0-4,2-4,31 1,-45 1,29 0,0 4,48 9,120-2,-187-11,-78 1,1 0,0-1,-1 0,1 0,0-1,-1 0,0 0,1 0,-1-1,0 0,0 0,0 0,-1-1,1 0,-1 0,0-1,0 1,0-1,-1 0,1 0,-1-1,0 1,-1-1,2-3,21-22,11-33,-32-135,-7 116,2-584,0 665,1 1,-1-1,1 1,-1-1,1 1,-1-1,0 1,0-1,1 1,-1-1,0 0,-1 1,1-1,0 1,0-1,-1 1,1-1,-1 1,1-1,-1 1,1-1,-1 1,0 0,0-1,0 1,0 0,0 0,0 0,0 0,0 0,0 0,-1 0,1 0,0 0,-1 0,1 0,-1 1,1-1,-1 1,1-1,-1 1,1 0,-1-1,1 1,-1 0,1 0,-1 0,1 0,-1 0,0 1,1-1,-1 0,1 1,-1-1,0 1,-111 55,-162-28,-244-6,26 14,-1111-37,1586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6:36.59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3515 1464,'39'-139,"-11"-165,-29-45,-1 322,-1 0,-1 1,-1-1,-2 1,0 1,-2-1,-1 1,-83-157,82 166,-1 2,0-1,-1 2,0-1,-1 2,-1 0,0 1,0 0,-3 0,-15-12,6 5,-1 2,0 2,0 0,-2 2,0 1,0 1,-1 2,-5 0,-22 0,0 2,-1 3,1 3,-23 3,-34 0,-584-3,678-1,0 2,0 0,1 2,-1 0,1 1,-1 1,1 1,1 1,-1 1,1 0,0 2,-12 8,-226 175,237-180,0 1,1 0,1 2,0 0,1 1,1 1,0 1,2 0,-6 10,-8 12,21-34,1 1,1 0,-1 0,2 0,-1 1,1 0,0 0,1 0,0 0,0 1,1-1,0 2,4 260,1-254,0 0,1 0,1 0,1 0,0-1,2 0,-1 0,2 0,0-1,1-1,10 13,-18-25,12 15,0 0,2-1,0-1,1-1,0 0,1-1,0 0,1-2,1 0,0-1,-4-1,138 53,-133-50,1-1,0-1,1-1,0-1,0-1,1-1,18 1,310 35,102-38,123-4,-381-42,-191 42,0-1,1 1,-1-1,0 0,1 0,-1-1,0 0,0 0,0 0,-1 0,1-1,0 0,-1 0,0 0,1-1,-1 1,0-2,45-34,-33 31</inkml:trace>
  <inkml:trace contextRef="#ctx0" brushRef="#br0" timeOffset="8704.005">6188 1906,'-21'-43,"-69"-49,-36-44,-51 55,150 56,23 21,1 0,-1 0,0 0,-1 1,1 0,-1-1,1 2,-1-1,0 0,0 1,0 0,0 0,-1 1,1-1,-1 1,-253 2,248-2,-1 2,0-1,1 1,-1 1,1 0,-1 1,1 0,0 1,0 0,0 1,1 0,-9 6,-116 77,118-77,0 0,0 2,1-1,0 2,2 0,-1 1,2 1,0 0,-2 5,-10 9,-42 20,61-48,1 0,0 1,0 0,0 0,0 0,0 1,1-1,-1 1,1 0,0 0,0 1,0-1,1 1,0 0,0 0,0 0,0 0,1 1,0-1,0 0,0 2,1 1,-1 1,1-1,1 0,0 1,0-1,0 0,1 1,0-1,1 0,0 0,0 0,1 0,0 0,0 0,1-1,0 1,0-1,1 0,0-1,0 1,1-1,-1 0,2 0,-1 0,0-1,1 0,0 0,0-1,0 0,1 0,1 0,11 5,0 1,-1 1,0 0,0 2,-2 0,0 1,0 1,-1 0,-1 2,0 0,49 46,35 13,-87-69,1 0,0 0,0-1,1-1,-1 0,1-1,0 0,1-1,-1-1,0 0,1-1,-1-1,1 0,-1-1,1 0,-1-1,0-1,0 0,0-1,13-5,127-67,-135 64,-1 0,0-1,-1-1,-1 0,0-2,-1 1,0-2,-1 0,-1-1,-1 0,-1-1,-6 12,2-2,-1-1,0 1,0-1,-1 0,0 0,-1-1,-1 0,1 1,-2-1,1 0,-1-6,42-82,-39 91,0 1,0 0,-1-1,0 0,0 0,-1-1,0 1,0 0,-1-1,0 0,0 0,-1 0,-2 7,1 0,0 0,-1 0,1 0,-1 0,0 1,1-1,-1 0,0 0,0 0,0 1,-1-1,1 0,0 1,-1-1,1 1,-1 0,1-1,-1 1,0 0,1 0,-1 0,0 0,0 0,0 1,1-1,-1 0,0 1,0-1,0 1,0 0,-2 0,-71-4,67 4,-15 1,2-1</inkml:trace>
  <inkml:trace contextRef="#ctx0" brushRef="#br0" timeOffset="10770.261">4929 1464,'-665'0,"624"4,0 1,0 3,0 1,1 2,1 1,0 2,-21 12,29-13,11-3,0 1,1 1,0 1,1 0,0 1,-9 11,10-10,-105 117,-115 148,116-112,111-145,1 0,1 0,2 1,0 0,1 1,2-1,0 1,2 0,1-1,0 1,5 22,15 82,-17-117,1-1,1 1,0-1,0 0,1 0,0-1,1 0,0 0,1 0,0-1,0-1,1 1,0-1,1 0,0-1,3 2,55 51,36 38,-48-45,46 29,10-14,-98-56,2-1,-1 0,2-2,-1 0,1-1,1 0,-1-1,1-1,0-1,2-1,241-2,-238-2,27 1,0-1,-1-2,1-3,-1-2,0-2,0-2,21-10,-20 2,-2-2,-1-3,-1-2,-1-1,16-15,102-101,-153 127,0 0,-1-1,-1 0,0 0,-1-1,-1 0,-1-1,0 1,-2-1,0 0,-1 0,-1 0,0 0,0-512,-45-86,45 612,-1 1,1-1,-1 1,0 0,0-1,-1 1,1-1,-1 1,0 0,0-1,0 1,-1 0,1 0,-1 0,0 0,-1 0,1 0,0 1,-1-1,0 1,0-1,0 1,0 0,-1 0,1 1,-1-1,1 1,-1-1,0 1,0 0,0 1,0-1,-1 1,1 0,0 0,-1 0,0 0,-4 4,0 1,1 0,-1 1,1 0,0 0,0 0,0 1,1 0,-1 1,2 0,-1 0,1 0,0 1,0 0,1 0,0 0,0 3,3-8,-9 13</inkml:trace>
  <inkml:trace contextRef="#ctx0" brushRef="#br0" timeOffset="24724.841">1086 625,'-4'-173,"-56"76,50 86,0 2,0-1,-1 2,0-1,-1 2,1-1,-1 1,-6-1,-47-31,54 30,0 0,0 1,-1 0,0 1,0 1,0 0,-1 0,0 1,-1 1,1 0,-1 1,1 0,-11 0,-201 6,206 0,1 1,0 1,0 1,0 0,1 1,0 1,0 1,1 0,0 1,1 1,0 0,0 1,1 1,-8 11,-30 20,36-31,10-10,1 1,0 0,-1 0,1 1,1 0,-1-1,1 1,0 1,0-1,0 1,1-1,-1 1,2 0,-1 0,1 1,0-1,0 0,0 1,1 0,-33 156,30-139,1 0,0 0,2 0,0 0,2 0,2 8,31 72,-24-84,2-1,1 0,0 0,1-2,1 0,0 0,2-1,0-1,0-1,2 0,4 1,99 70,-109-74,0 2,0 0,1-2,0 1,1-2,0 0,1 0,0-2,1 0,-1-1,1 0,1-1,-1-1,1-1,6 0,248-5,-261 1,-1-1,1-1,-1 0,0 0,0-1,0 0,0-1,0 0,0-1,-1 0,0 0,0-1,-1 0,1 0,-1-1,-1 0,1-1,5-7,116-130,-17-2,-107 134,-2 0,0 0,0 0,-1 0,-1-1,0 1,-1-1,-1 1,0-1,-1-2,0-25,2 38,0-1,-1 0,1 0,-1 1,0-1,0 1,0-1,-1 1,1-1,-1 1,0-1,0 1,0 0,0 0,-1 0,1 0,-1 1,1-1,-1 1,0-1,0 1,0 0,-1 0,1 1,-3-2,-9-4</inkml:trace>
  <inkml:trace contextRef="#ctx0" brushRef="#br0" timeOffset="51259.628">4642 426,'30'0,"0"-1,0 1,0 2,0 1,-1 1,1 1,3 3,10 2,0-3,0-1,1-2,-1-2,1-2,25-4,34 2,692 2,-574 23,53-1,-99-9,64 26,-33-24,-107 34,-62-25,-27-18,-1 1,1-1,-1 2,0 0,-1 0,0 0,0 1,-1 0,0 0,3 7,70 120,-23-3,25 82,-32-89,-31-69,16 95,9 70,-38-198,31 153,-17-13,23 17,-16-5,-6 71,-21 118,0-357</inkml:trace>
  <inkml:trace contextRef="#ctx0" brushRef="#br0" timeOffset="52220.742">7800 2569,'1'369,"-2"-365,1 0,0 0,0 0,0 0,0 1,1-1,0 0,0 0,0 0,0 0,1 0,0 0,-1-1,1 1,1 0,-1-1,0 1,1-1,0 0,0 0,0 0,0 0,0-1,0 1,1-1,-1 0,1 0,0 0,0 0,0 0,0-1,0 0,0 0,0 0,0 0,0-1,0 0,0 0,1 0,-1 0,0 0,3-2,5-4,-1-2,0 0,0 0,0-1,-1 0,-1-1,0 0,6-8,38-38,98-30,-138 76</inkml:trace>
  <inkml:trace contextRef="#ctx0" brushRef="#br0" timeOffset="55620.764">7293 2480,'-31'55,"-32"180,54-216,-1 0,0-1,-1 0,-1 0,-1-1,-13 14,3-5,-81 76,90-97,-1-1,1 0,-1 0,0-1,0-1,0-1,0 0,0-1,0-1,0 0,0-1,-1 0,8 1,-106-35,68 15,-227-51,-43-2,106 25,70 17,-31-20,154 46</inkml:trace>
  <inkml:trace contextRef="#ctx0" brushRef="#br0" timeOffset="56970.56">5945 2480,'-35'33,"24"-24,0 0,-1 0,0-1,-1-1,1 0,-1 0,-1-2,1 1,-13 2,14-5,0 0,0 1,1 1,0 0,0 0,0 1,0 1,1 0,0 0,-4 4,-37 17,46-26,0-1,0 1,0 1,0-1,1 1,-1-1,1 1,-1 1,1-1,0 1,1-1,-1 1,0 0,1 0,0 1,-2 2,0-1,1 1,0 0,1 1,-1-1,1 1,1-1,-1 1,1 0,1 0,0 0,0 0,0 0,1 0,0 0,0 0,1 0,0 0,1 0,0 0,0 0,1 0,2 6,106 115,-23-34,-80-83</inkml:trace>
  <inkml:trace contextRef="#ctx0" brushRef="#br0" timeOffset="71405.723">7536 426,'1'6,"0"1,1-1,0 0,0 1,1-1,-1 0,1-1,1 1,-1 0,1-1,0 0,0 0,1 0,0 1,17 22,-17-20,0 1,1-1,0-1,0 1,1-1,0 0,0 0,0-1,1 0,0 0,0-1,1 0,0-1,-1 0,2 0,0 0,-2-2,-1 0,0 1,1 0,-1 0,-1 1,1-1,0 2,-1-1,0 1,0 0,0 0,-1 0,0 1,0 0,0 0,-1 0,3 6,6 8,-8-15,0 0,0 1,-1-1,1 1,-1 0,-1 0,1 1,-1-1,0 1,-1 0,1 0,-1 0,-1 0,1 0,-1 0,-1 0,1 0,-1 1,0-1,-1 0,0 0,0 1,0-1,-1 0,0 0,0-1,-1 1,0 0,0-1,-2 2,-109 69,87-62,-171 82,112-22,85-74,-1 0,1 0,0 0,0 0,-1 0,1-1,-1 1,1 0,0 0,-1-1,0 1,1-1,-1 0,1 1,-1-1,1 0,-1 0,0 0,1 0,-1 0,0 0,1 0,-1-1,1 1,-1-1,1 1,-1-1,-6-6</inkml:trace>
  <inkml:trace contextRef="#ctx0" brushRef="#br0" timeOffset="73100.371">7999 1287,'-1'24,"1"0,2 0,0 0,1-1,2 1,0-1,4 7,-8-27,1 0,0 0,0 0,0 0,0 0,0-1,0 1,1-1,-1 0,1 1,0-1,-1-1,1 1,0 0,0-1,1 1,-1-1,0 0,0 0,1 0,-1 0,0-1,1 1,-1-1,0 0,1 0,-1 0,1-1,-1 1,0-1,1 0,-1 0,0 0,0 0,0 0,1-1,-1 1,-1-1,1 0,0 0,0 0,-1 0,1-1,-1 1,0-1,1 1,-1-1,0 0,-1 0,1 0,0 0,-1 0,21-32,-18 28,0-1,1 1,0 0,0 1,0-1,1 1,0 0,0 1,0-1,1 1,5-3,172-66,-161 69,-4 2</inkml:trace>
  <inkml:trace contextRef="#ctx0" brushRef="#br0" timeOffset="74256.123">8794 801,'25'38,"-17"-32,1 1,-1-1,1 0,0-1,1 0,0-1,-1 0,1 0,0-1,2 0,64 29,-73-31,-1 1,0 0,1 1,-1-1,0 0,-1 0,1 1,0-1,-1 1,1 0,-1-1,0 1,0 0,0 0,0 0,0 0,-1 0,1 0,-1 0,0 0,0 0,0 0,0 0,-1 0,1 0,-1 0,1 0,-1 0,0 0,-1-1,1 1,0 0,-1 0,1-1,-1 1,0-1,0 0,0 1,0-1,0 0,0 0,-1 0,1-1,-1 1,1 0,-1-1,0 0,0 0,-1 1,-74 38,36-13,32-18</inkml:trace>
  <inkml:trace contextRef="#ctx0" brushRef="#br0" timeOffset="78214.382">11555 2303,'0'2,"1"2,-1 1,1 0,-1 0,-1 0,1-1,-1 1,0 0,0 0,0-1,0 1,-1-1,0 1,0-1,0 1,-1-1,1 0,-1 0,-3 3,-22 25,24-25,0-1,-1-1,0 1,0-1,0 0,0 0,-1 0,0-1,0 1,0-2,0 1,-1-1,1 0,-1 0,0 0,0-1,0 0,0-1,-5 1,-11 1,0 2,0 0,1 2,0 0,0 1,0 1,1 2,1 0,-20 13,-164 65,-57 2,201-77,-1-3,0-2,-1-3,1-3,-1-3,-35-5,-36 3,-680 2,650-26,144 21</inkml:trace>
  <inkml:trace contextRef="#ctx0" brushRef="#br0" timeOffset="79249.495">9589 2678,'-194'14,"-5"-4,61 12,129-22,7-1,-1 0,1 1,0-1,-1 1,1-1,0 1,-1 0,1 0,-1 0,1 0,0 0,-1 1,1-1,-1 1,1 0,0-1,0 1,-1 0,1 0,0 0,0 1,0-1,0 0,0 1,0 0,1-1,-1 1,0 0,1 0,-1 0,1 0,0 0,0 0,0 0,0 0,0 0,0 1,0 0,43 44,113 152,-7-21,-127-152,-15-21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08:01.0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377 114,'-123'-39,"116"38,1 1,-1 0,0 1,1-1,-1 1,1 0,-1 1,1-1,-1 1,1 1,0-1,0 1,0 0,0 1,1-1,-1 1,1 0,0 1,0-1,0 1,1 0,-1 0,1 0,1 1,-1-1,1 1,0 0,0 0,0 0,1 1,0-1,-22 80,-42 48,66 90,0-220,0 0,0 0,0-1,1 1,-1 0,1 0,0-1,0 1,1-1,-1 1,1-1,0 1,-1-1,2 0,-1 0,0 0,0 0,1 0,0 0,0-1,-1 1,1-1,1 0,-1 0,0 0,0 0,1 0,1 0,166 89,108 50,-145-94,56 37,-163-73,0-1,1-2,0 0,1-2,0-1,13 0,7 3,287 27,35-13,752-23,-1105 0,0-1,0 0,0-2,0 0,0-1,-1-1,0-1,0 0,2-3,-5 4,95-61,-94 47,0-2,-2 1,0-2,-1 0,-2 0,0-1,-2-1,0 1,-2-1,-1-1,0 1,-2-1,-2 1,0-1,-1 0,-2 1,0-1,-4-10,6 17,0 1,-2-1,-1 0,0 0,-1 1,-1 0,-1 0,0 0,-1 1,-1 0,-1 0,-25-40,28 46,1 0,-2 0,0 1,0-1,0 2,-2-1,1 1,-1 0,0 1,-4-2,-17-11,-2 2,0 1,-1 1,-1 2,0 1,-18-3,-157-14,81 17,-1 5,0 5,-28 8,-19-2,-245 11,-70-3,310-12,113 3,-20 0,1-3,-1-4,-78-16,9 4,109 2,39 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0:29.7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0,'618'0,"-598"0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0:30.9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1,'52'33,"162"41,-3-69,-121-7,-16 2,-54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0:33.7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0,'314'1,"-105"21,229-22,-415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0:34.7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1 265,'92'37,"-53"-31,-1-3,1-1,0-1,0-3,-1-1,24-6,349-78,206-59,-305 80,-277 72,-35-6,1 0,-1 0,0 0,1 0,-1 0,1 0,-1 0,1 1,-1-1,1 0,-1 0,0 1,1-1,-1 0,1 0,-1 1,0-1,1 0,-1 1,0-1,0 1,1-1,-1 0,0 1,0-1,1 1,-1-1,0 1,0-1,0 0,0 1,0-1,0 1,0-1,0 1,0-1,0 1,0-1,0 1,0-1,0 1,0-1,0 1,-1-1,1 0,0 1,0-1,-1 1,1-1,0 0,0 1,-1-1,1 0,0 1,-1-1,1 0,-1 1,1-1,0 0,-1 0,1 1,-1-1,1 0,-1 0,1 0,-112 23,-434 123,341-88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26:28.9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4462 8328,'31'13,"-2"-7,1-2,0-1,-1-2,1-1,19-2,15 0,210-42,-178 16,-34 1,31-22,-73 30,-1-1,-1-1,-1 0,-1-2,-1 0,-1 0,-1-1,-2-1,0 0,-1-1,-1 0,-2 0,-1-1,-1 0,-1 0,0-18,-1-13,-3 0,-2 0,-3 0,-2 1,-2-1,-4 2,-5-15,-71-198,3 66,80 194,0 1,0 0,0 0,-1 1,0-1,0 2,-1-1,0 1,0 0,-1 1,1 0,-1 0,0 1,-1 0,1 0,-1 1,1 1,-1-1,0 2,0-1,0 1,-4 1,-18-1,0 1,0 2,0 2,1 0,-1 2,-14 6,-113 46,106-41,43-14,0-1,0 1,0 1,1 0,-1 0,1 1,0 0,0 0,1 1,0 1,-3 2,-74 84,23 5,36-46,-23 27,-2 33,40-89,7-17,0 1,0-1,1 1,0 0,0 0,0 0,1 0,0 0,1 0,-1 1,1-1,1 0,-1 1,1-1,1 1,0-1,-1 1,2-1,-1 0,1 1,1-1,1 3,51 87,37 127,-45-77,-38-133,-1 1,-1 0,0 0,-1 1,-1-1,0 2,-1-1,0 2,-3 0</inkml:trace>
  <inkml:trace contextRef="#ctx0" brushRef="#br0" timeOffset="2446.227">5876 7201,'-22'39,"-39"282,54-302,2 1,0-1,0 1,2-1,1 1,0 0,2 0,0 4,-1 30,0-33,1-1,0 1,1-1,2 1,0-1,1 0,6 17,-4-19,-4-12,-1-1,1 1,0-1,0 0,0 1,1-1,0 0,0-1,0 1,1 0,0-1,0 0,0 0,0 0,0 0,1 0,0-1,-1 0,3 0,142 68,81 28,-16-48,52-51,-254-2,0 0,-1-1,0 0,1-1,-1 0,0 0,-1-1,1-1,-1 0,0 0,-1-1,1 0,-1-1,-1 0,0-1,0 1,5-8,34-46,-28 40,-2-1,0 0,-2-2,0 1,-2-2,4-11,4-41,-4-1,-2-1,-4 0,-4 0,-3-1,-6-50,2 120,0-5,2-22,-2 0,-2 0,-2 0,-1 0,-4-10,4 36,1 1,-2 1,1-1,-1 1,-1 0,0 0,0 1,-1 0,-2-1,-21-28,2-2,-1-4,-2 2,-2 1,-1 1,-3 2,-25-19,50 50,0 1,-1 0,0 1,0 0,-1 1,1 1,-1 0,0 1,0 0,0 2,0 0,0 0,0 1,-13 3,-29-1,41-3,2 0,0 0,0 1,0 0,0 1,0 0,1 1,-1 1,1 0,-2 2,-338 157,320-149,24-11,0 1,-1 0,1 0,1 0,-1 1,1 1,0 0,0 0,0 0,1 1,0 0,-5 6,7-7,0 0,0 1,0 0,1-1,0 1,0 1,0-1,1 1,0-1,1 1,0 0,0 0,1 0,0 0,0 0,1 0,0 0,0 1,38 17,-21-23</inkml:trace>
  <inkml:trace contextRef="#ctx0" brushRef="#br0" timeOffset="-112479.432">9785 1,'-139'98,"-263"219,329-264,-161 114,-34 5,189-125,7-1,-2-4,-2-3,-1-4,-51 15,-71-9,-144-20,194-25,1-6,0-7,0-6,0-8,85 17,0-3,1-3,-45-22,-116-58,-123 14,-277-127,467 159,98 30,-2 2,0 3,-2 2,0 3,-9 1,48 9,-159-19,131 17,1 2,-1 2,-45 4,4 0,88-3,0 1,0-1,1 1,-1 0,0 0,0 0,1 0,-1 0,0 1,0 0,1 0,-1 0,1 0,-1 1,1-1,-1 1,1 0,0 0,0 0,0 0,0 1,0-1,0 1,1 0,-1 0,1 0,0 0,0 0,0 0,-1 3,-8 129,-15-9,-4 62,31-28,-1-151</inkml:trace>
  <inkml:trace contextRef="#ctx0" brushRef="#br0" timeOffset="-111650.581">4109 663,'1'244,"-2"-241,1-1,0 1,0-1,1 1,-1-1,1 1,-1-1,1 1,0-1,0 0,0 1,0-1,0 0,0 0,1 0,-1 0,1 0,-1 0,1 0,0 0,0-1,0 1,0-1,0 1,0-1,0 0,0 0,1 0,-1 0,0 0,1 0,-1-1,0 1,1-1,-1 1,1-1,-1 0,1 0,-1 0,1-1,-1 1,1-1,-1 1,1-1,-1 0,3-1,180-66,-56 17,-83 32,-26 14</inkml:trace>
  <inkml:trace contextRef="#ctx0" brushRef="#br0" timeOffset="-108835.193">862 4020,'0'-5,"-1"0,1 0,-1 1,1-1,1 0,-1 0,0 0,1 1,0-1,0 0,1 1,-1-1,1 1,0-1,0 1,0 0,1 0,0 0,0 0,0 0,1-1,3-1,0 0,1 0,-1 1,1 1,0-1,0 1,0 0,1 1,-1 0,1 0,0 1,0 0,-1 1,1 0,1 0,5 1,302 26,-147-19,77 7,-47 25,106-33,-175-8,580 2,-687 0</inkml:trace>
  <inkml:trace contextRef="#ctx0" brushRef="#br0" timeOffset="-84754.915">15461 3094,'72'33,"123"38,-172-63,0-1,1-1,-1-2,1 0,0-1,1-2,-1 0,0-2,15-2,22 1,250 1,-279-4,-1-2,1 0,-1-2,-1-1,0-2,0-1,22-14,126-95,-79 33,-52 39,-38 36,0 1,-1-1,0-1,-2 1,1-1,-2 0,0-1,-1 1,0-1,-1 0,-1 0,-1 0,0 0,-1 0,-1 0,0-1,-1 1,-2-5,1 6,0 0,0 0,-2 0,0 1,0-1,-2 1,1 0,-2 1,0 0,-2-2,-24-44,-80-93,42 68,67 76,-1 1,0-1,0 2,0-1,-1 1,0 0,0 0,0 1,-1 0,0 0,0 0,0 1,-1 1,1 0,-1 0,0 0,0 1,-3 0,-278-18,209 20,-206 14,241-8,29-4,-1 0,1 1,0 0,0 1,0 2,0-1,-7 5,-109 85,117-83,0 1,1 1,0 1,1 0,1 1,1 0,0 1,1 0,-2 5,5-3,-1-1,2 1,1 0,0 1,2 0,0 0,1 0,1 0,1 0,0 0,2 1,0-1,2 0,0 0,1 0,1 0,1-1,3 6,-1-7,1 0,0-1,2 0,0-1,1 0,0-1,2 0,2 2,22 26,-30-34,0-1,0 0,1-1,-1 1,2-2,-1 1,1-1,0-1,0 0,1 0,0-1,0 0,8 1,0 0</inkml:trace>
  <inkml:trace contextRef="#ctx0" brushRef="#br0" timeOffset="-27548.909">15196 4198,'630'0,"19"-46,-312 47,-298-5,-26 0</inkml:trace>
  <inkml:trace contextRef="#ctx0" brushRef="#br0" timeOffset="-66737.276">5566 4838,'6'-3,"0"-1,0 1,-1 1,2-1,-1 1,0 0,0 1,1-1,-1 1,1 1,-1-1,1 1,-1 0,1 0,1 1,7-1,175 9,-176-5,0 0,0-1,0-1,1-1,-1 0,1-1,-1 0,0-1,11-2,-15-2,-5 0</inkml:trace>
  <inkml:trace contextRef="#ctx0" brushRef="#br0" timeOffset="-65050.243">4240 4882,'467'0,"-347"28,-100-20,-5-3</inkml:trace>
  <inkml:trace contextRef="#ctx0" brushRef="#br0" timeOffset="-94709.941">6935 3138,'47'16,"-37"-14,-1-1,1 0,0-1,0 0,-1 0,1-1,0 0,-1-1,1 0,-1-1,0 1,1-2,-1 0,-1 0,1 0,0-1,5-5,-7 2,0 0,0 0,-1-1,-1 0,1 0,-1-1,-1 1,0-1,0 0,-1 0,0-1,-1 1,0-1,-1 1,0-3,-1-207,0 209,0 1,-1-1,0 1,-1-1,0 1,-1 0,0 0,0 0,-1 0,-1 1,1-1,-2 1,1 0,-1 1,0-1,-1 1,0 0,-6-4,-114-85,93 64,22 20,-1 0,0 0,-1 2,-1-1,0 2,0 0,-1 1,-9-4,-113-46,20 17,72 27,0 3,-1 1,-1 3,0 2,0 1,0 3,-1 2,-14 3,-7-2,62-2,1 0,0 1,-1 0,1 0,-1 0,1 1,0 0,-1 1,1 0,0 0,0 0,0 1,0 0,1 1,-1-1,1 1,0 0,0 1,0-1,0 1,1 1,0-1,0 1,0-1,1 2,0-1,0 0,1 1,-57 136,13-7,43-107,2 1,1-1,1 0,2 1,1-1,1 0,2 0,0 0,2-1,4 6,-6-23,0 1,1-1,1 0,0-1,1 0,-1 0,2-1,0 0,0-1,5 4,5-2,0-1,1 0,0-2,1 0,-1-2,1 0,0-1,1-1,-1-2,1 0,-1-1,0-1,19-4,38 3,26-15,-75 8,1 2,-1 1,1 2,0 1,0 1,0 2,1 0,5 3,123-3,-158 0,-1 0,1 0,-1 0,0 0,1 0,-1 0,1-1,-1 1,0 0,1-1,-1 1,0-1,1 0,-1 1,0-1,0 0,1 0,-1 0,0 1,0-1,0 0,0-1,0 1,0 0,-1 0,1 0,0 0,-1-1,1 1,-1 0,1-1,-1 1,1-1,-1 1,0 0,0-1,0 1,1-1,-2 1,1 0,0-1,0 1,0-1,-1 1,1 0,0-1,-1 1,0 0,1-1,-1 1,0 0,1 0,-1-1,0 1,0 0,0 0,0 0,-1 0,-12-13</inkml:trace>
  <inkml:trace contextRef="#ctx0" brushRef="#br0" timeOffset="-92514.196">9321 3138,'0'3,"0"1,1-1,0 1,-1-1,1 1,1-1,-1 1,0-1,1 0,0 0,0 0,0 0,0 0,0 0,1 0,-1-1,1 1,-1-1,1 0,0 1,0-2,0 1,0 0,1 0,-1-1,2 1,93 25,-92-26,51 9,85 16,1-5,72-3,337-19,-542 1,1 0,-1-1,0 0,0-1,0 0,0-1,0 0,0 0,-1-1,1-1,-1 1,0-1,-1-1,1 0,-1 0,0-1,0 1,0-3,28-31,-30 35,0-1,0 0,-1 0,0-1,0 1,0-1,-1 0,0-1,0 1,0-1,-1 1,-1-1,1 0,0-6,-4-18,-1 1,-2-1,-1 1,-1 0,-2 0,-1 0,-1 1,-2 1,-1 0,-4-6,5 8,0 1,-1 0,-2 1,-1 1,0 0,-2 1,-1 1,-1 1,0 0,-15-9,-159-153,-29-8,199 165,15 13,-2 1,0 1,0 0,-1 0,-1 1,0 1,0 0,-1 1,0 0,-59-34,63 34,-1 0,-1 1,1 1,-1 0,0 1,-1 0,1 1,-1 0,0 1,-1 0,-332 4,332-1,10-1,-1 1,0 0,0 0,0 0,0 1,0-1,0 1,0 0,0 1,0-1,1 1,-1 0,1 0,-1 0,1 1,0 0,-1 0,-68 43,61-40,1 0,0 1,0 0,0 0,1 1,0 1,1 0,-1 0,2 1,-26 44,-37 38,63-87,1 1,0-1,-1 1,2 0,-1 0,1 1,0 0,0 0,1 1,0 0,0-1,1 2,0-1,0 0,1 1,0 0,0 0,1-1,0 2,1-1,0 1,-20 173,20-178,0 1,1 0,0-1,0 1,1 0,-1-1,1 1,1 0,-1-1,1 1,0-1,0 0,0 0,1 0,-1 0,1 0,1 0,-1-1,1 1,0-1,0 0,0 0,126 112,18-11,107 72,-241-170,0-1,0 0,0-1,1 0,-1-1,1-1,0 0,0-1,1-1,-1 0,0-1,0-1,1 0,8-2,34 0,109 3,-145 0</inkml:trace>
  <inkml:trace contextRef="#ctx0" brushRef="#br0" timeOffset="-88200.831">12015 3204,'61'48,"-56"-44,0 1,1-1,-1 0,1-1,0 1,1-1,-1 0,0-1,1 0,-1 0,1 0,0-1,0 0,0 0,0 0,-1-1,1 0,1-1,15 2,1-2,-1-1,0 0,0-2,0-1,0-1,-1 0,0-2,0-1,-1 0,16-10,20-10,82-54,-56-20,-68 83,0 0,-2-1,0-1,-1 0,-1-1,-2 0,0-1,5-21,34-107,-45 137,-1 1,-1-1,0 0,-1 0,0 0,-1 0,-1 1,0-1,-1 0,-1 1,0 0,-1 0,-1 0,0 0,-1 1,0 0,-1 1,0-1,-1 1,0 1,-1 0,0 0,-1 1,-4-2,-26-16,-1 3,-2 1,0 2,-1 3,-37-11,55 24,0 2,-1 1,0 2,1 0,-1 2,-7 2,-39-1,-110-1,166 2,1 2,0 0,-1 0,2 2,-1 0,1 1,0 1,-13 9,-115 93,102-80,-26 35,60-51,0 2,1-1,0 1,2 0,0 0,0 1,2 0,0 0,1-1,1 1,1 0,1 5,1-4,0 0,2 0,0 0,1-1,1 0,0 1,2-2,0 1,1-1,1-1,0 1,1-2,7 8,129 133,-110-118,33 22,-60-56,0 1,1-1,0-1,0 1,0-2,0 0,0 0,1-1,-1 0,0-1,1-1,-1 0,0 0,5-2,15-19,-21 8</inkml:trace>
  <inkml:trace contextRef="#ctx0" brushRef="#br0" timeOffset="-41021.267">5235 4153,'1240'0,"-1019"23,258-23,-458 0</inkml:trace>
  <inkml:trace contextRef="#ctx0" brushRef="#br0" timeOffset="-38191.573">7819 4065,'1342'0,"-1320"0</inkml:trace>
  <inkml:trace contextRef="#ctx0" brushRef="#br0" timeOffset="-35361.51">6428 3424,'-2'-7,"0"0,-1 0,0 0,0 1,-1-1,0 1,0-1,0 1,-1 1,0-1,0 1,0-1,-1 1,0 1,0-1,0 1,0 0,-1 1,1-1,-1 1,0 1,0-1,-2 1,-25-16,9 3,16 9,0 0,-1 1,0 0,0 0,0 1,-1 0,0 1,1 0,-1 0,0 2,-7-1,11 1,1 1,-1 0,1 1,-1 0,1 0,0 0,-1 1,1 0,0 0,0 0,0 1,0 0,0 0,1 0,-1 1,1 0,0 0,0 1,1-1,-4 4,-150 103,149-102,1 0,-1 0,2 1,-1 1,2-1,-1 1,1 0,1 0,0 1,1 0,0 0,0 0,2 0,-1 1,2-1,-1 6,0 18,1-1,2 1,1 0,2-1,2 0,1 0,2 1,4 30,-13-58,0 1,1-1,1 0,-1 1,1-1,1 0,0 0,0 0,0 0,1-1,0 1,0-1,1 0,0 0,1-1,4 5,1-4,1 0,1-1,-1 0,1-1,0 0,0-1,1-1,-1 0,1-1,-1 0,1-1,0-1,0 0,-1-1,1 0,3-2,38 1,-41 2,1 0,-1-2,1 0,-1 0,1-2,-1 1,0-2,-1 0,1-1,-1 0,0-1,0 0,-1-1,1-1,-3-2,-1-1,-1 1,1-2,-2 1,0-1,0 0,-1-1,-1 1,0-1,0-5,5-29,-1 1,-3-2,-2 1,-2 0,-2-1,-5-28,4 56,0 1,-1 0,-2 0,0 0,-1 1,0-1,-7-11,11 28,0 0,0 1,-1-1,1 1,-1 0,0 0,0-1,0 1,0 0,0 0,0 1,0-1,-1 0,1 1,-1 0,1-1,-1 1,1 0,-1 0,0 0,1 1,-1-1,0 1,-2-1,-13 2</inkml:trace>
  <inkml:trace contextRef="#ctx0" brushRef="#br0" timeOffset="-33865.822">8438 3535,'-2'-9,"0"0,-1 0,0 1,-1-1,1 1,-1 0,-1 0,0 0,0 1,0 0,-1 0,0 0,-1 0,1 1,-1 0,0 1,-1-1,1 1,-1 1,-6-3,-18-16,22 19,0 0,0 0,-1 1,1 0,-1 1,0 0,0 1,0 0,0 1,0 0,1 1,-1 0,0 0,0 2,0-1,1 1,-1 1,1-1,0 2,0 0,1 0,-1 0,1 1,0 1,-7 6,9-5,0 0,0 1,0 0,1 1,0-1,1 1,0 0,1 1,0-1,0 1,1-1,1 1,0 0,0 0,1 0,0 1,1-1,1 0,0 0,0 0,1 0,1 4,-1 40,-3 5,-1-45,1 0,0 0,1 0,0 0,1 0,1 0,0 0,1-1,1 1,0-1,1 0,1 0,0 0,1-1,7 12,-7-20,0 1,0-1,1-1,0 1,0-1,0-1,0 1,1-1,-1-1,1 0,0 0,0 0,0-1,0-1,0 1,0-2,0 1,-1-1,6-1,-5-1,0 0,0-1,-1 1,1-2,-1 1,0-1,0-1,0 1,-1-1,0-1,0 1,-1-1,1 0,-1-1,3-2,90-139,-92 135,0 0,0 0,-2 0,0-1,0 1,-1-1,-1 0,-1-1,0 1,-1 0,0-1,-1 1,-1-1,-3-12,3-9,0 29,0 1,0 0,-1 0,0 0,0 0,-1 0,0 0,0 0,0 1,-1 0,0-1,0 1,-1 1,0-1,0 1,0 0,-1 0,1 0,-1 1,0-1,0 2,-1-1,1 1,-1 0,0 0,0 0,0 1,0 0,0 1,-5-1,-12 0,3 2</inkml:trace>
  <inkml:trace contextRef="#ctx0" brushRef="#br0" timeOffset="-28848.629">12810 4153,'34'-1,"0"2,-1 1,1 2,-1 1,17 6,201 22,-36-20,136-13,-151-2,-176 2,-4 0</inkml:trace>
  <inkml:trace contextRef="#ctx0" brushRef="#br0" timeOffset="-23820.627">4528 5899,'23'-27,"-19"22,-1 0,1 1,0-1,0 1,0-1,1 1,-1 1,1-1,0 1,0 0,0 0,1 0,-1 0,1 1,-1 0,1 1,0-1,1 1,274 1,-128 39,93 7,-216-43,0 2,0 1,0 1,-1 2,0 1,8 5,78 2,-96-18</inkml:trace>
  <inkml:trace contextRef="#ctx0" brushRef="#br0" timeOffset="-21939.597">5920 5700,'1269'0,"-1246"0</inkml:trace>
  <inkml:trace contextRef="#ctx0" brushRef="#br0" timeOffset="-21052.4">6869 5457,'2'5,"0"0,1 0,0 0,0 0,0 0,1 0,-1-1,1 0,0 0,0 0,1 0,-1 0,1-1,0 0,0 0,0 0,0-1,0 0,1 0,-1 0,1 0,-1-1,1 0,0 0,2 0,21 8,89 64,15 14,-130-85,1-1,-1 1,0 0,-1 0,1 0,0 0,0 1,-1-1,0 1,1-1,-1 1,0 0,0 0,0 0,-1 0,1 0,-1 1,0-1,0 0,0 1,0-1,0 0,-1 1,0-1,1 1,-1-1,-1 1,1-1,0 1,-1-1,0 1,1-1,-2 0,1 1,0 0,-3 6,-1 1,0-1,-1 0,0 0,0-1,-1 1,0-1,-1-1,0 0,0 0,-1 0,-2 1,-42 44,42-40,-1 0,0-2,0 1,-1-1,0-1,-1 0,-1-1,1-1,-15 6,0-12,20-8</inkml:trace>
  <inkml:trace contextRef="#ctx0" brushRef="#br0" timeOffset="-15210.507">8525 4087,'-39'115,"15"6,-18 47,-2-54,13-50,2 1,3 2,-12 50,1-39,-66 54,27 41,34-63,-15-17,-27 104,80-185,0 0,-1-1,0 1,-1-1,0 0,-1-1,0 1,-1-1,0-1,-1 1,0-2,0 1,0-1,-1 0,-11 5,0 1,14-9,0 0,0-1,0 0,-1 0,1 0,-1-1,0 0,0-1,0 0,0 0,-2 0,-7-4,1 0,0-1,0-1,1 0,-1-1,1-1,0 0,0-1,1-1,0 0,0-1,1 0,0-1,0-1,1 0,1-1,0 0,-8-11,1 2,1-1,1-1,0 0,2-1,-11-25,-39-62,2 32,43 58,2 0,0-2,2 0,0-1,2 0,-1-4,-54-119,54 111,1 0,3-1,1 0,1-1,2 0,2 0,2 0,1 0,2-1,4-29,-2-41,1-139,-3 242,0 1,0 0,0-1,1 1,0 0,0 0,1 0,-1 0,1 0,0 1,0-1,1 1,-1 0,1 0,0 0,0 0,1 1,-1-1,1 1,-1 0,1 1,0-1,0 1,0 0,0 0,1 0,-1 1,1 0,-1 0,0 0,1 1,3 0,3 1,-1 0,1 1,-1 0,1 1,-1 0,0 1,0 0,-1 0,7 5,84 25,304-32,-382-2,-2 1,1-1,-1-1,0-1,1-1,-1-1,14-4,184-41,-29 5,6 4,-26-16,-83 41,-65 14</inkml:trace>
  <inkml:trace contextRef="#ctx0" brushRef="#br0" timeOffset="-13872.521">10425 5346,'53'-34,"-37"30,0 0,1 1,0 0,0 2,0 0,0 1,-1 0,13 3,18-1,828-2,-852 0</inkml:trace>
  <inkml:trace contextRef="#ctx0" brushRef="#br0" timeOffset="-11279.816">9741 4308,'-8'1,"-1"-2,0 1,1-1,-1-1,0 1,1-1,0-1,-1 0,1 0,-7-4,-120-43,115 42,-1 1,0 0,-1 2,1 0,-1 2,0 0,0 1,0 2,-16 1,-116 1,140 2,-1 0,1 1,1 0,-1 1,1 1,0 0,0 1,1 0,0 1,1 1,0 0,-4 5,-115 105,30-9,23-19,-57 52,86-66,-66 76,45-26,-42 15,-25 69,133-210,1-1,0 1,-1 0,1 0,0 0,0 0,0 0,1 0,-1 0,0 1,1-1,0 1,-1-1,1 1,0 0,0-1,1 1,-1 0,0 0,1-1,0 1,-1 0,1 0,1 0,-1 0,0-1,1 1,-1 0,1 0,0-1,0 1,0 0,0-1,0 1,0-1,1 1,-1-1,3 2,131 53,86 25,-175-68,-16-8,0 0,0-3,1 0,-1-2,1-1,19-3,28 0,93-22,-7-22,-114 21,-2-2,-1-2,-1-2,-2-2,-2-2,-1-2,-1-2,-3-1,2-5,79-105,-105 129,-1 0,-1 0,-1-1,0-1,-2 1,-1-2,14-37,66-252,-59 117,-22 141,-2 0,-2 0,-3 0,-2-3,2 57,1-1,-1 1,1 0,-1-1,0 1,0 0,0 0,0 0,0 0,0 0,-1 0,1 0,-1 0,1 0,-1 1,0-1,0 1,0-1,0 1,0 0,0 0,0-1,0 2,0-1,0 0,-1 0,1 1,0-1,0 1,-1-1,1 1,-1 0,1 0,0 0,-1 0,1 1,-16-1</inkml:trace>
  <inkml:trace contextRef="#ctx0" brushRef="#br0" timeOffset="-9366.868">11772 5523,'1547'0,"-1528"0</inkml:trace>
  <inkml:trace contextRef="#ctx0" brushRef="#br0" timeOffset="-7947.446">14137 5280,'-47'-17,"45"17,1 0,-1 0,0 0,0 1,1-1,-1 0,0 1,0-1,1 1,-1 0,1-1,-1 1,0 0,1 0,0 0,-1 0,1 0,0 1,-1-1,1 0,0 1,0-1,0 1,0-1,0 1,0-1,1 1,-1-1,0 1,1 0,-1-1,1 1,0 0,-1 0,1 1,-3 72,4-61,-2-4,1-1,0 1,1 0,0-1,0 1,1-1,0 0,1 0,0 1,1-2,-1 1,2 0,-1-1,1 0,0 0,3 3,-6-10,-1 1,1-1,-1 0,1 0,0 1,-1-1,1 0,0-1,0 1,0 0,0-1,0 1,0-1,0 1,0-1,0 0,0 0,0 0,0 0,0 0,0 0,0-1,0 1,0-1,0 1,0-1,0 0,0 0,-1 1,1-2,0 1,0 0,-1 0,1 0,-1-1,1 1,-1-1,0 1,1-1,-1 0,0 1,0-1,0 0,0 0,0 0,0 0,33-30,23 3,166-71,275-51,-48-21,-87 4,-297 144,-53 18</inkml:trace>
  <inkml:trace contextRef="#ctx0" brushRef="#br0" timeOffset="-3935.464">0 3049,'43'-59,"-42"58,178-134,16 29,188-132,-307 193,203-100,-235 127,1 2,1 3,0 1,23-2,266-59,-206 40,2 6,112-9,-18 4,445-114,-484 102,2 9,2 7,184-1,642 33,-838-5,141 1,76 18,-197-2,20 2,91 23,239 48,-133-28,269-60,-556-6,-1-6,88-20,-55-3,0-6,15-14,-80 25,29-12,-120 37,-1-1,1 0,-1 1,0-1,0 0,-1-1,0 1,0 0,0-1,0 1,-1-1,0 0,0 1,0-1,-1 0,0 1,0-1,-1 0,1 0,-1 1,0-1,-2-5,1-11,0-6,0 8,0-1,2 0,0 1,2-1,0 1,1-1,6-19,5 2,1 1,2 1,2 0,1 1,14-16,102-173,1 99,93-84,-32 126,-18-33,-89 38,-89 77,30-32,-31 32,-1 1,1-1,-1 1,1-1,-1 0,1 1,-1-1,1 0,-1 1,1-1,-1 0,0 1,0-1,1 0,-1 0,0 1,0-1,0 0,0 0,0 1,0-1,0 0,0 0,0 0,0 1,0-1,0 0,-1 0,1 1,0-1,0 0,-1 0,1 1,-1-1,1 1,-1-1,1 0,-1 1,1-1,-1 1,1-1,-1 1,0-1,1 1,-1-1,0 1,1 0,-1-1,0 1,0 0,-16-4,-1 2</inkml:trace>
  <inkml:trace contextRef="#ctx0" brushRef="#br0" timeOffset="-3204.434">10271 333,'46'-18,"72"11,33-8,-137 10,-11 3,-1 0,1 0,0 0,-1 1,1-1,0 1,0-1,0 1,0 0,0 0,1 1,-1-1,0 1,0-1,1 1,-1 0,0 0,0 0,1 1,-1-1,0 1,0 0,0 0,0 0,0 0,0 0,0 1,0-1,0 1,-1 0,1 0,0 0,-1 0,0 1,0-1,1 0,-1 1,-1 0,1-1,1 2,-3 120,-2-107,1 1,0 0,2-1,-1 1,2-1,1 1,1 3,12 28,-8-25</inkml:trace>
  <inkml:trace contextRef="#ctx0" brushRef="#br0" timeOffset="5537.01">3623 1149,'-31'56,"26"-38,0 1,2 0,0 1,1-1,1 0,1 1,0-1,2 4,-3 84,-17 186,-5-61,22-215,1-14,-1-1,0 0,0 1,1-1,0 1,-1-1,1 1,0-1,0 1,0-1,1 1,-1-1,0 1,1-1,0 0,0 1,-1-1,1 0,1 1,-1-1,0 0,0 0,1 0,-1 0,1 0,0 0,0-1,-1 1,1 0,0-1,0 0,1 1,1 0,131-1,315 74,53-20,-337-27,-102-14,2-4,-1-2,19-3,146-7,-107-32,-46 20,1 3,0 4,1 3,-1 4,3 3,39-2,-119 0,-1-1,1 1,0-1,-1 1,1-1,0 0,0 1,-1-1,1 0,0 0,0 1,-1-1,1 0,0 0,0 0,0 0,-1 0,1 0,0 0,0 0,0-1,-1 1,1 0,0 0,0-1,-1 1,1 0,0-1,-1 1,1 0,0-1,-1 1,1-1,-1 0,1 1,-1-1,1 1,-1-1,1 0,-1 1,1-1,-1 0,0 1,1-1,-1 0,0 0,0 0,0 1,0-1,1 0,-1 0,0 1,0-1,0 0,-1 0,1 0,0 1,0-1,0 0,-1 0,1 1,0-1,-1 0,1 0,0 1,-1-1,1 0,-1 1,1-1,-1 0,-8-11,2 0,-1-1,2 0,0-1,0 0,1 1,1-2,0 1,1 0,1-1,0 1,1-13,-13-60,-11-98,22 144,-1 0,-2 1,-2-1,-2 2,-14-38,20 68,0 0,0 0,1 0,0-1,1 1,0-1,1 0,0 1,0-1,1 0,0-2,0 9,0 0,0 0,0 0,-1 0,1 0,-1 0,0 0,0 0,0 0,0 0,-1 0,1 1,-1-1,1 1,-1-1,0 1,0-1,0 1,0 0,-1 0,1 0,0 0,-1 1,0-1,1 1,-1-1,0 1,0 0,1 0,-1 0,0 0,0 1,0-1,0 1,0 0,-1 0,1 0,0 0,0 0,0 1,0-1,0 1,0 0,-251-6,60-33,-119-44,62 16,168 48,0 5,-1 3,0 4,-73 4,-381 4,342 21,153-2,34-12</inkml:trace>
  <inkml:trace contextRef="#ctx0" brushRef="#br0" timeOffset="8006.729">4661 2232,'-2'15,"-1"0,-1-1,0 0,-1 1,0-2,-1 1,-1-1,0 1,-1-2,0 1,-1-1,0-1,-1 1,-11 8,-13 17,-79 105,-193 429,306-571,-31 50,2 2,2 0,3 1,2 2,2 0,3 2,2 0,3 0,3 1,-1 25,10-62,-1 5,1 0,1 0,2 0,0-1,2 1,5 16,14 33,3-2,4-1,3-2,15 21,-9-25,2-1,4-3,32 35,-34-48,75 66,204 65,-262-148,1-4,1-2,1-3,1-3,1-3,1-2,0-4,1-2,46-2,872-10,-801-10,-133 6,-1 3,1 2,47 4,-8 0,-74-2,21-2,0 3,0 1,0 2,-1 1,0 2,21 7,299 82,-341-93,0 1,0 1,-1 1,1 0,-2 1,1 0,-1 1,0 1,0 0,-1 1,-1 1,0 0,4 4,61 62,-24-36,-48-39,0 1,0 0,0 0,0 0,-1 0,1 1,-1 0,0 0,0 0,-1 1,1-1,-1 1,0 0,0 0,1 3,0 9,0 0,-2 0,0 0,0 0,-2 0,0 1,-1-1,-2 4,1 33,2 595,-21-499,20-116,2-26,-1 0,0 0,0 0,-1 0,0 0,-1 0,0 0,0 0,0 0,-1-1,0 0,-4 7,-7 5</inkml:trace>
  <inkml:trace contextRef="#ctx0" brushRef="#br0" timeOffset="8982.89">7753 6649,'-1'19,"1"0,1 0,1 1,1-1,0 0,2-1,0 1,6 14,-7-29,0 0,0 0,0-1,0 1,1-1,-1 0,1 0,0 0,0-1,0 0,0 0,0 0,1-1,-1 1,1-1,-1-1,1 1,-1-1,1 0,-1 0,1 0,-1-1,1 0,-1 0,0 0,1-1,-1 0,0 0,0 0,0 0,0-1,4-3,138-102,-117 88,164-90,-174 103</inkml:trace>
  <inkml:trace contextRef="#ctx0" brushRef="#br0" timeOffset="15560.597">11087 5722,'38'40,"-31"-30,0 0,-1 0,-1 1,0 0,0 0,-1 0,0 1,-1-1,0 1,0 9,43 151,-39-141,-2-1,-1 1,-1 0,-1-1,-3 16,1-41,-1 0,0 1,-1-1,1 0,-1 0,0 0,-1-1,1 1,-1 0,0-1,0 0,0 1,0-1,-1 0,0-1,0 1,0-1,0 0,0 0,-1 0,0 0,1-1,-1 0,0 0,0 0,0 0,0-1,-1 0,-150 17,-88-16,87 55,14 15,130-67,1 1,1 0,-1 1,1 0,0 0,1 1,-1 1,2-1,-1 2,1-1,1 2,0-1,0 1,-4 7,4 0,1 0,0 0,1 0,1 1,1-1,0 1,2 0,0 0,1 1,1-1,1 0,1 9,-1 8,-2-34,1 0,-1 0,1 0,0 1,0-1,0 0,0 0,0 0,0 0,0 0,1 0,-1 1,1-1,-1 0,1 0,0 0,0 0,0-1,0 1,0 0,1 0,-1-1,0 1,1 0,-1-1,1 0,0 1,-1-1,1 0,0 0,0 0,0 0,0 0,0 0,0 0,0-1,0 1,2 0,15-21,-13 6</inkml:trace>
  <inkml:trace contextRef="#ctx0" brushRef="#br0" timeOffset="17463.187">10248 6715,'9'208,"-9"-207,1 0,-1 0,0 0,1 0,-1 0,0 1,0-1,0 0,0 0,0 0,0 0,0 0,0 0,0 1,-1-1,1 0,0 0,-1 0,1 0,-1 0,1 0,-1 0,1 0,-1 0,0 0,1 0,-1-1,0 1,0 0,0 0,0-1,0 1,0 0,0-1,0 1,0-1,0 1,0-1,0 0,0 1,0-1,0 0,0 0,0 0,-1 0,1 0,0 0,0 0,0 0,0 0,-1-1,-55-23,-29-54,85 78,1 0,-1 0,0 0,1 0,-1 0,0 0,1 0,-1 0,1-1,-1 1,0 0,1 0,-1-1,1 1,-1 0,0-1,1 1,-1-1,1 1,0-1,-1 1,1-1,-1 1,1-1,0 1,-1-1,1 0,0 1,-1-1,1 1,0-1,0 0,0 1,0-1,0 0,0 1,0-1,0 0,0 1,0-1,0 0,0 1,0-1,0 0,1 1,-1-1,0 1,0-1,1 0,-1 1,0-1,1 1,-1-1,1 1,-1-1,1 1,-1-1,1 1,-1 0,1-1,-1 1,1 0,-1-1,1 1,7-1,0 1,0 0,0 1,0 0,0 0,0 1,-1 0,1 0,0 0,-1 1,0 1,0-1,0 1,0 0,0 1,-1-1,0 1,0 0,0 1,-1 0,1 0,112 103,-109-105,0 1,1-1,-1-1,1 0,0 0,0-1,0 0,0-1,0 0,0 0,0-1,1 0,-1-1,0 0,0-1,10-3,-8 1,0-1,0-1,0 0,-1-1,0 0,0-1,0 0,-1 0,0-2,38-27,163-104,-195 133</inkml:trace>
  <inkml:trace contextRef="#ctx0" brushRef="#br0" timeOffset="24209.813">7775 8305,'89'-19,"283"17,1112 2,-1095-41,205 15,-385 27,-190-1</inkml:trace>
  <inkml:trace contextRef="#ctx0" brushRef="#br0" timeOffset="32601.317">12391 6075,'0'462,"14"-522,-10 35</inkml:trace>
  <inkml:trace contextRef="#ctx0" brushRef="#br0" timeOffset="33399.436">12413 6053,'26'-27,"-1"12,1 1,0 2,0 0,1 2,1 1,0 1,0 1,0 1,29-1,152 1,-206 6,-1 0,0 1,1 0,-1 0,0-1,0 1,0 0,0 1,0-1,0 0,0 1,0-1,0 1,0-1,-1 1,1 0,-1 0,1 0,-1 0,0 0,0 0,0 0,0 0,0 0,0 1,-1-1,1 0,-1 0,1 1,-1-1,0 1,0-1,0 0,0 1,0-1,-1 0,1 1,-30 85,18-79,0-1,0 0,0 0,-1-1,0-1,0 0,-1-1,0 0,0-1,0-1,0 0,-1-1,1-1,-1 0,1 0,-1-2,1 0,-14-3,3 4,-247-27,292 41,134-4,-135-10</inkml:trace>
  <inkml:trace contextRef="#ctx0" brushRef="#br0" timeOffset="34315.387">13275 5965,'-7'-6,"0"1,0 0,-1 0,1 1,-1 0,0 0,0 1,-1 0,1 0,-1 1,1 0,-1 1,0 0,1 0,-1 1,0 0,0 0,0 1,1 0,-1 1,-4 1,10-2,1 0,-1 1,0-1,1 1,-1-1,1 1,0 0,0 0,-1 0,1 0,0 1,1-1,-1 0,0 1,1 0,-1-1,1 1,0 0,0-1,0 1,0 0,0 0,1 0,-1 0,1 0,0 0,0 0,0 0,0 0,1 0,-1 0,1 0,0 1,34 94,-32-91,0-1,0 0,0 0,1 0,0 0,0-1,0 0,1 1,0-1,0-1,0 1,0-1,1 0,0 0,0-1,0 0,0 0,0 0,1 0,-1-1,1 0,0-1,-1 0,1 0,0 0,0-1,0 1,0-2,5 0,-8-2,1-1,-1-1,0 1,0 0,-1-1,1 0,-1 0,0 0,0 0,-1 0,1-1,-1 1,0-1,-1 0,1 1,-1-1,0 0,-1 0,1 0,-1 0,0 1,-1-1,0 0,-1-5,2 4,1-15,0 17,0 1,0-1,0 0,0 0,-1 0,0 0,0 0,0 0,0 0,-1 0,0 0,0 1,0-1,-1 0,0 0,0 1,0-1,0 1,-1 0,1 0,-1-1,0 2,0-1,-1 0,1 1,-1-1,0 1,0 0,0 0,0 1,0-1,-1 1,1 0,-1 0,-16-1,2 2</inkml:trace>
  <inkml:trace contextRef="#ctx0" brushRef="#br0" timeOffset="35144.759">13651 5611,'-3'1,"0"1,0 0,0 0,0 0,0 0,1 1,-1-1,1 1,0 0,0-1,0 1,0 0,0 0,1 0,-1 1,1-1,0 0,0 0,0 1,0-1,1 1,-1-1,1 1,0-1,0 1,0 2,-1 358,1-238,0-104</inkml:trace>
  <inkml:trace contextRef="#ctx0" brushRef="#br0" timeOffset="36276.132">14247 5722,'-14'1,"0"1,1 1,-1 0,1 1,0 0,0 1,0 0,0 1,-6 5,-91 30,104-41,-1 0,1 1,-1 0,0 0,1 0,0 1,-1 0,1 0,0 1,0-1,0 1,0 1,1-1,-1 1,1 0,0 0,0 1,0-1,1 1,-1 0,1 1,0-1,1 1,0-1,-1 1,2 0,-1 0,-1 5,4 2,0 0,1 0,0 0,1 0,0 0,1 0,0 0,1-1,1 1,0-1,1 0,0-1,1 1,0-1,0 0,1-1,1 0,2 4,0-2,0 1,1-2,1 1,0-2,0 0,13 7,66 60,-68-56,-13-14</inkml:trace>
  <inkml:trace contextRef="#ctx0" brushRef="#br0" timeOffset="37649.519">14490 5854,'20'132,"-17"223,0-337,2-4</inkml:trace>
  <inkml:trace contextRef="#ctx0" brushRef="#br0" timeOffset="38290.817">15152 6252,'1'9,"-1"0,0 0,-1 0,0 0,0 0,-1 0,0 0,0-1,-1 1,-1-1,1 1,-5 6,-68 96,-2-54,62-47</inkml:trace>
  <inkml:trace contextRef="#ctx0" brushRef="#br0" timeOffset="39124.626">15439 6031,'4'0,"5"0,4 0,5 0,2 0,2 0,4 0,2 0,0 0,-2 0,0 0,-2 0,-1 0,0 0,3 0,-3 0</inkml:trace>
  <inkml:trace contextRef="#ctx0" brushRef="#br0" timeOffset="40327.724">16522 5700,'-46'-1,"25"-1,-1 2,0 0,0 2,1 0,-1 1,1 1,-1 1,-17 7,3 3,28-13,0 0,0 0,0 1,0-1,1 2,-1-1,1 1,0 1,0-1,0 1,1 0,0 1,0-1,0 1,0 0,1 1,0 0,1-1,-1 1,1 1,1-1,-1 1,1-1,0 4,2-1,0 0,1 1,0-1,1 0,0 1,1-1,0 0,0 0,1 0,1 0,-1-1,2 1,-1-1,1 0,1 0,-1-1,2 0,0 1,70 79,9 7,-85-93,0 0,1-1,0 1,-1-1,1 0,0 1,0-1,0 0,0 0,0 0,0 0,0-1,0 1,0 0,0-1,0 0,0 1,0-1,1 0,-1 0,0 0,0 0,0-1,0 1,1-1,-1 1,0-1,0 0,0 1,0-1,0 0,0 0,-1-1,1 1,0 0,0-1,-1 1,1-1,-1 1,1-1,-1 0,0 0,0 1,0-1,0 0,0 0,0 0,0 0,0 0,-1-2,2-1,0 0,0 0,-1 0,1 0,-1 0,-1-1,1 1,-1 0,0-1,0 1,0 0,-1-1,0 1,0 0,0 0,-1 0,0 0,0 0,0 0,0 0,-1 0,0 1,0-1,0 1,0 0,-3-2,-4-3,-1 1,1 1,-2 0,1 0,-1 1,0 0,0 1,0 1,-1 0,0 1,1 0,-1 1,-13-1,-50 3,75 1</inkml:trace>
  <inkml:trace contextRef="#ctx0" brushRef="#br0" timeOffset="41388.357">16765 5500,'0'0,"1"0,-1 0,0 0,1 0,-1 0,0 0,1 0,-1 0,0 0,1 0,-1-1,0 1,0 0,1 0,-1 0,0-1,1 1,-1 0,0 0,0-1,0 1,1 0,-1-1,0 1,0 0,0-1,0 1,0 0,1 0,-1-1,0 1,0-1,0 1,0 0,0-1,0 1,0 0,0-1,0 1,0 0,0-1,-1 1,1 0,0-1,0 1,0 0,0-1,0 1,-1 0,12 2,0 2,0-1,0 2,-1-1,1 1,-1 1,0 0,-1 0,0 1,5 5,12 6,-19-12,0 0,-1 0,0 1,0 0,0 0,-1 0,0 1,-1 0,0 0,0 0,0 0,-1 1,0-1,-1 1,0 0,0 0,-1 0,0-1,-1 1,0 0,0 0,-1 0,0 0,-1 0,-5 165,-49-69,-12-1,-19 26,33-94,39-33</inkml:trace>
  <inkml:trace contextRef="#ctx0" brushRef="#br0" timeOffset="42291.26">17317 5810,'0'0,"1"0,-1 0,1 0,-1 0,0 0,1 0,-1 0,1 0,-1-1,0 1,1 0,-1 0,0 0,1 0,-1 0,1-1,-1 1,0 0,0 0,1-1,-1 1,0 0,1-1,-1 1,0 0,0 0,0-1,1 1,-1-1,0 1,0 0,0-1,0 1,0 0,0-1,1 1,-1-1,0 1,0 0,0-1,0 1,-1-1,1 1,0 0,0-1,0 1,0 0,0-1,0 1,-1-1,1 1,0 0,0-1,0 1,-1 0,1 0,0-1,0 1,-1 0,1-1,-1 1,157-7,-99 9,58-2,-101 0</inkml:trace>
  <inkml:trace contextRef="#ctx0" brushRef="#br0" timeOffset="42890.59">17317 6096,'267'-12,"-92"2,-142-2,-24 3</inkml:trace>
  <inkml:trace contextRef="#ctx0" brushRef="#br0" timeOffset="44370.314">18244 6472,'-2'-2,"0"0,0 0,0 0,0 1,-1-1,1 1,0-1,-1 1,1 0,-1 0,1 0,-1 0,0 0,1 1,-1-1,0 1,1 0,-1-1,0 1,0 1,1-1,-3 0,1 0,-199 0,73 39,124-38,1 1,0 0,0 1,1-1,-1 1,0 0,1 0,-1 0,1 0,0 1,0 0,1 0,-1 0,1 0,0 0,0 1,0 0,0-1,1 1,0 0,0 0,0 0,1 1,0-1,0 0,0 1,0-1,1 0,0 5,-2 1,1 0,1 0,-1 0,2 1,-1-1,1 0,1 0,0 0,1 0,0 0,1-1,0 1,0-1,1 0,6 9,-3-8,-1-1,1 0,1 0,0-1,0 0,1-1,0 0,1 0,-1-1,1-1,1 0,-1 0,9 2,3-1,1-1,-1-2,1 0,0-1,0-1,1-2,-1 0,3-2,-20 0,-1 0,0-1,1 1,-1-1,0-1,-1 1,1-1,0 0,-1 0,0-1,0 0,-1 0,1 0,-1 0,0-1,0 1,-1-1,0 0,0 0,0-1,-1 1,1 0,-2-1,1 1,-1-1,0 0,0 0,-1 1,0-1,0 0,0 0,-1 1,0-1,-1 0,0-3,1 7,0 1,0-1,0 0,0 1,0-1,0 0,-1 1,1-1,-1 1,0 0,0 0,0 0,0 0,0 0,0 0,0 0,-1 0,1 1,-1-1,1 1,-1 0,0 0,1 0,-1 0,0 0,0 1,0-1,0 1,1 0,-3 0,-94 11,76-7,-90 7,104-11</inkml:trace>
  <inkml:trace contextRef="#ctx0" brushRef="#br0" timeOffset="44958.226">18553 6694,'-4'0,"-4"0,-2 0</inkml:trace>
  <inkml:trace contextRef="#ctx0" brushRef="#br0" timeOffset="49701.719">17162 7798,'0'517,"-17"-618,13 56,3 0,1 0,2 0,2 0,8-34,-11 71,1 1,0 1,1-1,-1 0,1 0,1 1,-1 0,1-1,0 1,0 1,1-1,0 1,0-1,0 2,1-1,0 0,-1 1,2 0,-1 1,0-1,1 1,-1 0,1 1,0-1,0 1,0 1,0 0,1-1,-1 2,0-1,0 1,1 1,-1-1,0 1,0 0,0 1,0 0,0 0,0 0,0 1,-1 0,1 0,-1 1,0 0,5 3,-6 0,-1-1,-1 0,1 1,-1 0,0 0,0 0,-1 0,0 0,0 0,-1 1,0-1,0 0,-1 1,0-1,0 1,-1-1,0 1,0-1,-1 0,0 1,-1 2,1-6,0-1,0 1,0 0,-1-1,1 1,-1-1,0 0,0 0,0 0,-1 0,1 0,0-1,-1 0,0 0,0 0,0 0,0 0,0-1,0 1,0-1,0 0,0-1,-1 1,1-1,0 1,-1-1,1-1,0 1,0-1,-1 1,1-1,0 0,-1-1,-64 5,68-2,0-1,0 0,-1 0,1 1,0-1,0 0,0 1,0-1,0 1,0-1,0 1,0 0,0-1,0 1,0 0,0 0,1 0,-1 0,0 0,1 0,-1 0,0 0,1 0,-1 0,1 0,-1 0,1 0,0 0,0 0,-1 1,1-1,0 0,0 0,0 0,0 0,0 1,0-1,1 0,-1 0,0 0,1 0,-1 1,1-1,-1 0,1 0,-1 0,1 0,0 0,-1 0,1 0,0-1,0 1,0 0,48 48,131 53,-95-52,-64-32</inkml:trace>
  <inkml:trace contextRef="#ctx0" brushRef="#br0" timeOffset="50533.258">18067 7975,'0'-8,"1"4,0-1,0 1,0 0,-1 0,0-1,0 1,0 0,0-1,-1 1,1 0,-1 0,0-1,-1 1,1 0,-1 0,1 0,-1 0,0 1,-1-1,1 0,-1 1,0 0,1-1,-1 1,-1 0,1 1,0-1,-1 0,1 1,-1 0,0 0,0 0,0 0,-1 0,-150-1,149 4,1 1,0-1,0 1,0 0,0 0,0 0,0 1,0 0,1 0,-1 0,1 1,0-1,0 1,0 0,0 0,1 0,0 1,0-1,0 1,0 0,1 0,-1 0,2 0,-2 2,0 3,-1 0,2 0,-1 1,1-1,1 1,0-1,1 1,-1-1,2 1,0-1,0 1,2 3,-2-7,1 1,0-1,1 1,-1-1,1 0,1 0,0 0,0 0,0-1,0 0,1 1,0-2,1 1,-1-1,1 1,0-2,0 1,1-1,-1 1,1-2,0 1,0-1,1 0,-1-1,0 1,1-2,-1 1,1-1,0 0,0 0,-1-1,6-1,3-3</inkml:trace>
  <inkml:trace contextRef="#ctx0" brushRef="#br0" timeOffset="51629.507">18443 7865,'0'0,"0"0,0 1,0-1,0 1,0-1,0 0,0 1,0-1,0 0,-1 1,1-1,0 1,0-1,0 0,0 1,-1-1,1 0,0 1,0-1,-1 0,1 0,0 1,0-1,-1 0,1 0,0 1,-1-1,1 0,0 0,-1 0,1 1,-1-1,1 0,0 0,-1 0,1 0,0 0,-1 0,1 0,-1 0,1 0,0 0,-1 0,1 0,-1 0,1 0,0-1,-1 1,1 0,0 0,-1 0,1 0,0-1,-1 1,1 0,0 0,-1-1,1 1,0 0,0-1,-1 1,-4 204,-8-18,12-179,0-5,-1-1,1 1,0 0,0 0,1 0,-1 0,0 0,1 0,-1 0,1 0,0 0,-1 1,1-1,0 0,0 0,0 0,1 0,-1 0,1 0,-1 0,1 0,-1 0,1 0,0 0,0 0,0 0,0 0,1 0,-1-1,0 1,1 0,-1-1,1 0,-1 1,1-1,0 0,0 1,-1-1,1 0,0-1,0 1,0 0,1 0,201-18,-182 17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0:28.4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290 292,'320'1,"-148"21,22-22,-175 0</inkml:trace>
  <inkml:trace contextRef="#ctx0" brushRef="#br0" timeOffset="4101.189">1858 182,'1'-2,"0"0,1 1,0-1,-1 0,1 1,0-1,0 1,0 0,0 0,0-1,0 1,0 1,1-1,-1 0,0 0,0 1,1-1,-1 1,0 0,1 0,-1 0,0 0,1 0,1 0,6-1,170-22,95 24,-251-1</inkml:trace>
  <inkml:trace contextRef="#ctx0" brushRef="#br0" timeOffset="10077.178">24 1021,'2'-3,"0"0,0 0,0 0,0 0,1 0,-1 0,1 1,0 0,-1-1,1 1,0 0,1 0,-1 0,0 1,0-1,1 1,-1 0,1 0,-1 0,1 0,-1 1,1-1,0 1,-1 0,1 0,0 0,1 1,416-1,2117 0,-2536 1,1-1,-1 1,1-1,0 0,-1 0,1 0,0-1,-1 1,1 0,-1-1,1 0,-1 0,1 0,-1 0,1 0,-1 0,0 0,0-1,0 1,0-1,0 0,0 1,0-1,0 0,0 0,-1 0,1 0,-1-1,0 1,1 0,-1-1,0 1,-1-1,1 1,0-1,-1 1,1-1,-1 1,0-1,0 0,0 1,0-2,-5-260,2 40,1 214,1 0,-2 0,1 1,-2-1,1 1,-1-1,0 1,-1 0,0 1,-1-2,2 8,0 0,0 0,1 1,-1 0,0-1,0 1,0 1,0-1,0 0,-1 1,1 0,0 0,0 0,0 1,0-1,0 1,0 0,0 0,0 1,0-1,0 1,1 0,-4 1,-31 8,-232-8,246-4,-1-1,1-2,1 0,-1-2,0 0,1-2,0 0,-6-5,-16-2,0 2,0 3,-1 1,-24-1,6 1,-136-29,160 30,-1 2,0 1,0 2,0 2,-27 3,-66-2,-77-22,184 22,-1-1,0-1,1-2,0-1,-1 0,2-2,-19-8,-208-49,178 49,15 7,0 2,0 2,0 4,-13 3,-34-1,-137-2,240 2,-1 1,1-1,-1 1,1 0,0 0,0 0,0 1,1-1,-1 1,1 0,0 0,0 0,0 0,1 1,-1-1,1 1,0 0,0-1,1 1,0 0,-1 0,2 0,-1 0,0 0,1 0,0 1,0-1,1 0,-1 0,2 4,-6 33,-13 185,-5-28,23 17,-1-198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1:56.3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1391 862,'-28'45,"22"-22,1 0,1 1,1-1,1 1,1 0,1 0,1-1,1 1,0 40,-2 95,0-150</inkml:trace>
  <inkml:trace contextRef="#ctx0" brushRef="#br0" timeOffset="796.15">1082 1172,'5'1,"1"0,-1 0,0 1,0 0,0 0,0 0,0 1,0-1,-1 1,1 0,-1 1,0-1,0 1,0 0,0 0,0 0,-1 0,0 1,0-1,0 1,1 3,33 38,-34-41,1-1,-1 0,1 0,0 0,0 0,1 0,-1-1,1 0,0 0,-1 0,1 0,1-1,-1 0,0 0,1 0,-1-1,1 0,-1 0,1 0,-1-1,1 1,0-1,-1-1,1 1,0-1,-1 0,1 0,-1-1,0 1,1-1,0-1,61-47,74-40,2 24,-122 56,-3 2</inkml:trace>
  <inkml:trace contextRef="#ctx0" brushRef="#br0" timeOffset="-4578.627">1016 642,'-11'0,"8"1,0 0,0 0,0 0,-1-1,1 1,0-1,0 0,0 0,-1 0,1 0,0 0,0-1,-1 1,1-1,0 0,0 0,0-1,0 1,0 0,0-1,1 0,-1 1,0-1,1-1,0 1,-1 0,1 0,0-1,0 1,0-1,0 0,1 1,-1-1,1 0,-1 0,1 0,0 0,0-1,1 1,-1 0,0-3,2 3,0 1,-1-1,1 1,0 0,0-1,1 1,-1 0,0 0,1-1,-1 1,1 0,0 1,0-1,0 0,0 0,0 1,0-1,0 1,0 0,0-1,1 1,-1 0,1 0,-1 1,1-1,-1 0,1 1,-1 0,1 0,-1-1,1 1,0 1,-1-1,1 0,-1 1,1-1,-1 1,1 0,-1 0,1 0,-1 0,0 0,0 0,1 1,-1-1,0 1,0-1,0 1,-1 0,1 0,1 1,-1 0,1 0,0 0,-1 0,0 1,1-1,-1 1,-1-1,1 1,0 0,-1 0,0 0,0 0,0 0,-1 0,1 0,-1 0,0 0,0 0,0 0,-1 0,1 0,-1 0,0 0,0 0,0 0,-1 0,1 0,-1-1,0 1,0-1,-1 1,1-1,-1 0,1 0,-1 0,0 0,0 0,0 0,-1-1,1 0,0 0,-1 0,0 0,1 0,-3 0,2-1,0 0,0 0,0 0,-1-1,1 0,0 1,0-2,0 1,0 0,0-1,-1 0,1 0,0 0,0 0,1-1,-1 1,0-1,0 0,1 0,-1-1,1 1,0-1,0 1,0-1,0 0,0 0,0-1,1 1,0 0,-1-1,1 0,1 1,-1-1,0 0,1 0,0 0,0 0,0 0,0 0,1 0,0-1,0 1,0 0,0 0,0 0,1 0,0 0,0 0,0 0,0 0,2-2,1-1,1 1,0 0,0 0,1 1,0-1,0 1,0 1,0-1,1 1,0 0,0 0,0 1,0 0,1 0,-1 1,1 0,-1 0,1 0,0 1,0 1,0-1,0 1,-1 1,1-1,0 1,0 1,0-1,2 2,-7-2,0 0,-1 0,1 1,-1-1,1 0,-1 1,1 0,-1 0,0-1,0 1,0 0,0 1,0-1,0 0,-1 1,1-1,-1 1,0-1,1 1,-1-1,0 1,-1 0,1 0,0 0,-1-1,1 1,-1 0,0 0,0 0,0 0,-1 0,1 0,-1-1,1 1,-1 0,0 0,0-1,0 1,0 0,-1-1,1 1,-1-1,0 0,1 1,-1-1,0 0,0 0,0 0,-1 0,1-1,0 1,-1 0,1-1,-1 0,0 0,1 0,-1 0,0 0,0 0,-5 2,-1-1,0 0,0 0,0-1,0 0,0-1,0 0,0-1,0 1,0-1,0-1,-7-2,14 3,1 0,-1 0,1 0,-1 0,1-1,0 1,-1 0,1-1,0 1,0-1,0 0,0 1,0-1,0 0,0 1,1-1,-1 0,1 0,-1 0,1 0,0 0,0 1,-1-1,1 0,1 0,-1 0,0 0,0 0,1 0,-1 0,1 1,-1-1,1 0,0 0,0 1,0-1,0 0,0 1,0-1,0 1,1-1,-1 1,0 0,1 0,-1-1,1 1,-1 0,1 0,0 0,0 1,-1-1,1 0,0 1,0-1,0 1,0-1,0 1,76-4,-76 4,0 0,0 0,0 0,0 0,0 1,0-1,0 1,0-1,0 1,0 0,0 0,0 0,-1 0,1 0,0 0,-1 0,1 0,-1 1,1-1,-1 1,0-1,1 1,-1 0,0-1,0 1,0 0,0 0,-1-1,1 1,0 0,-1 0,1 0,-1 0,0 0,0 0,0 1,-2 1,-1 0,0 0,0-1,-1 1,1-1,-1 0,1 0,-1 0,0-1,0 1,0-1,-1 0,1 0,0 0,-1-1,1 1,-1-1,0 0,1-1,-1 1,0-1,0 0,1 0,-1 0,0-1,0 1,1-1,-4-1,6 2,1 0,0 0,-1 0,1 0,0 0,0 0,-1 0,1 0,0 0,-1-1,1 1,0 0,0-1,-1 1,1-1,0 1,0-1,0 0,0 0,0 1,0-1,0 0,0 0,0 0,0 0,0 0,1 0,-1 0,0 0,1-1,-1 1,1 0,-1 0,1 0,0-1,-1 1,1 0,0-1,0 1,0 0,0 0,0-1,0 1,0 0,0-1,1 1,-1 0,0 0,1-1,0 1,0-3,1 1,0 0,0 0,0 0,1 0,-1 0,1 0,0 1,-1-1,1 1,0-1,1 1,-1 0,0 1,1-1,-1 1,4-2,45 9,-42 4</inkml:trace>
  <inkml:trace contextRef="#ctx0" brushRef="#br0" timeOffset="-1717.903">0 310,'23'0,"-1"0,1 1,-1 2,1 0,-1 1,20 7,82 31,-91-31,0-1,1-2,0-1,0-2,1-1,-1-1,1-3,11-1,-26 1</inkml:trace>
  <inkml:trace contextRef="#ctx0" brushRef="#br0" timeOffset="-885.235">442 289,'44'33,"112"40,-155-72,0 0,1 0,-1 0,0 0,0 1,0-1,0 0,0 0,0 1,0-1,-1 1,1-1,0 1,-1-1,1 1,-1-1,0 1,1 0,-1-1,0 1,0 0,0-1,0 1,0-1,-1 1,1 0,0-1,-1 1,1-1,-1 1,0-1,1 1,-1-1,0 1,0-1,0 0,0 1,0-1,0 0,0 0,0 0,-1 0,1 0,0 0,-1 0,1 0,-1-1,1 1,-1 0,1-1,-1 1,1-1,-1 0,1 1,-1-1,0 0,1 0,-1 0,-1 0,-187 33,140-17,38-9</inkml:trace>
  <inkml:trace contextRef="#ctx0" brushRef="#br0" timeOffset="1924.855">1148 333,'2'-2,"0"0,0 0,0 0,0 0,0 1,1-1,-1 1,0-1,1 1,-1 0,1 0,-1 0,1 0,0 1,-1-1,1 1,0-1,-1 1,1 0,0 0,0 0,-1 0,2 1,0-1,270 22,152-22,-419 0,0 1,0-1,0-1,0 0,0 1,0-2,0 1,0-1,-1 0,1-1,-1 0,1 0,2-2,-3-2</inkml:trace>
  <inkml:trace contextRef="#ctx0" brushRef="#br0" timeOffset="2746.737">1789 1,'44'34,"156"117,-192-147,1 1,-1 1,0 0,0 0,0 0,-1 1,0 0,0 0,-1 1,0 0,0 0,-1 0,3 7,-7-13,0 0,-1-1,0 1,1 0,-1 0,0-1,1 1,-1 0,0 0,0 0,-1-1,1 1,0 0,0 0,-1-1,1 1,-1 0,0-1,0 1,1 0,-1-1,0 1,0-1,0 0,0 1,-1-1,1 0,0 1,-1-1,1 0,0 0,-1 0,0 0,1 0,-1-1,1 1,-1 0,-71 15,56-13,-30 5,1 1,1 3,0 2,-19 10,48-18,1-1</inkml:trace>
  <inkml:trace contextRef="#ctx0" brushRef="#br0" timeOffset="3675.572">376 553,'0'4,"3"1,6 4,1 3,-2 5,3 2,-2 2,-1 1,0 0,0 1,-1 0,1-4,3-1,4-1,7 2,3-3,-3-5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2:13.9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1482 401,'42'-36,"-40"34,0 0,0 0,-1-1,1 1,-1 0,1-1,-1 1,0-1,0 1,0-1,0 0,-1 1,1-1,-1 0,1 0,-1 1,0-1,0 0,0 0,-1 1,1-1,-1 0,1 0,-1 1,0-1,0 0,0 1,0-1,-1 1,1 0,-1-1,0 1,0-1,-78-63,54 48,-84-43,99 54,-1 0,1 1,-1 0,-1 1,1 0,-1 1,1 1,-1 0,-3 0,-24-7,-117-40,-54 27,174 23,1 0,-1 3,0 1,-33 8,-235 96,292-100,1 0,0 1,0 0,1 1,0 0,1 1,0 0,1 1,-5 7,-7 6,13-16,0 0,0 1,1 0,0 0,1 0,0 1,0 0,1 0,1 0,0 1,0 0,1 4,-41 205,50-51,57-45,-56-114,1-1,1 0,0-1,0 1,1-2,0 0,0 0,1 0,0-2,0 1,1-1,0-1,0 0,0-1,5 1,25 13,110 55,-132-64,1 0,0-1,0-2,1 0,0-1,0-1,0-1,0-1,1 0,-1-2,1-1,-1-1,6-2,50 2,159-4,-205-3,1-1,-2-2,1-1,27-17,-12 6,-32 18,-1-2,-1 0,1-1,-1 0,-1-1,0 0,0-1,-1-1,0 0,-1 0,-1-1,0 0,0 0,-1-1,-1 0,-1-1,0 0,0 0,-2 0,0-1,0 1,-2-1,0-1,-1 2,-2 1,0-1,0 1,-1-1,-1 1,-1 0,0 0,0 0,-2 1,1-1,-2 1,0 0,0 1,-1 0,-1 0,0 1,-5-5,-182-157,160 155,26 18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2:16.4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2660 759,'-35'-43,"25"33,0 0,-1 0,-1 1,0 1,0 0,0 0,-1 1,0 1,0 0,-2 1,-119-65,-372-181,21 26,478 222,-16-9,0 0,0 2,-1 1,0 0,-1 2,0 1,0 1,-1 1,1 1,-16 1,14 3,20-1,0-1,0 1,-1 1,1 0,0 0,0 0,0 1,0-1,0 2,0-1,1 1,-1 0,1 1,0-1,0 1,0 0,-1 2,-286 302,-204 193,391-372,102-122,0 0,0 0,1 0,0 0,0 1,1-1,-1 1,2 0,-1-1,1 1,1 0,-1 0,1 0,1 0,-1 0,1-1,1 1,-1 0,4 7,-2-10,1-1,0 1,0-1,0 0,1 0,-1 0,1-1,0 1,0-1,0-1,1 1,-1-1,0 1,1-1,0-1,-1 1,1-1,5 0,38 16,99 66,-87-19,-57-58,0 1,1 0,0-1,0 0,1-1,0 1,0-1,0 0,0 0,1-1,0 0,0 0,0 0,0-1,1 0,-1-1,2 1,20 4,0 1,0 1,-1 2,0 1,20 13,-31-17,24 8,1-1,0-3,1-1,0-3,1-1,-1-2,1-2,0-2,39-4,356-10,-423 12,-1-1,1-1,0-1,-1 0,0-1,0 0,-1-1,7-4,300-106,-286 103,36-22,49-78,-116 108,-1 0,0 0,0 0,-1 0,1-1,-1 1,0-1,-1 0,1 1,-1-1,0 0,-1 0,1 1,-1-1,0-4,2-17,51-340,-48 150,-25 164,1 24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4:03.056"/>
    </inkml:context>
    <inkml:brush xml:id="br0">
      <inkml:brushProperty name="width" value="0.1" units="cm"/>
      <inkml:brushProperty name="height" value="0.6" units="cm"/>
      <inkml:brushProperty name="color" value="#004F8B"/>
      <inkml:brushProperty name="ignorePressure" value="1"/>
      <inkml:brushProperty name="inkEffects" value="pencil"/>
    </inkml:brush>
  </inkml:definitions>
  <inkml:trace contextRef="#ctx0" brushRef="#br0">5318 8881,'-3'-3,"-6"-2,-5 0,-7 2,-11-4,-8 1,-16-8,-6-4,-23-3,-4 3,-9-12,0-4,-9 0,10 6,2-4,11 4,7 3,10 1,1-5,8 1,3 2,6 2,-2 1,-1 0,-3 1,1 0,-13 1,1-1,-4-8,-8-5,-10-13,3-1,-11-1,8-2,-1-8,16 3,0 0,6-6,3-3,9 2,-10-7,4 1,-4-2,6 3,-14-13,3 8,1-3,-3 9,4-4,6 3,-2 3,-1-3,-1-1,4 3,0 0,8 2,-3-6,6 9,3 3,6-2,2-10,6-1,-8-10,4 4,0 2,4 1,0-1,1 5,-8 3,-5-2,-2 0,4 8,1 3,8 5,-5-1,5 6,4 3,4 7,2-6,2 1,1-3,1 6,0 3,3-3,-2-10,2-1,0-9,0 2,2-9,1 1,-1-12,2 1,-4-16,1-1,0 6,-2 9,0 1,2 5,-3 9,2 10,0 5,3 6,4 7,5 6,2 4,2 4,-2 1,0 2,-1-1,2 0,1 0,1 0,-3-1,-1 0,0-4,-2-8,-1-3,2 1,1 4,2 3,2 2,0 3,1 1,0-3,0 0,1 0,-1 0,0 2,0 0,0 2,0-1,0 1,-3 0,-2 0,0 0,1 0,2 0,0 0,1 0,1-4,0-1,0 1,0 0,1 1,-1 1,0 1,0 0,0-2,0-2,0 0,0 1,4-2,0-1,1-6,-1-1,2 1,1 0,-1 2,-2 3,-1 2,-2-1,0 1,3-3,0 0,1-1,-2-1,-1 0,4-4,0 2,-1-1,-1 2,-2-5,0 1,-1-1,-1 2,0 5,-1 3,1 3,0 2,0-3,0 1,0 0,0 0,0 2,0-3,0-8,0-2,0 1,-4 0,-1 2,0 3,-3 0,1 0,0 3,-1-2,0-4,1 1,3-1,1 0,1 0,-2 4,-1 5,1 2,-3 1,-1 1,2-3,1-2,2 0,2 1,-4 4,0 2,0 1,-6 3,-1 1,-3 2,-2-4,2-3,-1 2,3-1,3 0,4-1,-1-1,0-2,2 1,1-5,2-1,1 0,1 1,0 1,0 1,0 1,1 0,-1-3,0-1,0 1,-3 4,-6 6,-4 6,-1 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4:06.5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4289 10143,'38'-68,"78"-115,102-148,291-377,19-58,-310 458,65-55,-189 246,302-432,-52 66,-227 325,95-168,-128 177,101-155,59 1,74-67,-125 103,-118 72,-46 143,1 1,3 1,2 2,2 1,52-74,155-205,-88 155,-17 33,137-138,-231 228,-3-1,-2-2,11-21,-11 17,79-144,45-35,-40 61,-84 135,-18 4,1 2,1 0,2 2,1 0,1 2,2 1,32-22,166-107,-351 196,104-39</inkml:trace>
  <inkml:trace contextRef="#ctx0" brushRef="#br0" timeOffset="1015.165">10142 1529,'488'0,"-485"-1,1 1,-1 0,1 0,-1 0,1 0,-1 1,0 0,1-1,-1 1,0 0,1 0,-1 1,0-1,0 1,0 0,0-1,0 1,0 0,-1 1,1-1,-1 0,0 1,1 0,-1-1,0 1,0 0,-1 0,1 0,-1 0,1 0,-1 1,0-1,0 0,-1 1,1-1,0 1,-1-1,0 0,0 1,0 1,1 26,-2-19,1 0,1 1,0-1,0 1,1-1,1 0,0 0,1 0,0 0,1 0,1 0,4 2</inkml:trace>
  <inkml:trace contextRef="#ctx0" brushRef="#br0" timeOffset="5963.36">3383 1265,'-1'-20,"0"1,-2-1,0 1,-1 0,-1 0,0 0,-2 1,0 0,-1 0,-7-10,9 20,0 0,-1 1,0-1,0 1,-1 1,0-1,0 2,-1-1,1 1,-1 0,-6-2,-57-40,-49-75,-61-63,57 93,-96-61,-15 22,36 33,144 71,24 9,-2 1,1 2,-2 2,0 1,-1 2,0 1,0 1,-26 0,8 5,-1 3,1 2,-1 2,1 3,-41 11,-369 117,417-115,0 3,2 1,0 2,-36 30,-31 18,-83 31,35 17,150-110,1 0,1 1,0 1,1-1,0 1,1 0,1 1,0 0,1-1,0 2,2-1,-1 3,-11 73,4 0,4 1,4-1,6 38,54 117,46 291,-10-129,-81-352,3 0,2-1,2-1,3-1,2-1,29 45,41 74,-71-122,3 0,2-2,1-1,30 33,231 201,-137-139,82 57,-200-176,0-2,2-2,0-2,1-1,1-1,0-3,138 54,35 17,-185-76,-1-1,1-1,1-2,-1 0,0-2,21-3,23 1,477 0,-489-1,-1-2,0-4,57-14,50-52,180-67,-178 62,-3-8,46-39,43-35,-91 21,-77 60,-82 76,0 0,-1 0,0-1,1 1,-2-1,1 0,-1 0,0 0,0 0,0 0,-1 0,0 0,-1-1,1 1,-1 0,0-1,0 1,-1 0,-1-3,2-10,-4-1075,4 1026,-3 1,-3-1,-3 1,-3 1,-3 0,-3 1,-12-29,-107-201,95 229,-3 1,-2 3,-3 2,-3 2,-24-19,-3 2,-3 3,-4 3,-2 5,-3 3,-31-11,105 62,-2 0,1 2,-1 0,-1 1,1 1,-1 1,0 1,-1 1,1 1,0 0,-16 2,-202-8,-94-2,219 12,87-2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3:33.7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842 94,'-3'-5,"1"0,-1 0,0 1,0-1,0 1,0 0,-1 0,0 0,0 0,0 1,0 0,0-1,-1 2,0-1,1 0,-1 1,0 0,0 0,0 0,-1 1,1 0,0 0,0 0,-3 0,-32-6,1 2,-1 1,0 2,-1 1,-25 5,-27-2,83-1,0-1,0 2,1 0,-1 0,1 0,-1 1,1 1,0-1,0 2,1-1,-1 1,1 0,0 1,0 0,1 0,-6 6,0-2,0 1,1 0,0 1,0 1,2-1,-1 2,2-1,0 1,-4 10,-9 24,2 2,3 0,1 1,3 0,2 2,5 162,8-133,-3-24,11 115,-8-166,0-1,1 1,0 0,0-1,0 1,1-1,0 0,0 0,1 0,-1-1,1 0,0 0,1 0,-1 0,1-1,0 0,0 0,1-1,-1 1,1-1,3 1,176 41,-144-44,0-1,0-3,0-1,-1-2,0-2,26-9,67-32,-125 45,0 0,0-1,0 0,-1 0,0-1,0-1,0 1,-1-1,1 0,-2-1,1 1,-1-1,0-1,0-2,49-53,-3-21,-42 61,18-38,-15 37,-1-1,-2-1,0 0,-2 0,-1-1,1-11,-5-163,-5 186,-1 0,-1 0,0 1,-1 0,-1-1,0 2,-1-1,0 1,2 4,1 2,0 0,0 0,0 1,-1-1,-1 1,1 0,-1 1,0-1,-1 1,1 0,-1 1,0 0,-1 0,1 0,-1 1,0 0,-3 0,-71-23,64 26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4:26.3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1,'0'4,"0"1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4:30.5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67 227,'-1'-28,"10"-88,-8 112,1 0,-1 0,1-1,0 2,0-1,0 0,0 0,1 0,-1 1,1 0,0-1,0 1,0 0,1 0,-1 1,1-1,-1 1,1 0,0 0,0 0,0 0,0 0,0 1,4-1,-4 1,-1-1,0 1,1 0,-1 1,1-1,-1 0,1 1,0 0,-1 0,1 0,-1 0,1 1,-1-1,1 1,-1 0,1 0,-1 0,0 1,1-1,-1 1,0 0,0 0,0 0,0 0,-1 0,1 1,0-1,-1 1,0-1,1 1,-1 0,0 0,-1 0,1 0,0 1,-1-1,0 0,0 1,1 2,-1-2,-1 0,1 0,-1 0,1 0,-1 0,0 0,-1 0,1 0,-1 0,1 0,-1 0,-1 0,1 0,0-1,-1 1,0 0,0-1,0 1,0-1,-1 0,1 1,-1-1,0 0,0-1,0 1,0 0,0-1,-1 0,1 0,-1 0,1 0,-1 0,0-1,0 0,0 0,0 0,0 0,0 0,-1-1,-117 0,119-1,0 1,0-1,0 0,0 0,1 0,-1-1,0 1,0-1,1 1,-1-1,1 0,-1 0,1 0,0 0,0 0,0-1,0 1,0-1,1 1,-1-1,1 0,-1 0,1 0,0 0,0 1,0-1,1 0,-1-1,1 1,0 0,-1 0,1 0,1 0,-1 0,0 0,1 0,0-1,0 0,0 0,1 0,-1 0,1 1,0-1,0 0,1 1,-1 0,1-1,0 1,0 0,0 0,0 0,0 1,1-1,-1 1,1 0,-1 0,1 0,0 0,0 1,0-1,0 1,0 0,0 0,0 1,0-1,1 1,-1 0,0 0,0 0,0 1,1 0,-1-1,0 1,0 1,0-1,0 1,-1-1,1 1,1 1,88 64,-90-65,-1 0,1 1,-1-1,1 1,-1 0,0 0,0 0,0 0,-1 0,1 0,-1 1,0-1,1 1,-2-1,1 1,0-1,-1 1,1-1,-1 1,0-1,0 1,-1 0,1-1,-1 1,0-1,1 1,-1-1,-1 0,1 1,-1-1,-2 2,0-1,0 0,0 0,-1 0,1 0,-1-1,0 0,0 0,-1 0,1-1,-1 1,1-1,-1-1,1 1,-1-1,0 0,0 0,0-1,0 1,0-1,1-1,-1 1,0-1,0 0,0 0,0-1,1 0,-1 0,1 0,0 0,-1-1,1 0,-4-3,4 3,1 1,-1 0,1-1,0 0,0 0,0 0,1-1,-1 1,1-1,-1 0,1 0,0 0,1 0,-1 0,1-1,0 1,0-1,0 0,1 1,-1-1,1 0,0 0,1 0,-1 0,1 0,0 0,0 0,1 0,-1 0,1 0,0 0,1 0,-1 1,1-1,0 0,0 1,0-1,3-3,-4 7,0-1,0 1,1-1,-1 1,0 0,1-1,-1 1,1 0,-1 0,1 0,0 0,-1 0,1 0,0 1,0-1,0 1,0-1,-1 1,1 0,0-1,0 1,0 0,0 0,0 0,0 1,0-1,0 0,-1 1,1-1,0 1,0 0,0 0,-1-1,1 1,0 0,-1 0,1 1,-1-1,1 0,-1 0,0 1,1-1,-1 1,0-1,0 1,0-1,0 1,0 0,-1 0,1-1,0 1,-1 0,1 0,-1 0,0 0,1 0,-1 1,-2-1,1 1,0-1,-1 0,1 0,-1 0,0 0,0 0,0 0,0 0,0-1,0 1,0-1,0 1,-1-1,1 0,-1 0,1 0,-1 0,1 0,-1-1,1 1,-1-1,0 0,1 0,-1 0,0 0,1 0,-1 0,0-1,1 1,-1-1,1 0,-1 0,1 0,-3-1,24-11,-1 11,1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5:04.3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471 1,'0'0</inkml:trace>
  <inkml:trace contextRef="#ctx0" brushRef="#br0" timeOffset="2960.562">8 1326,'372'0,"-354"-2,0 0,0-1,1-1,-2-1,1 0,-1-1,1-1,-2-1,1 0,-1-1,9-7,-21 12,0-1,0 0,0 1,0-1,-1-1,0 1,0-1,0 1,0-1,-1 0,0 0,-1 0,1 0,-1-1,14-36,22-48,7-65,-43-114,-35 97,27 131,6 36,1 0,-1 0,0 0,0 0,0 0,-1 0,0 0,0 1,-1-1,0 1,0-1,0 1,0 0,-1 0,0 0,-2-1,-118-97,113 99,-1 0,0 1,0 0,0 1,0 0,0 1,0 1,0 0,0 0,-1 1,1 1,0 0,0 0,-9 4,-19 2,25-5,-1 1,1 1,0 1,0 0,0 1,1 0,0 1,0 1,1 0,0 1,1 0,0 1,0 0,2 1,-6 7,3 5,2-1,0 1,1 1,2 0,0 0,2 1,1-1,1 1,1 1,1-1,2 0,0 0,2 1,1 4,-2 22,0 248,1-289,0 0,0-1,1 1,1-1,0 1,0-1,1 0,0-1,1 1,0-1,1 0,0-1,1 1,0-1,0-1,1 0,0 0,0 0,1-2,0 1,3 1,-7-5,0-1,0 0,0 1,0-2,1 1,-1-1,1 0,-1 0,1-1,-1 0,1 0,-1 0,1-1,1-1,6-2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27:21.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287 187,'1'-4,"-1"0,0 1,0-1,-1 0,1 0,-1 0,0 1,0-1,0 0,-1 1,1-1,-1 1,0 0,0-1,0 1,0 0,0 0,-1 0,0 0,1 1,-1-1,0 1,-3-2,5 4,-1 0,0 1,1-1,-1 1,1-1,-1 1,1 0,-1 0,1 0,-1 0,1 0,0 0,-1 0,1 0,0 0,0 0,0 1,0-1,0 0,0 1,0-1,0 1,1-1,-1 1,1 0,-1-1,1 1,-1 0,1-1,0 1,0 0,0-1,0 1,0 0,0-1,1 1,-1 0,0-1,1 1,-1 0,1-1,0 1,-1 1,2 441,-6-403,0-27</inkml:trace>
  <inkml:trace contextRef="#ctx0" brushRef="#br0" timeOffset="566.31">1 166,'302'-9,"-37"-5,-243 14</inkml:trace>
  <inkml:trace contextRef="#ctx0" brushRef="#br0" timeOffset="1199.987">752 299,'-7'1,"0"2,-1-1,2 1,-1 0,0 1,0 0,1 0,0 0,0 1,0 0,1 0,-1 0,1 1,0-1,1 1,-1 0,1 1,1-1,-1 1,1 0,0 0,1 0,-9 11,-140 249,90-189,61-79,0 1,0 0,0 0,-1 0,1 0,0-1,0 1,0 0,-1 0,1 0,0 0,0 0,-1-1,1 1,0 0,0 0,-1 0,1 0,0 0,0 0,-1 0,1 0,0 0,0 0,-1 0,1 0,0 0,-1 0,1 0,0 0,0 0,-1 1,1-1,0 0,0 0,0 0,-1 0,1 0,0 1,0-1,0 0,-1 0,1 0,0 1,0-1,0 0,3-26,21-27,-16 35</inkml:trace>
  <inkml:trace contextRef="#ctx0" brushRef="#br0" timeOffset="1780.052">663 276,'8'3,"0"1,0 0,-1 1,0-1,0 1,0 1,0-1,-1 1,0 0,0 1,0-1,-1 1,0 0,-1 1,1-1,-1 1,-1 0,1 0,-2 0,1 0,1 7,5 11,-5-15,-1-1,2 0,-1 0,1 0,1 0,0-1,0 0,1 0,4 4,-3-4,0 0,-1 1,0 0,0 1,-1 0,0 0,-1 0,-1 0,1 1,-2 0,1 4,-4-17,-1 1,1-1,-1 1,1-1,-1 1,1 0,-1-1,1 1,-1 0,0 0,1 0,-1-1,0 1,1 0,-1 0,1 0,-1 0,0 0,1 0,-1 0,0 0,1 0,-1 0,0 0,1 1,-1-1,1 0,-1 0,0 1,1-1,-1 0,1 1,-1-1,1 0,-1 1,1-1,-1 1,1-1,0 1,-1-1,1 1,-1-1,1 1,0-1,0 1,-1 0,1-1,0 1,0 0,0-1,0 1,0-1,0 1,0 0,0-1,0 1,0 0,0-1,0 1,0 0,0-1,0 1,1-1,-1 1,0 0,1-1,-1 1,0-1,-38-34,27 15</inkml:trace>
  <inkml:trace contextRef="#ctx0" brushRef="#br0" timeOffset="2203.12">575 496,'4'0,"5"0,4 0,5 0,2 0,1 0,6 0,1 0,0 0,-2 0,0 0,-2 0,-5-3,-5-2</inkml:trace>
  <inkml:trace contextRef="#ctx0" brushRef="#br0" timeOffset="3899.931">1238 342,'0'1,"0"-1,0 1,0-1,0 0,0 1,0-1,0 1,0-1,0 0,0 1,0-1,-1 1,1-1,0 0,0 1,0-1,-1 0,1 1,0-1,0 0,-1 1,1-1,0 0,-1 1,1-1,0 0,-1 0,1 0,0 1,-1-1,1 0,0 0,-1 0,1 0,-1 0,1 0,0 1,-1-1,1 0,-1 0,1 0,-1 0,1-1,0 1,-1 0,1 0,-1 0,1 0,0 0,-1 0,1-1,0 1,-1 0,1 0,0-1,-1 1,1 0,0 0,-1-1,1 1,0 0,0-1,-1 1,-26 93,16-62,2-1,1 1,1 1,2 0,-1 28,6-41,0-1,2-36,50-181,-50 193,28-73,-29 78,0-1,0 0,0 0,0 1,0-1,1 1,-1-1,0 1,1 0,0-1,-1 1,1 0,-1 0,1 0,0 0,0 0,0 0,0 1,-1-1,1 1,0-1,0 1,0 0,0 0,0 0,0 0,0 0,0 0,0 0,0 1,0-1,0 1,0-1,0 1,0 0,0 0,1 0,10 9,1 0,-2 0,1 1,-1 1,-1 0,0 0,-1 1,0 1,-1 0,-1 0,0 0,-1 1,0 0,-2 1,2 5,72 139,-79-159,1 0,-1 1,0-1,1 0,-1 0,1 0,0 0,-1 0,1 0,0-1,0 1,0 0,-1 0,1 0,0-1,0 1,0 0,0-1,0 1,0-1,1 1,-1-1,0 0,0 1,0-1,0 0,0 0,1 0,-1 0,0 0,0 0,0 0,0 0,1 0,-1-1,0 1,0 0,0-1,0 1,0-1,0 1,0-1,0 1,0-1,0 0,0 0,0 1,0-1,0 0,-1 0,1 0,0 0,-1 0,1 0,-1 0,1 0,-1-1,34-62,23-99,-35-29,18-73,-19 202,-38 72,-63 49,47-32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3:36.004"/>
    </inkml:context>
    <inkml:brush xml:id="br0">
      <inkml:brushProperty name="width" value="0.05" units="cm"/>
      <inkml:brushProperty name="height" value="0.05" units="cm"/>
      <inkml:brushProperty name="color" value="#AB008B"/>
      <inkml:brushProperty name="ignorePressure" value="1"/>
    </inkml:brush>
    <inkml:brush xml:id="br1">
      <inkml:brushProperty name="width" value="0.05" units="cm"/>
      <inkml:brushProperty name="height" value="0.05" units="cm"/>
      <inkml:brushProperty name="color" value="#E71224"/>
      <inkml:brushProperty name="ignorePressure" value="1"/>
    </inkml:brush>
  </inkml:definitions>
  <inkml:trace contextRef="#ctx0" brushRef="#br0">2232 1098,'4'-2,"0"0,-1 0,1 0,-1 0,1-1,-1 1,0-1,0 0,0 0,0 0,0 0,-1-1,0 1,0-1,0 1,0-1,0 0,0 0,-1 0,0-1,1 1,0 0,-1 1,1-1,-1 0,0 0,0 0,-1 0,1 0,-1 0,0 0,0 0,0 0,0 0,-1-1,0 1,0 1,0-1,0 0,-1 0,1 0,-1 0,0 1,0-1,0 1,-1 0,1 0,-1-1,0 1,0 1,0-1,0 0,0 1,0 0,-1-1,1 2,-1-1,0 0,0 1,0-1,-195 2,171 0,14-2,-1 1,1 1,0 0,-1 1,1 1,0 0,0 0,0 2,0 0,0 0,1 1,0 1,0 0,0 1,1 1,0 0,0 0,-2 4,-98 94,99-79,1 2,2-1,1 1,1 1,1-1,2 1,1 1,1-1,2 1,1-1,1 1,2 3,-3-11,2-9,-1 0,2 0,0 0,1 0,0 0,1-1,0 0,2 0,2 5,-5-12,0-1,0 1,1-1,-1 0,1-1,0 1,1-1,-1 0,1 0,0 0,0-1,0 0,0 0,0-1,1 0,-1 0,1 0,0-1,1 0,136 11,-131-12,0 1,0-1,0 0,1 0,-1-1,0-1,0 0,0-1,0 0,-1-1,1-1,-1 0,0-1,0 0,-1 0,0-1,0-1,0 0,8-9,-7 2,0 0,-2 0,0-1,0-1,-2 1,0-2,-1 1,-1-1,2-7,12-31,-10 29,-1-1,-2 0,-1-1,-1 0,-1 1,-1-2,-2 1,-1 0,-2-4,1 26,0 0,-1 0,0 0,0 0,-1 1,0-1,0 1,-1-1,1 1,-1 0,0 0,-2-1,-5-5</inkml:trace>
  <inkml:trace contextRef="#ctx0" brushRef="#br0" timeOffset="2532.081">5170 414,'-90'-84,"75"76,-1 0,1 1,-1 1,-1 0,1 2,-1-1,0 2,1 0,-2 2,-4-1,-27-4,-114-30,117 24,0 1,-1 3,-1 1,-41 1,70 5,0 1,0 0,1 2,-1 0,1 1,-1 1,1 0,0 2,0 0,1 1,0 0,0 2,-12 8,-182 140,-3 21,205-171,1 0,0 1,1 0,0 1,0 0,0 0,1 0,1 1,0 0,0 0,1 0,0 0,0 1,2 0,-1-1,1 1,0 7,2-4,1 1,0-1,1 0,0 1,1-1,1 0,0-1,3 6,43 153,4 149,-28-194,-5-43,-3 1,-3 0,-5 1,-3 0,-4 1,-7 65,3-93,1-56,-1-1,1 1,-1-1,1 1,0-1,0 1,0-1,1 1,-1 0,1-1,-1 1,1-1,0 1,0-1,0 0,0 1,0-1,0 0,1 0,-1 0,1 0,0 0,-1 0,1 0,0 0,0-1,0 1,1-1,-1 0,0 1,0-1,1 0,-1 0,0 0,1-1,-1 1,1-1,-1 1,1-1,0 0,-1 0,1 0,2 0,514-23,-321 18,528-31,-620 10,-103 24,0 1,-1-1,1 0,0 1,-1-1,1-1,-1 1,1 0,-1-1,0 1,0-1,0 1,0-1,-1 0,1 0,-1 0,0 0,0 0,0 0,0 0,0 0,-1-1,1 1,-1 0,0 0,0-1,0 1,0 0,-1 0,1-1,-1-1,-38-96,-6-123,31-272,-48-258,45 370,-4 262,21 119,-1 1,1-1,0 1,-1-1,1 1,-1-1,0 1,1 0,-1-1,0 1,-1 0,1 0,0 0,-1 0,1 0,-1 0,0 0,1 0,-1 0,0 1,0-1,0 1,0 0,0-1,-1 1,1 0,0 0,-1 0,1 1,0-1,-1 0,1 1,-1 0,1 0,-1-1,1 1,-1 1,1-1,-1 0,1 1,-1-1,1 1,0 0,-1-1,1 1,0 0,-1 1,1-1,0 0,0 1,0-1,0 1,0 0,1-1,-1 1,0 0,1 0,-1 0,1 0,0 0,-1 2,-1 16,1 0</inkml:trace>
  <inkml:trace contextRef="#ctx0" brushRef="#br1" timeOffset="65929.078">3072 3616,'-1'-3,"0"-1,-1 1,1 0,-1 0,0-1,0 1,0 1,0-1,-1 0,1 0,-1 1,0 0,1-1,-1 1,0 0,0 0,-1 1,1-1,0 1,-1-1,1 1,-1 0,1 0,-1 1,1-1,-3 1,-13-6,-195-74,64 10,65 46,-2 4,0 4,-18 2,-200-29,149 20,68-8,-43-6,-114 15,-190 23,171 21,-23-20,144 49,130-44,0 1,1 0,0 1,1 1,-1 0,2 0,0 1,0 0,1 1,0 0,-1 3,2-5,1 1,0 0,0 0,1 0,1 1,0-1,0 1,1 1,1-1,0 1,1-1,0 1,1 0,0 0,3 298,-2-304,1-1,-1 0,1 1,0-1,1 0,0 0,0 0,0 0,0 0,1 0,0 0,1-1,-1 1,1-1,0 0,0 0,0-1,1 1,0-1,0 0,0 0,0 0,1-1,-1 0,1 0,0-1,0 1,123 82,42 16,212 15,-194-59,-7-46,-55-10,206 18,148-17,-224-4,-242 0,0 0,1-1,-1 0,0-2,-1 1,1-2,-1 0,6-4,44-16,73-27,-86-21,-39 48,-1 0,-1-1,-1-1,-1 1,-2-1,-1-1,-1-2,5-19,-1 5,-3-1,-1 0,-2-1,-3 1,-2-13,3 55,0 1,0-1,0 1,0 0,0-1,-1 1,0-1,0 1,0 0,0 0,0-1,-1 1,1 0,-1 0,0 0,0 1,0-1,0 0,0 1,-1-1,1 1,-1 0,0-1,1 1,-1 1,0-1,0 0,0 1,-1-1,1 1,0 0,0 0,-1 1,-1-1,-6 5</inkml:trace>
  <inkml:trace contextRef="#ctx0" brushRef="#br1" timeOffset="86578.149">598 5494,'-28'90,"6"-39,-26 74,-24-6,61-106,1 1,1 0,0 0,0 1,2 0,0 1,1 0,-3 11,7-21,1-2,0 1,0-1,0 1,0-1,-1 0,0 0,0 1,0-1,0-1,-1 1,1 0,-1 0,0-1,0 0,-1 1,1-1,-4 2,-1-7,3-5</inkml:trace>
  <inkml:trace contextRef="#ctx0" brushRef="#br1" timeOffset="87335.376">289 5802,'-3'2,"0"-1,0 1,1-1,-1 1,1 0,-1 0,1 0,0 0,0 0,-1 1,2-1,-1 1,0 0,0-1,1 1,0 0,-1 0,1 0,0 0,0 0,1 0,-1 0,1 0,-1 0,1 3,-4 10,-2 7,1 1,1 0,0-1,2 1,1 0,1 1,3 18,-3-41,0 0,0 0,0-1,1 1,-1 0,0 0,1 0,-1-1,1 1,0 0,0-1,-1 1,1 0,0-1,0 1,1-1,-1 1,0-1,0 0,1 1,-1-1,1 0,-1 0,1 0,-1 0,1 0,-1-1,1 1,0 0,0-1,-1 1,1-1,0 1,0-1,0 0,0 0,-1 0,1 0,0 0,0 0,0-1,0 1,-1-1,1 1,0-1,0 0,-1 1,1-1,0 0,142-41,-23 22,-107 11</inkml:trace>
  <inkml:trace contextRef="#ctx0" brushRef="#br1" timeOffset="92927.757">1592 7305,'-17'-47,"11"-261,6 301,-1 1,0 0,-1-1,0 1,0 0,0 0,0 0,-1 0,0 1,0-1,-1 1,0-1,0 1,0 0,0 1,-1-1,0 1,0 0,0 0,0 0,-5-2,1 1,-1 0,0 0,0 1,0 0,0 1,-1 0,1 0,-1 1,0 1,0 0,0 0,1 1,-1 0,0 1,0 1,0-1,1 2,-1-1,1 2,-1-1,1 1,1 1,-1 0,0 0,1 1,0 0,0 1,1-1,-4 6,5-6,-2 1,-1 0,2 0,-1 1,1 1,1-1,-1 1,2 1,-1-1,1 1,0 1,1-1,-3 10,-54 129,60-124,0 0,2 0,1 0,1 0,1-1,1 1,2-1,0 0,1 0,2 0,0-1,1-1,2 0,0 0,7 8,-5-3,-11-22,-1 1,1 0,0-1,0 0,1 0,-1 0,1 0,0 0,1-1,-1 1,1-1,0-1,4 4,11 0,0-1,1 0,-1-2,1 0,0-2,1 0,-1-1,0-1,0-2,5 0,33 0,-52 2,0-1,0 0,0 0,-1-1,1 0,-1 0,1-1,-1 0,0 0,0 0,0-1,0 0,0 0,-1 0,0-1,0 1,0-1,-1-1,1 1,-1-1,2-4,63-136,-54 108,-2-1,-2 0,-2-1,-1 0,-2-1,-1 0,-3 0,-2-39,-13 48,3 24</inkml:trace>
  <inkml:trace contextRef="#ctx0" brushRef="#br1" timeOffset="96607.868">6253 1452,'50'-36,"-30"32,-1 0,1 1,0 1,0 1,1 1,-1 1,3 1,26-1,201 8,30 16,235-12,413-14,-889 5,-26 1</inkml:trace>
  <inkml:trace contextRef="#ctx0" brushRef="#br1" timeOffset="98788.876">4795 7481,'1301'0,"-403"-43,-367 19,-96 25,-128-46,-304 45,1 1,-1-1,1 1,-1 0,1-1,0 0,-1 0,1 0,-1 0,1-1,-1 1,1-1,-1 0,1 0,-1 0,0 0,1-1,-1 1,0-1,0 0,0 0,0 0,0 0,-1-1,1 1,-1-1,1 0,-1 0,0 1,0-1,0-1,-1 1,1 0,-1 0,1-1,-1 1,0 0,0-2,0-7,-1 0,-1 0,1 0,-2-1,0 1,0 0,-1 1,0-1,-1 0,-1 1,0 0,0 0,-1 0,-2-1,4 2,-2-9,1-1,1 1,1-1,1 0,0 0,2 0,0 0,1 0,1 0,1 0,1 0,1 1,0-1,2-1,1-14,117-437,-84 329,-6-1,-6-2,-6 0,-7-2,-3-127,-18-482,-17 485,20-556,-46 494,9 105,16-123,11 100,-10 75,4 87,6 39,3 0,2-1,2-1,2-5,3-112,0 167,-1 0,1 0,-1-1,0 1,0 0,-1 0,1 0,-1 0,1 0,-1 0,0 0,0 1,0-1,0 1,-1-1,1 1,-1 0,1 0,-1 0,0 0,0 0,0 1,0-1,0 1,0 0,0 0,0 0,-1 0,1 1,0-1,-1 1,1 0,0 0,-1 0,1 0,0 1,-1-1,1 1,-1 0,-11 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5:16.6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1199,'0'467,"-1"-465,0 0,1 0,0 0,-1 0,1 0,0 0,0 0,0 0,0 0,0 0,0-1,1 1,-1 0,1 0,-1 0,1 0,0 0,0-1,0 1,0 0,0-1,0 1,0-1,0 1,1-1,-1 1,1-1,-1 0,1 0,-1 0,1 0,0 0,-1 0,1 0,0 0,0-1,0 1,0-1,-1 1,1-1,0 0,0 1,0-1,0 0,0-1,0 1,0 0,0 0,2-1,196-114,242-181,-9-23,19-45,47-57,-302 236,-177 169,-6 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06.9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220 1,'1'5,"1"0,-1-1,1 1,0 0,0 0,0-1,1 1,0-1,0 0,0 0,0 0,0 0,1 0,0-1,0 1,0-1,0 0,0 0,1-1,-1 1,1-1,-1 0,1 0,0-1,0 1,0-1,3 0,42 23,164 126,-206-143,0 0,0 0,-1 1,0 0,0 1,-1-1,0 1,-1 0,4 8,27 40,-34-54,1-1,-1 0,0 1,1-1,0 0,0 0,-1 0,1-1,0 1,0-1,1 0,-1 0,0 0,0 0,1 0,-1-1,0 1,1-1,-1 0,0 0,1 0,-1 0,0-1,2 0,8-3</inkml:trace>
  <inkml:trace contextRef="#ctx0" brushRef="#br0" timeOffset="691.545">949 67,'1'26,"-1"1,-1 0,-1-1,-2 0,-1 1,-1-2,-8 25,-1-15,-1 0,-2 0,-1-2,-2 0,-17 20,-74 108,29-65,78-91,0 1,0 0,1 0,0 0,0 0,0 1,1-1,0 1,0 0,1 0,0 0,0 1,0-1,1 0,0 1,1-1,0 1,0-1,0 1,1-1,0 0,1 3,-1 0</inkml:trace>
  <inkml:trace contextRef="#ctx0" brushRef="#br0" timeOffset="1947.906">1082 862,'-46'-21,"42"18,-1 0,1 0,0 0,1 0,-1-1,1 1,-1-1,1 0,0 0,0 0,1-1,-1 1,1-1,0 1,0-1,1-1,0 4,1 0,-1 0,1-1,0 1,0 0,0 0,0 0,1 0,-1-1,0 1,1 0,0 0,-1 0,1 0,0 0,0 0,0 0,0 1,1-1,-1 0,0 0,1 1,-1-1,1 1,0-1,-1 1,1 0,0 0,0 0,0 0,0 0,0 0,0 0,0 0,0 1,0-1,2 1,10-3,0 1,0 1,0 1,-1 0,1 0,0 1,0 1,0 1,-1 0,1 0,-1 1,0 1,0 0,0 1,-1 1,2 1,10 2,-21-9,1 0,-1 0,0 0,0 1,0-1,0 1,0-1,0 1,0 0,0 0,-1 1,1-1,-1 0,1 1,-1 0,0-1,0 1,0 0,-1 0,1 0,-1 0,1 1,-1-1,0 0,0 0,-1 1,1-1,-1 1,1-1,-1 0,0 1,0-1,-1 1,1-1,-1 1,0-1,1 0,-1 0,-1 1,1-1,0 0,-1 0,0 0,0 0,0 0,0-1,0 1,0 0,-1-1,1 0,-1 0,-1 1,-8 4,-2 0,1-1,-1 0,0-1,0-1,-1 0,1-1,-1-1,0 0,1-1,-1 0,-13-2,39 1,0 0,0 1,0 0,0 1,0 0,0 1,-1 0,1 0,-1 2,0-1,0 1,9 6,-13-8,0 1,0 0,-1 0,0 0,0 0,0 1,0 0,0 0,-1 0,0 0,0 1,-1 0,0 0,0 0,0 0,0 0,-1 0,0 1,0 0,-1-1,0 1,0 0,-1-1,0 1,0 0,0-1,-1 1,0 0,0 0,-2 5,-3-5,0-1,0 0,0 0,0-1,-1 0,0 0,0 0,0-1,-1 0,1-1,-1 0,0 0,0 0,0-1,-1 0,1-1,0 0,-1 0,1-1,-1 0,1 0,0-1,-1 0,1-1,0 1,-1-2,-18-3,1-1,1-1,-1-1,1-2,1 0,-8-6,29 15,0 0,0 0,1 1,-1-1,0-1,1 1,0 0,-1-1,1 1,0-1,1 0,-1 0,0 1,1-1,-1 0,1-1,0 1,0 0,0 0,0 0,1-1,-1 1,1-2,-1-12</inkml:trace>
  <inkml:trace contextRef="#ctx0" brushRef="#br0" timeOffset="4493.765">66 133,'39'159,"-10"77,-30 3,1-248</inkml:trace>
  <inkml:trace contextRef="#ctx0" brushRef="#br0" timeOffset="4940.285">0 598,'1'-3,"1"0,0 0,-1 0,1 1,0-1,0 1,1-1,-1 1,0 0,1-1,-1 1,1 1,0-1,0 0,0 1,0-1,0 1,0 0,0 0,0 0,0 0,1 1,-1-1,0 1,0 0,1 0,2 0,2-1,280-20,-265 21,-2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04.4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177 90,'3'0,"0"1,1 0,-1 0,0 0,0 1,0-1,0 1,0 0,0 0,0 0,-1 0,1 0,-1 0,1 1,-1-1,0 1,0 0,1 1,14 15,144 139,-57-67,-73-69,-29-20,0 0,0-1,0 0,1 1,-1-1,0 0,1 0,-1 0,1 0,-1-1,1 1,0-1,-1 1,1-1,-1 0,1 0,0 0,-1 0,1-1,0 1,0-1,15-6</inkml:trace>
  <inkml:trace contextRef="#ctx0" brushRef="#br0" timeOffset="588.176">862 1,'-2'17,"-1"0,0 0,-1-1,-1 1,0-1,-1 0,-8 14,-2 8,-3 9,-2 0,-2-2,-2 0,-22 28,-29 68,65-121,-1 0,-1 0,-1-1,0-1,-2-1,-14 14,-8 22,33-47</inkml:trace>
  <inkml:trace contextRef="#ctx0" brushRef="#br0" timeOffset="1601.166">839 642,'241'1,"-238"-1,0 1,-1-1,1 1,-1 0,1 0,-1 0,1 0,-1 1,1-1,-1 1,0-1,0 1,0 0,0 0,0 0,0 0,-1 0,1 0,-1 1,1-1,-1 0,0 1,0-1,0 1,0-1,0 1,-1 0,1-1,-1 1,0 0,1 0,-1-1,-1 3,-17 90,10-87,1 1,-1-2,-1 1,1-1,-1 0,-1-1,1 0,-1 0,0-1,0 0,-4 0,12-4,-109 37,142-31,251-9,-243-10,-27 3</inkml:trace>
  <inkml:trace contextRef="#ctx0" brushRef="#br0" timeOffset="5589.222">110 310,'0'444,"0"-424</inkml:trace>
  <inkml:trace contextRef="#ctx0" brushRef="#br0" timeOffset="6066.185">0 532,'4'0,"4"0,6 0,3 0,3 0,10 3,6 2,2 4,-3-1,-3 0,-3-2,-3-3,1-1,1-1,-1-1,-2 0,-1 0,-5-1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02.1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23,'1'6,"1"0,0 0,0 0,1-1,0 1,0 0,0-1,1 0,0 0,0 0,0 0,0-1,1 1,-1-1,4 2,8 9,122 122,-54-70,-28-43,-37-21</inkml:trace>
  <inkml:trace contextRef="#ctx0" brushRef="#br0" timeOffset="630.893">663 0,'-30'27,"-111"144,11 15,-12 50,120-188,16-40,1 1,1 0,0 1,0-1,0 1,2-1,-1 1,1 0,0 0,1 1,0 5,2-16,0 0,1 0,-1 0,0-1,0 1,0 0,0 0,0-1,1 1,-1 0,0-1,0 1,0-1,0 0,0 1,0-1,-1 0,1 1,0-1,0 0,0 0,-1 0,1 0,0 0,-1 0,1 0,-1 0,1 0,-1 0,1 0,-1 0,0 0,0 0,1-1,-1 1,0 0,0 0,0 0,0 0,0 0,-1-1,1 1,5-10,6-6</inkml:trace>
  <inkml:trace contextRef="#ctx0" brushRef="#br0" timeOffset="1132.003">840 486,'0'420,"0"-401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15.7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88,'5'0,"0"0,1 1,-1-1,0 1,0 1,0-1,0 1,0 0,0 0,0 0,0 1,-1-1,1 1,-1 0,0 1,1-1,-2 1,1-1,1 3,154 135,-99-109,-37-27</inkml:trace>
  <inkml:trace contextRef="#ctx0" brushRef="#br0" timeOffset="680.66">597 0,'-30'36,"-72"142,-3-1,27-28,10-53,69-92,4-6</inkml:trace>
  <inkml:trace contextRef="#ctx0" brushRef="#br0" timeOffset="1849.067">686 420,'1'-2,"1"0,0 0,0 0,0 0,1 0,-1 1,0 0,1-1,-1 1,1 0,-1 0,1 0,-1 0,1 0,0 1,-1-1,1 1,0 0,0 0,-1 0,1 0,0 0,0 1,1-1,-1-1,-1 0,0 1,0 0,1-1,-1 1,0 0,1 0,-1 1,0-1,0 0,1 1,-1-1,0 1,0 0,0-1,1 1,-1 0,0 1,0-1,-1 0,1 0,0 1,0-1,-1 1,1 0,0-1,-1 1,0 0,1 0,-1 0,0 0,0 0,0 0,0 0,-1 0,1 1,-1-1,1 0,-1 0,0 1,1-1,-1 0,0 1,-1-1,1 1,-4 2,0-1,0 0,0 0,0 0,-1 0,0-1,0 0,0 0,0 0,0-1,0 0,-1 0,1 0,-1 0,1-1,-1 0,0 0,0 0,-5-1,-73 16,135 0,-12-2,-28-11,0 0,0 1,0 0,-1 1,1 0,-1 1,0 0,-1 0,0 1,0 0,6 7,-14-13,1 1,-1 0,0-1,0 1,1 0,-1 0,-1 0,1 0,0 0,0 0,-1 0,1 0,-1 0,0 0,1 0,-1 0,0 0,0 0,-1 1,1-1,0 0,-1 0,1 0,-1 0,1 0,-1 0,0 0,0 0,0 0,0-1,0 1,-1 0,1-1,-1 1,1-1,-1 1,1-1,-1 1,0-1,1 0,-1 0,0 0,-2 1,-91 26,-116-29,188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22.1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688 825,'81'-35,"-68"27,0 0,-1-1,0 0,0-1,-1 0,0-1,-1 0,0-1,-1 0,0-1,-1 1,-1-2,0 1,0-1,-1-2,-2-5,-1 0,0 0,-2 0,-1-1,-1 1,0 0,-3-9,3 24,-1 0,0 0,-1 0,0 0,0 1,0-1,0 1,-1 0,0 0,0 0,0 0,0 1,-1-1,0 1,-2-1,-32-36,11 2,-2 2,-1 0,-2 2,-12-8,10 7,30 29,0 1,-1 0,0 0,0 1,0-1,0 2,-1-1,0 1,0 0,0 0,0 0,-6-1,4 3,0-1,0 1,0 0,-1 1,1 0,0 1,-1 0,1 0,-1 1,1 0,0 0,-1 1,1 1,0 0,0 0,1 0,-1 1,1 1,0-1,0 1,0 1,0-1,1 1,0 1,-6 6,-109 159,83-110,16-18,1 0,3 2,2 0,1 1,3 0,2 1,2 1,-3 46,7-51,2 0,1-1,3 1,1 0,3 0,7 30,-11-69,-1-1,2 1,-1-1,0 0,1 1,0-1,0 0,0 0,1 0,-1 0,1-1,0 1,0-1,0 1,1-1,-1 0,1 0,-1-1,1 1,0-1,0 0,0 0,1 0,-1 0,0-1,1 0,-1 1,1-2,-1 1,1 0,-1-1,1 0,1 0,238-3,-220 1,0-1,0-2,0 0,-1-1,0-2,0 0,-1-2,0 0,-1-1,0-2,9-7,44-65,-60 71,-1 0,-1 0,0-1,-1 0,-1-1,0-1,-1 1,-1-2,-1 1,0-1,-1 0,-1 0,-1-1,0 1,-2-1,0-6,-27-132,17 140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24.5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537 1,'-27'1,"-1"1,1 2,0 0,0 2,0 1,-18 8,-167 35,203-43,0-1,0 2,1-1,0 1,0 0,1 1,0 0,0 0,1 0,0 1,1 0,0 0,1 0,0 1,0 0,1 0,1 0,-1 0,2 0,0 0,0 0,1 1,0-1,1 0,1 3,-3 5,1 0,1 1,1-1,0 0,2-1,0 1,1-1,0 1,2-1,0-1,5 7,-7-17,1 1,0-1,0-1,1 1,0-1,0-1,1 1,-1-1,1 0,0-1,1 0,-1 0,1-1,0 0,-1 0,1-1,1 0,-1-1,5 0,3 1,1-1,0-1,0 0,-1-2,1 0,0-1,-1-1,0 0,13-6,-15 3,0-1,-1-1,0 0,-1-1,0-1,0 0,-1-1,-1 0,9-12,25-24,-34 38,-1-1,0 0,-1 0,0-1,0-1,-2 1,1-1,-2-1,0 1,0-1,-2 0,1 0,-2-1,0 1,0-1,-2 0,0 0,0 0,-2 1,0-1,0 0,-2-5,1 14,1 1,-1 0,0 0,-1 0,1 0,-1 0,0 1,0-1,0 1,-1 0,1 0,-1 0,0 0,0 1,-1-1,1 1,-1 0,1 0,-1 1,0-1,0 1,0 0,-1 1,-1-1,-8-2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01.2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735 116,'-43'30,"29"-22,0 2,0-1,1 2,0 0,1 1,0 0,1 0,0 2,-50 49,38-38,0 0,2 2,0 0,2 1,1 1,-2 7,-5 7,-121 178,131-202,0 1,1 1,1 0,0 0,2 1,1 1,1 0,0 0,0 9,-50 168,52-170,1 1,1-1,2 0,1 1,1 0,2 0,2 9,-1 34,-2-44,-2-4,1 0,1-1,1 1,2-1,0 1,2-1,0 0,2 0,1-1,0 0,2 0,1-1,6 9,238 300,-246-321,0 0,1 0,0-1,0-1,1 1,1-2,-1 0,2 0,-1-1,1 0,0-1,0-1,0 0,1-1,0 0,0-1,0 0,4-1,231-4,-195-3,0-1,-1-4,0-1,-1-3,0-2,-1-2,-1-2,-1-3,-1-2,23-16,135-107,-175 123,-2-2,-1 0,-1-2,-1-1,-2-1,10-18,24-28,-45 55,0 0,-2-1,0 0,-2-1,-1 0,0-1,-2 0,-1 0,-1 0,-1-1,-1-10,11-53,-4 33,-3 0,-1-1,-3 1,-3-1,-2 1,-3 0,-2 0,-4-10,2 36,-1 1,-1-1,-2 2,0 0,-2 1,-1 0,-14-16,-20-33,38 61,0 0,0 0,-1 2,-1-1,-1 2,1 0,-2 1,0 0,-17-7,-42-29,-123-72,73 66,36 21,-146-69,224 96,0 0,-1 1,1 1,-1 0,0 0,0 1,0 1,0 0,-1 1,1 1,0 0,0 0,0 1,0 1,0 1,1-1,-1 2,1 0,0 0,-5 4,11-3</inkml:trace>
  <inkml:trace contextRef="#ctx0" brushRef="#br0" timeOffset="22184.054">1972 801,'1'-3,"-1"1,0-1,0 1,0-1,0 1,-1-1,1 1,0-1,-1 1,0-1,0 1,0-1,0 1,0 0,0 0,-1-1,1 1,-1 0,1 0,-1 0,0 1,0-1,1 0,-2 1,1-1,0 1,0 0,0-1,0 1,-1 0,1 0,-1 1,1-1,-1 0,1 1,-1 0,1-1,-1 1,1 0,-3 1,-11-4,0 1,0 1,0 1,0 0,-1 1,1 1,0 0,1 1,-1 1,0 1,-6 3,15-3,0 1,0 0,1 0,0 0,0 1,1 0,0 0,0 1,0-1,1 1,0 0,-1 6,-20 32,18-34,1 0,1 0,0 1,1 0,0 0,1 0,0 0,1 0,1 0,0 1,0 4,-19 149,20-157,-1-3,-1 0,2 0,-1-1,1 1,0 0,0 0,1 0,0 0,0-1,0 1,1 0,0-1,0 1,1-1,0 0,0 0,0 0,1 0,0-1,0 1,1-1,-1 0,1 0,0 0,0-1,3 2,0-2,1 0,0 0,-1 0,1-1,1-1,-1 1,0-2,1 1,-1-1,0-1,1 1,-1-2,1 1,-1-1,1-1,-1 0,0 0,0-1,0 0,0 0,0-1,8-8,-1 0,-1-1,0 0,-1-2,-1 1,0-2,-1 0,0 0,-2-1,0 0,0-1,-2 0,0-1,-1 1,-1-2,-1 1,-1 0,0-1,-2 0,0 0,-1-13,-22-99,19 113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18.6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1,'3'0,"0"-1,-1 1,1 1,0-1,0 0,0 1,0-1,-1 1,1 0,0 0,-1 0,1 0,-1 1,1-1,-1 1,1-1,-1 1,0 0,0 0,0 0,0 0,0 0,0 0,-1 1,2 1,1 1,49 46,21 32,-57-49,50 69,-47-98,-13-10</inkml:trace>
  <inkml:trace contextRef="#ctx0" brushRef="#br0" timeOffset="643.184">464 66,'-43'47,"-54"83,45-66,-20 38,63-79,-1-1,-1-1,0 1,-2-2,-1 1,-5 5,-42 79,55-88</inkml:trace>
  <inkml:trace contextRef="#ctx0" brushRef="#br0" timeOffset="1577.139">663 487,'-172'40,"165"-39,1 1,-1-1,1 2,0-1,-1 1,1 0,1 0,-1 1,0-1,1 1,0 1,0-1,0 1,0 0,-2 4,7-8,1 0,0 1,0-1,0 0,0 0,0 0,0 0,0 0,1 0,-1 0,0-1,1 1,-1 0,0-1,1 1,-1-1,1 1,-1-1,1 1,-1-1,1 0,-1 0,1 0,-1 0,1 0,-1 0,1 0,-1-1,1 1,0-1,1 1,85-2,92 10,-31 5,-147-13,0 0,0 0,1 0,-1-1,0 1,0-1,0 1,0-1,0 0,0 0,0 0,0 0,0 0,0 0,0-1,0 1,-1-1,1 1,-1-1,1 0,-1 1,1-1,-1-1,5-10</inkml:trace>
  <inkml:trace contextRef="#ctx0" brushRef="#br0" timeOffset="2028.209">752 420,'-2'1,"0"-1,0 0,0 1,0-1,0 1,0 0,0 0,1 0,-1 0,0 0,0 0,1 0,-1 1,1-1,-1 0,1 1,-1 0,1-1,0 1,0 0,0-1,0 1,0 0,0 0,1 0,-1 0,0 0,1 0,0 0,-1 0,1 0,0 0,-5 77,5-66,2 243,-14-229,2-26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27:26.3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0 508,'168'14,"210"-5,-279 11,-82-18</inkml:trace>
  <inkml:trace contextRef="#ctx0" brushRef="#br0" timeOffset="1456.688">1238 574,'-88'-19,"69"13,2 0,-1 0,1-2,0 0,0-1,1-1,1 0,-1-1,2-1,-1 0,-9-13,19 20,0-1,1-1,0 1,0-1,0 0,1 0,0 0,0 0,1 0,0-1,0 1,1-1,0 0,0 1,1-1,0 0,0 1,1-1,0 0,0 1,1-1,0 1,0-1,1 1,0 0,0 0,1-1,2 3,1 1,-1 0,1 0,0 0,0 1,0 0,0 1,1 0,-1 0,1 0,0 1,-1 0,1 0,0 1,0 0,-1 1,1 0,0 0,-1 0,1 1,-1 0,1 0,3 3,-1-1,0 0,-1 1,0 0,0 1,0 0,0 0,-1 1,0 0,0 0,-1 1,0 0,0 0,-1 1,0 0,-1 0,0 0,0 1,-1-1,0 1,-1 0,0 0,0 1,-1-1,-1 1,1 5,-2-7,1-4,1 1,-2 0,1 0,-1 0,0 0,0-1,0 1,-1 0,0 0,0 0,0-1,-1 1,0 0,0-1,-1 0,1 1,-1-1,0 0,-1 0,1-1,-1 1,0-1,0 1,0-1,-1 0,-3 2,-214 76,216-78,1 1,0 0,0 0,0 0,0 0,1 1,0 0,0 0,1 0,0 0,0 1,0-1,1 1,0 0,0 0,1 0,-1 0,2 0,-1 0,1 0,0 0,0 0,1 0,0 0,0 0,1 0,0 0,0-1,0 1,1-1,0 1,3 2,-2-1,0-1,1 1,0-2,0 1,1 0,0-1,0 0,0 0,1-1,0 0,0 0,0-1,1 1,-1-1,1-1,0 0,0 0,0-1,1 1,-1-2,1 1,4-1,142-3,-148 0,0 1,-1-1,1-1,0 1,-1-1,1 0,-1 0,0-1,0 0,-1 0,1 0,-1-1,0 0,0 0,0 0,-1-1,0 1,1-2,24-24,-26 29,1 0,-1 0,1 0,-1-1,0 1,0-1,0 0,0 0,0 0,-1-1,1 1,-1-1,0 1,0-1,-1 0,1 1,-1-1,1 0,-1 0,0 0,-1 0,1-1,-1 1,0 0,0 0,0 0,0 0,-1 0,1 0,-1 0,0 0,-1 0,1 0,-1 0,1 0,-1 1,0-1,-1 0,1 1,-1 0,0-1,-9-4,1 0,-2 2,1-1,-1 1,0 1,0 0,-1 1,0 1,1 0,-1 1,0 0,0 1,0 0,0 1,-1 1,-4-1</inkml:trace>
  <inkml:trace contextRef="#ctx0" brushRef="#br0" timeOffset="2418.945">1944 377,'-109'-40,"103"38,0 0,0 1,0 0,0 0,0 1,0-1,0 1,0 1,0-1,0 1,0 0,1 0,-1 1,0-1,0 1,1 1,-1-1,1 1,0 0,0 0,0 1,0-1,0 1,1 0,-1 0,1 1,0-1,1 1,-1 0,1 0,0 0,0 1,1-1,-1 1,1-1,0 1,1 17,1 1,1-1,1 0,1 0,1-1,1 1,1-1,1 0,1 0,0-1,2 0,1 0,0-1,4 3,-11-17,0-1,1-1,-1 1,1 0,0-1,0 0,0 0,0-1,1 1,0-1,-1-1,1 1,0-1,1 0,-1 0,0 0,0-1,1 0,-1 0,1-1,-1 0,1 0,-1-1,1 1,4-2,12 1,-19 2,1 0,-1 0,1-1,-1 1,1-1,-1 0,1-1,0 1,-1-1,1 0,-1 0,0 0,1-1,-1 1,0-1,0 0,0 0,0-1,0 1,0-1,-1 0,1 0,-1 0,0 0,0-1,0 1,0-1,-1 0,1 0,-1 0,0 0,0 0,-1 0,1-2,3-20,-2-1,-1 0,-1 0,-2 1,0-1,-2 0,-1 0,-7-29,-3 1,-2 1,-3 0,-21-40,26 58,-33-50,47 85,-1 1,1-1,-1 1,1-1,0 1,-1-1,1 1,-1 0,1-1,-1 1,1-1,-1 1,0 0,1 0,-1-1,1 1,-1 0,0 0,1 0,-1-1,0 1,1 0,-1 0,0 0,1 0,-1 0,0 0,1 1,-1-1,1 0,-1 0,0 0,1 1,-1-1,1 0,-1 0,0 1,1-1,-1 1,1-1,-1 0,1 1,-1-1,1 1,0-1,-1 1,1 0,0-1,-1 1,1-1,0 1,0 0,-1-1,1 1,0-1,0 1,0 0,0-1,0 1,0 0,0-1,0 1,0 0,0 44,24 8,-12-43</inkml:trace>
  <inkml:trace contextRef="#ctx0" brushRef="#br0" timeOffset="2983.179">2276 553,'-4'0,"-5"0,-1 0</inkml:trace>
  <inkml:trace contextRef="#ctx0" brushRef="#br0" timeOffset="4182.621">2651 177,'0'1,"0"-1,1 1,-1-1,0 0,0 1,0-1,-1 1,1-1,0 1,0-1,0 0,0 1,0-1,0 0,-1 1,1-1,0 1,0-1,-1 0,1 1,0-1,0 0,-1 0,1 1,0-1,-1 0,1 0,0 1,-1-1,1 0,0 0,-1 0,1 0,-1 1,1-1,0 0,-1 0,1 0,-1 0,1 0,-1 0,1 0,0 0,-1 0,1 0,-1-1,1 1,0 0,-1 0,1 0,0 0,-1-1,1 1,-1 0,1 0,0-1,0 1,-1 0,1 0,0-1,-1 1,1 0,0-1,-7 157,9-99,-3-54,1-1,-1 1,1-1,0 1,0 0,0-1,1 1,-1-1,1 1,-1-1,1 1,0-1,0 1,0-1,0 0,0 1,0-1,1 0,-1 0,1 0,0 0,0 0,-1 0,1-1,0 1,0-1,1 1,-1-1,0 0,0 1,1-1,-1 0,1-1,-1 1,1 0,-1-1,1 1,-1-1,1 0,-1 0,1 0,1 0,62-3,-55 1,1 0,0 2,-1-1,1 1,0 1,0 0,-1 1,1 1,10 2,-17 0,0 0,0 0,-1 0,0 0,0 1,0 0,-1-1,0 1,0 1,0-1,-1 0,0 1,0-1,-1 1,0-1,0 1,0 0,-1 0,0-1,0 2,-1 188,-2-187,-1 0,0 0,0-1,-1 1,0-1,0 0,-1 0,0-1,0 1,-1-1,0-1,0 1,-1-1,0-1,0 1,0-1,0-1,-1 1,0-1,0-1,0 0,0 0,-1-1,1 0,-1 0,1-1,-4-1,8 1,-1 0,0 1,-1-1,1 0,-1 0,1-1,-1 0,1 0,0 0,-1-1,1 0,-1 0,1-1,0 0,0 0,0 0,0-1,0 0,0 0,1 0,-1-1,1 0,0 0,0 0,0-1,1 0,-1-1,-2-9</inkml:trace>
  <inkml:trace contextRef="#ctx0" brushRef="#br0" timeOffset="4898.881">2762 134,'443'0,"-423"0</inkml:trace>
  <inkml:trace contextRef="#ctx0" brushRef="#br0" timeOffset="5885.873">3270 331,'0'11,"0"0,-1-1,0 0,-1 1,0-1,-1 0,0 0,-1 0,0 0,0 0,-1-1,0 0,-4 5,-2 3,-2 0,0-1,-1-1,0 0,-1-1,-16 12,-1 13,32-38,-1 0,1 0,0 0,0 0,0 0,0 0,0 0,0 0,0 0,0 0,1 0,-1 0,0-1,0 1,1 0,-1 0,1 0,-1 0,1 0,-1 0,1 0,0-1,-1 1,1 0,0-1,-1 1,1 0,0-1,0 1,0-1,0 1,0-1,0 1,0-1,-1 0,1 1,0-1,0 0,0 0,0 0,0 0,0 0,0 0,0 0,0 0,1 0,233-1,52 24,-247-36,-28 3</inkml:trace>
  <inkml:trace contextRef="#ctx0" brushRef="#br0" timeOffset="6463.384">3490 420,'-17'64,"-5"21,8-37,2 1,2 1,3 0,1 2,-7 156,12-204,2-3,-1-1,0 1,1-1,-1 1,0-1,0 1,1-1,-1 1,0-1,0 1,0-1,0 1,0 0,1-1,-1 1,0-1,0 1,0-1,-1 1,1-1,0 1,0 0,0-1,0 1,0-1,-1 1,1-1,0 1,-1-1,1 1,0-1,-1 1,1-1,0 0,-1 1,1-1,-1 1,1-1,-1 0,1 0,-1 1,1-1,-1 0,1 0,-1 1,1-1,-1 0,1 0,-1 0,0 0,1 0,-1 0,1 0,-1 0,1 0,-1 0,-5-19,1-5</inkml:trace>
  <inkml:trace contextRef="#ctx0" brushRef="#br0" timeOffset="8085.674">4109 155,'-1'-8,"-1"0,1 0,-2 1,1-1,-1 1,0-1,0 1,-1 0,0 0,0 1,-1-1,0 1,0 0,0 0,-1 0,0 1,0 0,0 0,-1 1,0 0,0 0,5 2,-1 1,0-1,0 1,1 0,-1 0,0 1,0-1,0 1,0-1,0 1,0 0,0 0,0 0,0 1,0-1,0 1,0-1,0 1,0 0,0 0,1 0,-1 1,0-1,1 1,-1-1,1 1,-1 0,1 0,0 0,0 0,0 0,0 1,0-1,1 0,-1 1,1 0,-1-1,1 1,0 0,0 0,0 0,0-1,1 1,-1 0,1 0,0 0,-1 0,2 0,-1 0,0 0,0 0,1 0,0 0,-1 0,2 2,2 3,1 1,0-1,1 0,0 0,0-1,0 0,1 0,0 0,1-1,-1 0,1-1,0 1,1-1,-1-1,1 0,0 0,0-1,3 1,12 7,-22-9,0-1,0 1,1-1,-1 0,1 0,-1 0,1 0,-1 0,1-1,-1 1,1-1,0 1,-1-1,1 0,0 0,-1-1,1 1,0 0,-1-1,1 0,0 1,-1-1,1 0,-1 0,0 0,1-1,-1 1,0-1,0 1,1-1,-1 0,-1 0,1 0,0 0,0 0,-1 0,1 0,-1-1,0 1,1 0,-1-1,0 1,-1-1,1 1,0-1,-1 0,1 1,-1-3,2-9,0-1,-1 0,-1 0,0 0,-1 1,0-1,-1 0,-3-8,-18-8,10 22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26.2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0,'419'0,"-245"22,-15-21,-158-1,1 0,-1 0,0 0,0 0,0 0,0 0,1 0,-1 0,0 0,0 1,0-1,0 0,0 1,0-1,1 1,-1-1,0 1,0-1,0 1,-1 0,1 0,0-1,0 1,0 0,0 0,-1 0,1 0,0 0,-1 0,1 0,-1 0,1 0,-1 0,0 0,1 1,-1-1,0 0,0 0,0 0,0 0,0 1,0-1,0 0,0 0,0 0,-1 0,1 1,0-1,-1 0,1 0,-1 0,1 0,-1 0,1 0,-1 0,0 0,0 0,1 0,-1-1,0 1,0 0,0 0,0-1,-12 15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26.8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45,'6'-3,"0"0,1 0,-1 0,1 0,-1 1,1 1,0-1,0 1,0 0,0 0,0 1,0 0,0 0,5 1,17-1,284-22,-80 23,-51 22,-164-23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28.0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1,'473'0,"-451"1,0 1,-1 1,0 0,0 2,0 1,0 0,-1 2,19 9,34 0,-88-17,-2-1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28.5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46,'108'0,"-1"-5,53-11,-30 1,1 7,91 7,-206 1,0 2,0 0,1 1,-2 0,1 1,0 1,-1 1,9 4,-7 5,-30-9,-6-12,-2-1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36.8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1126,'2'7,"1"0,-1-1,2 1,-1-1,1 1,0-1,0-1,1 1,-1 0,1-1,1 0,-1 0,1-1,0 0,1 2,-4-4,1 1,-1 1,1-1,0 0,0-1,0 1,0-1,0 1,1-1,-1-1,1 1,0-1,-1 1,1-1,0 0,0-1,-1 1,1-1,0 0,0-1,0 1,0-1,-1 0,1 0,0 0,-1 0,1-1,0 0,-1 0,0 0,0-1,0 1,0-1,0 0,2-2,93-97,235-150,273-148,-156 105,-383 254,0 3,3 2,43-13,-41 38,-72 12,0 0,-1 0,1 0,-1 0,0 0,1 0,-1 0,0 0,0 0,1 0,-1 0,0 1,0-1,0 0,0 0,-1 0,1 0,0 0,0 0,-1 0,1 0,0 0,-1 0,1 0,-1 0,1 0,-1 0,0-1,1 1,-1 0,0 0,0-1,1 1,-1 0,0-1,0 1,0 0,0-1,0 1,0-1,0 0,0 1,0-1,0 0,0 0,0 0,0 1,0-1,0 0,0 0,0-1,-6 6,-39 51,34-40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7:16:38.7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1,'0'491,"0"-490,5 48,-5-48,0 0,1 0,-1 0,0-1,0 1,0 0,1 0,-1 0,0-1,1 1,-1 0,1 0,-1-1,1 1,-1 0,1-1,0 1,-1 0,1-1,0 1,-1-1,1 1,0-1,0 0,-1 1,1-1,0 0,0 1,0-1,-1 0,1 0,0 0,0 0,0 0,0 0,0 0,0 0,-1 0,1 0,0 0,0 0,0-1,0 1,-1 0,1-1,0 1,0-1,-1 1,1-1,0 1,-1-1,2 0,130-100,-107 85,-1 0,-1-2,0 0,-2-2,14-15,-18 16,1 0,0 2,2 0,0 2,1 0,21-11,113-76,-123 87,-22 9,1 0,0 1,1 0,0 1,-1 0,1 1,1 0,-1 1,0 0,0 1,1 0,-1 1,1 1,11 1,-9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42:11.9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490 1,'-51'66,"-19"135,4-49,14-32,4 1,-3 32,45-133,-1 0,-1 0,0-1,-2 0,0-1,-10 14,-35 88,56-119,-1-1,0 1,1-1,-1 1,0 0,0-1,0 1,1-1,-1 1,0 0,0-1,0 1,0 0,0-1,0 1,0 0,0-1,0 1,-1-1,1 1,0 0,0-1,0 1,-1 0,1-1,0 1,-1-1,1 1,-1-1,1 1,0-1,-1 1,1-1,-1 0,1 1,-1-1,0 1,1-1,-1 0,1 0,-1 1,1-1,-1 0,0 0,1 0,-1 0,0 1,1-1,-1 0,0 0,1 0,-1-1,0 1,1 0,-1 0,1 0,-1 0,0-1,1 1,-1 0,1 0,-1-1,0 1,1-1,-1 1,-1-12,0 0,1 0,0 0,1 0,1-1,0 1,0 0,1 0,0 0,4-7,-3 15,1 1,0-1,0 1,0-1,1 1,-1 1,1-1,0 1,0-1,0 1,0 1,0-1,0 1,0-1,1 2,-1-1,0 1,1-1,-1 1,0 1,1-1,-1 1,1 0,7-1,31 3,-1 3,1 1,-1 1,-1 3,0 2,0 1,3 4,127 38,-82-31,-32-8,-1-2,2-3,0-2,0-3,19-1,15-8,0-3,90-17,77-16,-120-26,-125 60</inkml:trace>
  <inkml:trace contextRef="#ctx0" brushRef="#br0" timeOffset="735.525">755 619,'0'-4,"4"-1,5 0,4 1,5 2,2 0,1 1,6 1,1 0,0 0,-5 0</inkml:trace>
  <inkml:trace contextRef="#ctx0" brushRef="#br0" timeOffset="1799.427">1440 399,'-1'-4,"-1"0,1 1,-1-1,0 1,0-1,-1 1,1 0,-1 0,0 0,1 0,-1 0,0 0,-1 1,1 0,0-1,-1 1,1 1,-2-2,1 1,0 1,0-1,-1 0,1 1,0 0,-1 0,1 0,-1 1,1-1,-1 1,0 0,1 0,-1 1,1-1,-1 1,1 0,-1 0,1 1,0-1,0 1,-1 0,1 0,0 1,1-1,-1 1,0 0,1-1,0 2,-1-1,1 0,0 1,1-1,-1 1,1 0,-1 0,1 0,0 1,1-4,-5 8,1-1,0 1,0 0,1 0,0 0,1 0,0 1,0 0,1-1,0 1,1 0,0 0,0 0,1 0,1 0,1 9,0-16,0 0,1 0,-1 0,1-1,0 1,0-1,0 0,0 0,1 0,-1 0,0-1,1 1,-1-1,1 0,-1 0,1 0,0 0,0-1,-1 0,1 1,0-1,0-1,-1 1,1 0,0-1,-1 0,1 0,0 0,-1 0,1-1,-1 1,0-1,1 0,-1 0,1 0,3-5,0 0,0 0,-1-1,0 0,0 0,-1 0,0-1,-1 1,1-1,-2 0,1 0,-1-1,-1 1,0-1,0 0,0-1,-17 203,5 125,12-202,-2-96</inkml:trace>
  <inkml:trace contextRef="#ctx0" brushRef="#br0" timeOffset="3066.023">1771 465,'-1'-4,"0"-1,0 1,0 0,-1-1,0 1,0 0,0 0,0 0,0 0,-1 1,0-1,1 0,-2 1,1 0,0 0,0 0,-1 0,0 0,1 1,-1 0,0 0,0 0,-1 0,1 0,0 1,-1 0,1 0,0 0,-1 0,1 1,-1 0,1 0,-1 0,1 0,-1 1,1-1,-1 1,1 1,0-1,-1 0,1 1,0 0,0 0,0 0,0 1,0-1,1 1,-1 0,1 0,0 0,0 0,0 1,0-1,0 1,1 0,0 0,0 0,-2 3,1 128,7-77,-4-55,-1 1,0 1,1-1,0 0,0 0,0 1,1-1,0 0,-1 0,1 0,1 0,-1 0,1 0,-1 0,1 0,0 0,0-1,1 1,-1-1,1 1,0-1,0 0,0 0,3 2,1 1,0-1,1 0,-1-1,1 1,0-2,0 1,0-1,1 0,-1-1,1 0,0 0,-1-1,1 0,0 0,0-1,0-1,0 1,-1-1,1-1,0 1,-1-2,6-1,-10 1,0 0,-1 0,0 0,1-1,-1 1,0-1,-1 0,1 0,-1 0,0 0,0 0,0-1,0 1,-1-1,0 1,0-1,0 1,0-3,7-21,-1 9,-2 0,0 0,-1-1,-1 1,-1-1,0 0,-2 0,0 1,-1-1,-1 0,-3-7,-47-71,39 82</inkml:trace>
  <inkml:trace contextRef="#ctx0" brushRef="#br0" timeOffset="4433.281">1992 287,'0'-1,"0"0,1 0,-2 1,1-1,0 0,0 0,0 0,0 0,0 0,-1 0,1 0,0 0,-1 0,1 1,-1-1,1 0,-1 0,0 0,1 1,-1-1,0 0,1 1,-1-1,0 1,0-1,1 1,-1-1,0 1,0-1,0 1,0 0,0-1,0 1,1 0,-1 0,0 0,0 0,0 0,0 0,0 0,0 0,0 0,0 0,0 0,0 1,0-1,0 0,1 1,-1-1,0 0,0 1,0-1,0 1,1 0,-1-1,0 1,1 0,-1-1,0 1,1 0,-1 4,0 0,0 0,1 1,0-1,0 0,0 0,1 1,-1-1,1 0,0 0,1 0,0 0,-1 0,1 0,1 0,-1-1,1 1,0-1,0 0,0 0,1 0,-1 0,1 0,0-1,1 1,-3-3,0 0,1 0,-1 0,1 0,-1-1,1 1,0-1,-1 1,1-1,-1 0,1 0,0 0,-1-1,1 1,0-1,-1 1,1-1,-1 0,1 0,-1 0,0 0,1 0,-1-1,0 1,0-1,0 0,0 1,0-1,0 0,0 0,-1 0,1 0,-1 0,1-1,-1 1,0 0,0-1,0 1,0-1,0 1,-1-1,1 1,-1-1,0 0,0 1,1-1,-2 0,1 1,0-1,0 1,-1-1,0 0,1 1,-2-3,1 3,1-1,-1 0,0 1,0-1,0 1,0-1,0 1,-1 0,1-1,-1 1,0 0,1 0,-1 0,0 0,0 0,0 1,-1-1,1 0,0 1,-1 0,1-1,0 1,-1 0,0 0,1 1,-1-1,1 0,-1 1,0 0,0 0,1-1,-1 1,0 1,1-1,-1 0,0 1,0 0,1-1,-1 1,1 0,-1 0,1 0,-3 2,-5 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42:09.3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599 1,'-104'248,"88"-216,-1-2,-1 0,-2-1,0-1,-2-1,-1-1,-20 18,-44 88,-99 185,186-318,0 1,0-1,0 0,0 0,0 0,-1 0,1 0,0 0,0 0,-1 0,1 1,0-1,-1 0,1 0,-1 0,1 1,-1-1,1 0,-1 0,1 1,-1-1,0 0,0 1,1-1,-1 1,0-1,0 1,1 0,-1-1,0 1,0 0,0-1,0 1,0 0,0 0,0 0,1 0,-1 0,0 0,0 0,0 0,0 0,0 0,0 0,0 1,0-1,1 0,-1 1,0-1,0 0,0 1,0-1,1 1,-1-1,0 1,1 0,-1-1,0 1,1 0,-1 0,1-1,-1 1,1 0,-1 0,1 0,-1-43,1 21</inkml:trace>
  <inkml:trace contextRef="#ctx0" brushRef="#br0" timeOffset="581.136">3 200,'34'52,"25"110,94 211,-85-201,-62-148,-5-18,1 0,-1 1,1-1,0 0,1 0,-1-1,1 1,0 0,1-1,-1 1,1-1,0 0,1-1,-1 1,9 5</inkml:trace>
  <inkml:trace contextRef="#ctx0" brushRef="#br0" timeOffset="1363.422">820 730,'1'-4,"0"0,-1 0,1 1,-1-1,1 0,-1 0,-1 0,1 1,0-1,-1 0,0 0,0 1,0-1,0 0,0 1,-1-1,0 1,0-1,0 1,0 0,0 0,0 0,-1 0,0 0,1 1,-1-1,0 1,0 0,-1 0,1 0,0 0,-1 0,1 1,-1-1,1 1,-4-1,-126 3,129 1,0 0,0 0,1 1,-1-1,1 1,0 0,-1 0,1 0,1 0,-1 1,0-1,1 1,0 0,0 0,0-1,0 1,0 0,1 1,0-1,0 0,0 0,0 1,1-1,0 0,0 1,0-1,0 0,1 0,-1 1,1-1,0 0,0 0,1 0,0 2,0 19,26 141,-26-158,1-1,0 0,0 0,0 0,1-1,0 1,0-1,0 0,1 0,0 0,0 0,1-1,0 0,0 0,0-1,0 0,1 0,-1 0,1-1,6 3,26-4,-25-6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7T06:42:00.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155 1,'24'2,"-2"1,1 1,0 1,-1 1,0 1,14 6,-8 0,-1 2,0 0,-1 2,-1 1,-1 0,0 2,-2 1,0 2,25 19,101 121,27-4,-80-69,-43 16,101 147,-35-36,-95-178,-1 1,-2 1,-2 1,-2 1,-2 0,-1 1,1 20,35 68,2-18,-42-95,0-1,-1 1,-1 1,0-1,-2 1,0 0,-2 1,1 2,18 200,-22-4,3-200,2-5</inkml:trace>
  <inkml:trace contextRef="#ctx0" brushRef="#br0" timeOffset="870.377">1547 2232,'1'16,"2"0,0 0,1-1,0 1,1-1,1 0,1 0,0-1,1 0,0 0,1-1,0 0,1 0,11 9,63 76,-84-97,1-1,0 1,-1-1,1 1,0-1,-1 1,1-1,0 1,0-1,0 0,-1 1,1-1,0 0,0 0,0 1,0-1,-1 0,1 0,0 0,0 0,0 0,0 0,0-1,0 1,-1 0,1 0,0 0,0-1,0 1,-1-1,1 1,0 0,0-1,-1 1,1-1,0 0,-1 1,1-1,0 0,-1 1,1-1,-1 0,0 1,1-1,-1 0,1 0,-1 0,0 0,17-44,-17 44,43-111,-40 103,2-1,-1 1,1 1,0-1,1 1,0 0,1 0,-1 0,2 1,-1 0,1 1,5-4,2-3</inkml:trace>
  <inkml:trace contextRef="#ctx0" brushRef="#br0" timeOffset="20201.011">1260 4817,'59'25,"-2"-8,1-2,1-3,0-2,0-3,1-2,-1-4,1-1,1-4,36 3,-50-2,-29-2</inkml:trace>
  <inkml:trace contextRef="#ctx0" brushRef="#br0" timeOffset="21216.972">2763 4950,'242'-14,"-145"-3,-25 3,1 3,0 4,35 2,111 19,-69-1,-129-8</inkml:trace>
  <inkml:trace contextRef="#ctx0" brushRef="#br0" timeOffset="24516.724">3072 2321,'-40'23,"34"-19,0 0,0 0,0 1,1 0,0 0,0 0,0 0,0 1,1 0,0 0,1 0,-1 0,1 0,0 1,0 0,1-1,0 1,0 0,0 5,-12 29,-6 17,2-1,3 2,2 0,3 1,1 9,-51 295,22-167,6 9,16-146,4 0,2 2,-2 58,-10 291,10-60,2-93,6-236,-1 0,-1 0,-1-1,-1 0,-1 0,-1-1,-1 0,0-1,-2 0,0-1,-1 0,-1-1,-4 4,11-15,-1 0,1 0,-1-1,0 0,-1 0,1-1,-1-1,0 1,0-2,0 1,0-1,0-1,-1 0,1 0,0-1,-1 0,1-1,0 0,-1-1,1 0,0 0,-5-3,-162-54,144 48,-4-3,0 2,0 2,-1 1,0 2,-25-1,-244-20,-40 3,72 11,257 11,-1-1,1-1,1 0,-1-1,1-1,0 0,0-2,-2-2,8 6,0-3,1-1,1 0,0 0,0-1,1 0,0 0,0-1,1 0,1 0,0-1,0 1,1-2,1 1,0 0,1-1,0 0,1 0,0 1,1-1,1 0,0-1,0 1,3-11,-5-12,0 18,-2-1,0 1,-2 0,0 0,0 1,-2 0,-4-8,-10-24,-132-356,117 314,4-1,5-2,-12-69,37 150,-26-123,6-2,4-15,17 127,2 19,0 0,0 0,-1-1,0 1,0 0,-1 0,0 0,0 0,-1 0,0 0,0 1,-2-3,-5-3,0-1,1 0,1 0,0-1,1 0,1 0,0-1,1 1,-2-9,0-10,-22-157,33 197,0 1,1-1,-1 0,2 0,-1-1,1 1,0-1,0 0,0-1,1 1,0-1,0-1,1 1,-1-1,1-1,0 1,6 1,22 7,2-2,-1-1,1-2,0-1,1-2,0-2,-1-2,20-2,-28 2,352-3,8-60,-234 43,-71 11,-1-4,0-4,59-19,111-40,-39 26,83 47,-25 3,-253 0</inkml:trace>
  <inkml:trace contextRef="#ctx0" brushRef="#br0" timeOffset="37977.019">4839 2629,'-1'-2,"1"-1,0 0,-1 1,0-1,1 1,-1-1,0 1,0-1,0 1,-1 0,1 0,-1-1,1 1,-1 0,0 0,0 0,0 1,0-1,0 0,0 1,0-1,0 1,-1 0,1 0,0 0,-1 0,1 0,-1 0,-1 0,-79-10,-531 13,592-1,0 1,0 0,0 2,1 1,-1 0,1 2,0 0,1 1,0 2,0 0,1 0,0 2,1 1,1 0,-9 9,-2 0,15-12,0 0,0 1,1 0,1 1,0 0,0 1,1 1,-1 2,-108 224,25-55,84-152,0 2,-1 0,-2-1,-1-1,-2 0,-1-1,-4 3,-13 16,2 2,3 1,1 1,2 6,-168 345,14-34,169-341,0-3,2 1,0 1,2-1,1 1,2 1,1-1,1 0,2 8,0-34,1-1,1 0,-1 1,0-1,1 0,0 0,0 0,0 0,0 0,0-1,0 1,1-1,-1 1,1-1,0 0,0 0,0 0,0 0,0-1,0 1,0-1,1 1,-1-1,0 0,1-1,-1 1,1-1,2 1,32 12,135 112,-156-113,1-1,0 0,1-1,0-1,1-1,-1 0,2-2,-1 0,1-2,-1 0,10 0,556-6,-488-1,0-3,0-5,-1-4,67-21,164-67,-297 91,-1-2,0-1,-1-1,-1-2,0 0,-1-2,-2-1,0-1,-1-1,-1-2,0-1,97-111,-82 78,180-310,-117 165,-18-18,-32 82,61-210,-101 295,-3-1,-2 0,-3 0,-3-43,2 83,-1 0,-1 0,-1 0,0 0,-1 0,-1 0,-1 0,0 1,-1-1,0 1,-1 0,-1 1,0-1,-1 1,-1 1,-2-3,-105-116,105 127,1 0,-1 0,1 1,-1 0,-1 1,1 0,0 1,-1 0,1 1,-1 0,1 1,-1 1,0-1,-4 2,-14-1,-80 5,1 4,-67 17,-63 40,221-65,5 0,-1 0,1-1,0-1,0 0,0 0,-1-1,1-1,-9-2,8-5,5-1</inkml:trace>
  <inkml:trace contextRef="#ctx0" brushRef="#br0" timeOffset="39722.998">6207 2873,'31'-32,"62"-101,-82 119,0 2,1-1,1 1,0 1,1 1,0 0,0 0,1 2,8-4,51-34,-18 11,1 3,1 3,1 2,36-10,-73 29,243-86,-235 82,0 2,0 0,1 2,0 2,0 0,1 3,29-1,439 7,-484-2,-1-1,0 2,0 0,0 1,-1 1,1 0,-1 1,1 0,-2 1,1 1,-1 0,8 5,45 27,-34-21,0 1,-2 1,0 2,-1 1,6 8,22 22,-36-35,-1 2,-1-1,-1 2,0 1,9 16,130 189,-150-216,0 1,-1-1,0 1,-1 0,-1 0,0 1,0-1,-1 1,-1 0,0 0,-1 0,0 0,-1 6,-2 159,2-155</inkml:trace>
  <inkml:trace contextRef="#ctx0" brushRef="#br0" timeOffset="40553.236">8593 3071,'1'9,"0"-1,1 1,1-1,-1 1,1-1,0 0,1 0,0-1,1 1,-1-1,1 0,0 0,3 3,16 23,-22-27,2 1,-1-1,0 0,1-1,0 1,1-1,-1 0,1 0,0 0,0 0,1-1,-1 0,1 0,0-1,0 1,0-1,1-1,-1 1,1-1,-1 0,1-1,0 1,0-1,-1 0,1-1,0 0,0 0,5-1,56-62,25-59,-84 105,0 1,2 0,0 0,1 1,0 0,1 1,1 1,0 0,1 1,0 1,1 0,0 1,1 0,17-6,-15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5DEB676E-1FE9-478C-B747-E171E490D877}" type="datetimeFigureOut">
              <a:rPr lang="en-US"/>
              <a:pPr>
                <a:defRPr/>
              </a:pPr>
              <a:t>6/30/2023</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9EBAD6AD-8A93-4234-9E1D-FB8246428B34}" type="slidenum">
              <a:rPr lang="en-US"/>
              <a:pPr>
                <a:defRPr/>
              </a:pPr>
              <a:t>‹#›</a:t>
            </a:fld>
            <a:endParaRPr lang="en-US"/>
          </a:p>
        </p:txBody>
      </p:sp>
    </p:spTree>
    <p:extLst>
      <p:ext uri="{BB962C8B-B14F-4D97-AF65-F5344CB8AC3E}">
        <p14:creationId xmlns:p14="http://schemas.microsoft.com/office/powerpoint/2010/main" val="373860129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98A22BC1-6955-4A1A-8F31-EC75BA792B77}" type="slidenum">
              <a:rPr lang="en-AU" smtClean="0"/>
              <a:pPr>
                <a:defRPr/>
              </a:pPr>
              <a:t>1</a:t>
            </a:fld>
            <a:endParaRPr lang="en-AU"/>
          </a:p>
        </p:txBody>
      </p:sp>
      <p:sp>
        <p:nvSpPr>
          <p:cNvPr id="48131" name="Rectangle 2"/>
          <p:cNvSpPr>
            <a:spLocks noGrp="1" noRot="1" noChangeAspect="1" noChangeArrowheads="1" noTextEdit="1"/>
          </p:cNvSpPr>
          <p:nvPr>
            <p:ph type="sldImg"/>
          </p:nvPr>
        </p:nvSpPr>
        <p:spPr bwMode="auto">
          <a:xfrm>
            <a:off x="993775" y="768350"/>
            <a:ext cx="5113338" cy="3835400"/>
          </a:xfrm>
          <a:noFill/>
          <a:ln>
            <a:solidFill>
              <a:srgbClr val="000000"/>
            </a:solidFill>
            <a:miter lim="800000"/>
            <a:headEnd/>
            <a:tailEnd/>
          </a:ln>
        </p:spPr>
      </p:sp>
      <p:sp>
        <p:nvSpPr>
          <p:cNvPr id="48132" name="Rectangle 3"/>
          <p:cNvSpPr>
            <a:spLocks noGrp="1" noChangeArrowheads="1"/>
          </p:cNvSpPr>
          <p:nvPr>
            <p:ph type="body" idx="1"/>
          </p:nvPr>
        </p:nvSpPr>
        <p:spPr bwMode="auto">
          <a:xfrm>
            <a:off x="996950" y="4859338"/>
            <a:ext cx="5227638" cy="4610100"/>
          </a:xfrm>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B7390FD7-77CE-4C8A-98A7-F01BD813C59A}" type="slidenum">
              <a:rPr lang="en-AU" smtClean="0"/>
              <a:pPr>
                <a:defRPr/>
              </a:pPr>
              <a:t>16</a:t>
            </a:fld>
            <a:endParaRPr lang="en-AU"/>
          </a:p>
        </p:txBody>
      </p:sp>
      <p:sp>
        <p:nvSpPr>
          <p:cNvPr id="57347"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57348"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10</a:t>
            </a:r>
          </a:p>
        </p:txBody>
      </p:sp>
      <p:sp>
        <p:nvSpPr>
          <p:cNvPr id="57349"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7350"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7351"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57352"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431B74E8-2DB9-4BE4-8CB7-FE006BF30DF7}" type="slidenum">
              <a:rPr lang="en-AU" smtClean="0"/>
              <a:pPr>
                <a:defRPr/>
              </a:pPr>
              <a:t>17</a:t>
            </a:fld>
            <a:endParaRPr lang="en-AU"/>
          </a:p>
        </p:txBody>
      </p:sp>
      <p:sp>
        <p:nvSpPr>
          <p:cNvPr id="58371"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58372"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11</a:t>
            </a:r>
          </a:p>
        </p:txBody>
      </p:sp>
      <p:sp>
        <p:nvSpPr>
          <p:cNvPr id="58373"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8374"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8375"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58376"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AF69B7DD-D6F0-4E99-A337-A53703FEDC63}" type="slidenum">
              <a:rPr lang="en-AU" smtClean="0"/>
              <a:pPr>
                <a:defRPr/>
              </a:pPr>
              <a:t>19</a:t>
            </a:fld>
            <a:endParaRPr lang="en-AU"/>
          </a:p>
        </p:txBody>
      </p:sp>
      <p:sp>
        <p:nvSpPr>
          <p:cNvPr id="59395" name="Rectangle 2"/>
          <p:cNvSpPr>
            <a:spLocks noGrp="1" noRot="1" noChangeAspect="1" noChangeArrowheads="1" noTextEdit="1"/>
          </p:cNvSpPr>
          <p:nvPr>
            <p:ph type="sldImg"/>
          </p:nvPr>
        </p:nvSpPr>
        <p:spPr bwMode="auto">
          <a:xfrm>
            <a:off x="993775" y="768350"/>
            <a:ext cx="5113338" cy="3835400"/>
          </a:xfrm>
          <a:noFill/>
          <a:ln>
            <a:solidFill>
              <a:srgbClr val="000000"/>
            </a:solidFill>
            <a:miter lim="800000"/>
            <a:headEnd/>
            <a:tailEnd/>
          </a:ln>
        </p:spPr>
      </p:sp>
      <p:sp>
        <p:nvSpPr>
          <p:cNvPr id="59396" name="Rectangle 3"/>
          <p:cNvSpPr>
            <a:spLocks noGrp="1" noChangeArrowheads="1"/>
          </p:cNvSpPr>
          <p:nvPr>
            <p:ph type="body" idx="1"/>
          </p:nvPr>
        </p:nvSpPr>
        <p:spPr bwMode="auto">
          <a:xfrm>
            <a:off x="996950" y="4859338"/>
            <a:ext cx="5227638" cy="4610100"/>
          </a:xfrm>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F58C2363-E7E7-45A5-B35C-C1463BFA6556}" type="slidenum">
              <a:rPr lang="en-AU" smtClean="0"/>
              <a:pPr>
                <a:defRPr/>
              </a:pPr>
              <a:t>26</a:t>
            </a:fld>
            <a:endParaRPr lang="en-AU"/>
          </a:p>
        </p:txBody>
      </p:sp>
      <p:sp>
        <p:nvSpPr>
          <p:cNvPr id="60419"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60420"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12</a:t>
            </a:r>
          </a:p>
        </p:txBody>
      </p:sp>
      <p:sp>
        <p:nvSpPr>
          <p:cNvPr id="60421"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60422"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60423"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60424"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55E04CB3-51DD-4691-9D49-3A8F6E218713}" type="slidenum">
              <a:rPr lang="en-AU" smtClean="0"/>
              <a:pPr>
                <a:defRPr/>
              </a:pPr>
              <a:t>27</a:t>
            </a:fld>
            <a:endParaRPr lang="en-AU"/>
          </a:p>
        </p:txBody>
      </p:sp>
      <p:sp>
        <p:nvSpPr>
          <p:cNvPr id="61443"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61444"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13</a:t>
            </a:r>
          </a:p>
        </p:txBody>
      </p:sp>
      <p:sp>
        <p:nvSpPr>
          <p:cNvPr id="61445"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61446"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61447"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61448"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7F331AC1-C7B1-4578-BB5E-B447D3D9C1B0}" type="slidenum">
              <a:rPr lang="en-AU" smtClean="0"/>
              <a:pPr>
                <a:defRPr/>
              </a:pPr>
              <a:t>28</a:t>
            </a:fld>
            <a:endParaRPr lang="en-AU"/>
          </a:p>
        </p:txBody>
      </p:sp>
      <p:sp>
        <p:nvSpPr>
          <p:cNvPr id="62467"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62468"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14</a:t>
            </a:r>
          </a:p>
        </p:txBody>
      </p:sp>
      <p:sp>
        <p:nvSpPr>
          <p:cNvPr id="62469"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62470"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62471"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62472"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pPr>
              <a:defRPr/>
            </a:pPr>
            <a:fld id="{93926315-CE7C-4F64-9BCF-A0D75DC5148D}" type="slidenum">
              <a:rPr lang="en-AU" smtClean="0"/>
              <a:pPr>
                <a:defRPr/>
              </a:pPr>
              <a:t>2</a:t>
            </a:fld>
            <a:endParaRPr lang="en-AU"/>
          </a:p>
        </p:txBody>
      </p:sp>
      <p:sp>
        <p:nvSpPr>
          <p:cNvPr id="49155"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49156"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2</a:t>
            </a:r>
          </a:p>
        </p:txBody>
      </p:sp>
      <p:sp>
        <p:nvSpPr>
          <p:cNvPr id="49157"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49158"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49159"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49160"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6E5DA7EA-C57A-4CA5-A0F8-6AAB0153EAE6}" type="slidenum">
              <a:rPr lang="en-AU" smtClean="0"/>
              <a:pPr>
                <a:defRPr/>
              </a:pPr>
              <a:t>3</a:t>
            </a:fld>
            <a:endParaRPr lang="en-AU"/>
          </a:p>
        </p:txBody>
      </p:sp>
      <p:sp>
        <p:nvSpPr>
          <p:cNvPr id="50179"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50180"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3</a:t>
            </a:r>
          </a:p>
        </p:txBody>
      </p:sp>
      <p:sp>
        <p:nvSpPr>
          <p:cNvPr id="50181"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0182"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0183"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50184"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D3562DC4-6C8B-45B1-8B89-1DC8347A09CF}" type="slidenum">
              <a:rPr lang="en-AU" smtClean="0"/>
              <a:pPr>
                <a:defRPr/>
              </a:pPr>
              <a:t>4</a:t>
            </a:fld>
            <a:endParaRPr lang="en-AU"/>
          </a:p>
        </p:txBody>
      </p:sp>
      <p:sp>
        <p:nvSpPr>
          <p:cNvPr id="51203"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51204"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4</a:t>
            </a:r>
          </a:p>
        </p:txBody>
      </p:sp>
      <p:sp>
        <p:nvSpPr>
          <p:cNvPr id="51205"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1206"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1207"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51208"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F27B3D54-5FCE-4E0D-BBAC-A39AB1FBC19A}" type="slidenum">
              <a:rPr lang="en-AU" smtClean="0"/>
              <a:pPr>
                <a:defRPr/>
              </a:pPr>
              <a:t>5</a:t>
            </a:fld>
            <a:endParaRPr lang="en-AU"/>
          </a:p>
        </p:txBody>
      </p:sp>
      <p:sp>
        <p:nvSpPr>
          <p:cNvPr id="52227"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52228"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5</a:t>
            </a:r>
          </a:p>
        </p:txBody>
      </p:sp>
      <p:sp>
        <p:nvSpPr>
          <p:cNvPr id="52229"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2230"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2231"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52232"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p:txBody>
          <a:bodyPr/>
          <a:lstStyle/>
          <a:p>
            <a:pPr>
              <a:defRPr/>
            </a:pPr>
            <a:fld id="{9601ECD7-61B0-407C-967C-4383A7E8F48A}" type="slidenum">
              <a:rPr lang="en-AU" smtClean="0"/>
              <a:pPr>
                <a:defRPr/>
              </a:pPr>
              <a:t>6</a:t>
            </a:fld>
            <a:endParaRPr lang="en-AU"/>
          </a:p>
        </p:txBody>
      </p:sp>
      <p:sp>
        <p:nvSpPr>
          <p:cNvPr id="53251"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53252"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6</a:t>
            </a:r>
          </a:p>
        </p:txBody>
      </p:sp>
      <p:sp>
        <p:nvSpPr>
          <p:cNvPr id="53253"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3254"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3255"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53256"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pPr>
              <a:defRPr/>
            </a:pPr>
            <a:fld id="{5175DC3F-6DC1-4C20-863C-A395FF9E7EB8}" type="slidenum">
              <a:rPr lang="en-AU" smtClean="0"/>
              <a:pPr>
                <a:defRPr/>
              </a:pPr>
              <a:t>10</a:t>
            </a:fld>
            <a:endParaRPr lang="en-AU"/>
          </a:p>
        </p:txBody>
      </p:sp>
      <p:sp>
        <p:nvSpPr>
          <p:cNvPr id="54275"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54276"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7</a:t>
            </a:r>
          </a:p>
        </p:txBody>
      </p:sp>
      <p:sp>
        <p:nvSpPr>
          <p:cNvPr id="54277"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4278"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4279"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54280"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pPr>
              <a:defRPr/>
            </a:pPr>
            <a:fld id="{198633B1-09DD-487D-B954-D82004EF4BF8}" type="slidenum">
              <a:rPr lang="en-AU" smtClean="0"/>
              <a:pPr>
                <a:defRPr/>
              </a:pPr>
              <a:t>12</a:t>
            </a:fld>
            <a:endParaRPr lang="en-AU"/>
          </a:p>
        </p:txBody>
      </p:sp>
      <p:sp>
        <p:nvSpPr>
          <p:cNvPr id="55299"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55300"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8</a:t>
            </a:r>
          </a:p>
        </p:txBody>
      </p:sp>
      <p:sp>
        <p:nvSpPr>
          <p:cNvPr id="55301"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5302"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5303"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55304"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62E6B957-0C0A-46D7-9621-9FBE5E664F31}" type="slidenum">
              <a:rPr lang="en-AU" smtClean="0"/>
              <a:pPr>
                <a:defRPr/>
              </a:pPr>
              <a:t>14</a:t>
            </a:fld>
            <a:endParaRPr lang="en-AU"/>
          </a:p>
        </p:txBody>
      </p:sp>
      <p:sp>
        <p:nvSpPr>
          <p:cNvPr id="56323" name="Rectangle 2"/>
          <p:cNvSpPr>
            <a:spLocks noChangeArrowheads="1"/>
          </p:cNvSpPr>
          <p:nvPr/>
        </p:nvSpPr>
        <p:spPr bwMode="auto">
          <a:xfrm>
            <a:off x="4618038" y="0"/>
            <a:ext cx="3533775" cy="511175"/>
          </a:xfrm>
          <a:prstGeom prst="rect">
            <a:avLst/>
          </a:prstGeom>
          <a:noFill/>
          <a:ln w="12700">
            <a:noFill/>
            <a:miter lim="800000"/>
            <a:headEnd/>
            <a:tailEnd/>
          </a:ln>
        </p:spPr>
        <p:txBody>
          <a:bodyPr wrap="none" lIns="99038" tIns="49520" rIns="99038" bIns="49520" anchor="ctr"/>
          <a:lstStyle/>
          <a:p>
            <a:endParaRPr lang="en-US"/>
          </a:p>
        </p:txBody>
      </p:sp>
      <p:sp>
        <p:nvSpPr>
          <p:cNvPr id="56324" name="Rectangle 3"/>
          <p:cNvSpPr>
            <a:spLocks noChangeArrowheads="1"/>
          </p:cNvSpPr>
          <p:nvPr/>
        </p:nvSpPr>
        <p:spPr bwMode="auto">
          <a:xfrm>
            <a:off x="4618038" y="9723438"/>
            <a:ext cx="3533775" cy="511175"/>
          </a:xfrm>
          <a:prstGeom prst="rect">
            <a:avLst/>
          </a:prstGeom>
          <a:noFill/>
          <a:ln w="12700">
            <a:noFill/>
            <a:miter lim="800000"/>
            <a:headEnd/>
            <a:tailEnd/>
          </a:ln>
        </p:spPr>
        <p:txBody>
          <a:bodyPr lIns="98007" tIns="48143" rIns="98007" bIns="48143" anchor="b"/>
          <a:lstStyle/>
          <a:p>
            <a:pPr algn="r" eaLnBrk="0" hangingPunct="0"/>
            <a:r>
              <a:rPr lang="en-US" sz="1300">
                <a:latin typeface="Times New Roman" pitchFamily="18" charset="0"/>
              </a:rPr>
              <a:t>9</a:t>
            </a:r>
          </a:p>
        </p:txBody>
      </p:sp>
      <p:sp>
        <p:nvSpPr>
          <p:cNvPr id="56325" name="Rectangle 4"/>
          <p:cNvSpPr>
            <a:spLocks noChangeArrowheads="1"/>
          </p:cNvSpPr>
          <p:nvPr/>
        </p:nvSpPr>
        <p:spPr bwMode="auto">
          <a:xfrm>
            <a:off x="0" y="9723438"/>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6326" name="Rectangle 5"/>
          <p:cNvSpPr>
            <a:spLocks noChangeArrowheads="1"/>
          </p:cNvSpPr>
          <p:nvPr/>
        </p:nvSpPr>
        <p:spPr bwMode="auto">
          <a:xfrm>
            <a:off x="0" y="0"/>
            <a:ext cx="3532188" cy="511175"/>
          </a:xfrm>
          <a:prstGeom prst="rect">
            <a:avLst/>
          </a:prstGeom>
          <a:noFill/>
          <a:ln w="12700">
            <a:noFill/>
            <a:miter lim="800000"/>
            <a:headEnd/>
            <a:tailEnd/>
          </a:ln>
        </p:spPr>
        <p:txBody>
          <a:bodyPr wrap="none" lIns="99038" tIns="49520" rIns="99038" bIns="49520" anchor="ctr"/>
          <a:lstStyle/>
          <a:p>
            <a:endParaRPr lang="en-US"/>
          </a:p>
        </p:txBody>
      </p:sp>
      <p:sp>
        <p:nvSpPr>
          <p:cNvPr id="56327" name="Rectangle 6"/>
          <p:cNvSpPr>
            <a:spLocks noGrp="1" noRot="1" noChangeAspect="1" noChangeArrowheads="1" noTextEdit="1"/>
          </p:cNvSpPr>
          <p:nvPr>
            <p:ph type="sldImg"/>
          </p:nvPr>
        </p:nvSpPr>
        <p:spPr bwMode="auto">
          <a:xfrm>
            <a:off x="1000125" y="774700"/>
            <a:ext cx="5099050" cy="3824288"/>
          </a:xfrm>
          <a:noFill/>
          <a:ln cap="flat">
            <a:solidFill>
              <a:srgbClr val="000000"/>
            </a:solidFill>
            <a:miter lim="800000"/>
            <a:headEnd/>
            <a:tailEnd/>
          </a:ln>
        </p:spPr>
      </p:sp>
      <p:sp>
        <p:nvSpPr>
          <p:cNvPr id="56328" name="Rectangle 7"/>
          <p:cNvSpPr>
            <a:spLocks noGrp="1" noChangeArrowheads="1"/>
          </p:cNvSpPr>
          <p:nvPr>
            <p:ph type="body" idx="1"/>
          </p:nvPr>
        </p:nvSpPr>
        <p:spPr bwMode="auto">
          <a:xfrm>
            <a:off x="1100138" y="4860925"/>
            <a:ext cx="5205412" cy="4605338"/>
          </a:xfrm>
          <a:noFill/>
        </p:spPr>
        <p:txBody>
          <a:bodyPr wrap="square" lIns="98007" tIns="48143" rIns="98007" bIns="48143" numCol="1" anchor="t" anchorCtr="0" compatLnSpc="1">
            <a:prstTxWarp prst="textNoShape">
              <a:avLst/>
            </a:prstTxWarp>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solidFill>
                  <a:schemeClr val="bg1"/>
                </a:solidFil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750CE62-7231-413D-A0C2-659A24659693}" type="datetime1">
              <a:rPr lang="en-US"/>
              <a:pPr>
                <a:defRPr/>
              </a:pPr>
              <a:t>6/30/2023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1743CD-D83C-4071-BBD0-B57627453B8B}" type="slidenum">
              <a:rPr lang="en-US"/>
              <a:pPr>
                <a:defRPr/>
              </a:pPr>
              <a:t>‹#›</a:t>
            </a:fld>
            <a:endParaRPr lang="en-US"/>
          </a:p>
        </p:txBody>
      </p:sp>
    </p:spTree>
  </p:cSld>
  <p:clrMapOvr>
    <a:masterClrMapping/>
  </p:clrMapOvr>
  <p:transition spd="slow" advTm="5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CE2CD6F-A9A3-49CA-AB76-4F6ECE970FD2}" type="datetime1">
              <a:rPr lang="en-US"/>
              <a:pPr>
                <a:defRPr/>
              </a:pPr>
              <a:t>6/30/2023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C56AD9-5354-4603-92E5-D7765BF99C5C}" type="slidenum">
              <a:rPr lang="en-US"/>
              <a:pPr>
                <a:defRPr/>
              </a:pPr>
              <a:t>‹#›</a:t>
            </a:fld>
            <a:endParaRPr lang="en-US"/>
          </a:p>
        </p:txBody>
      </p:sp>
    </p:spTree>
  </p:cSld>
  <p:clrMapOvr>
    <a:masterClrMapping/>
  </p:clrMapOvr>
  <p:transition spd="slow" advTm="5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1A26B3D-D305-472D-ACC2-9DA25A2C1FC7}" type="datetime1">
              <a:rPr lang="en-US"/>
              <a:pPr>
                <a:defRPr/>
              </a:pPr>
              <a:t>6/30/2023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5E6134-0576-4294-8727-E205E41A87B6}" type="slidenum">
              <a:rPr lang="en-US"/>
              <a:pPr>
                <a:defRPr/>
              </a:pPr>
              <a:t>‹#›</a:t>
            </a:fld>
            <a:endParaRPr lang="en-US"/>
          </a:p>
        </p:txBody>
      </p:sp>
    </p:spTree>
  </p:cSld>
  <p:clrMapOvr>
    <a:masterClrMapping/>
  </p:clrMapOvr>
  <p:transition spd="slow" advTm="500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noChangeArrowheads="1"/>
          </p:cNvSpPr>
          <p:nvPr>
            <p:ph type="dt" sz="half" idx="10"/>
          </p:nvPr>
        </p:nvSpPr>
        <p:spPr>
          <a:xfrm>
            <a:off x="457200" y="6243638"/>
            <a:ext cx="2133600" cy="457200"/>
          </a:xfrm>
          <a:prstGeom prst="rect">
            <a:avLst/>
          </a:prstGeom>
        </p:spPr>
        <p:txBody>
          <a:bodyPr/>
          <a:lstStyle>
            <a:lvl1pPr>
              <a:defRPr>
                <a:latin typeface="Arial" charset="0"/>
                <a:cs typeface="Arial" charset="0"/>
              </a:defRPr>
            </a:lvl1pPr>
          </a:lstStyle>
          <a:p>
            <a:pPr>
              <a:defRPr/>
            </a:pPr>
            <a:fld id="{3F89526E-B4C7-4E22-A1A0-F5941985802A}" type="datetime1">
              <a:rPr lang="en-US" altLang="en-US"/>
              <a:pPr>
                <a:defRPr/>
              </a:pPr>
              <a:t>6/30/2023</a:t>
            </a:fld>
            <a:endParaRPr lang="en-AU" altLang="en-US"/>
          </a:p>
        </p:txBody>
      </p:sp>
      <p:sp>
        <p:nvSpPr>
          <p:cNvPr id="6" name="Rectangle 5"/>
          <p:cNvSpPr>
            <a:spLocks noGrp="1" noChangeArrowheads="1"/>
          </p:cNvSpPr>
          <p:nvPr>
            <p:ph type="ftr" sz="quarter" idx="11"/>
          </p:nvPr>
        </p:nvSpPr>
        <p:spPr/>
        <p:txBody>
          <a:bodyPr/>
          <a:lstStyle>
            <a:lvl1pPr>
              <a:defRPr/>
            </a:lvl1pPr>
          </a:lstStyle>
          <a:p>
            <a:pPr>
              <a:defRPr/>
            </a:pPr>
            <a:endParaRPr lang="en-AU" altLang="en-US"/>
          </a:p>
        </p:txBody>
      </p:sp>
      <p:sp>
        <p:nvSpPr>
          <p:cNvPr id="7" name="Rectangle 6"/>
          <p:cNvSpPr>
            <a:spLocks noGrp="1" noChangeArrowheads="1"/>
          </p:cNvSpPr>
          <p:nvPr>
            <p:ph type="sldNum" sz="quarter" idx="12"/>
          </p:nvPr>
        </p:nvSpPr>
        <p:spPr/>
        <p:txBody>
          <a:bodyPr/>
          <a:lstStyle>
            <a:lvl1pPr>
              <a:defRPr/>
            </a:lvl1pPr>
          </a:lstStyle>
          <a:p>
            <a:pPr>
              <a:defRPr/>
            </a:pPr>
            <a:fld id="{A2595B3B-75A8-43ED-A890-AF141A242366}" type="slidenum">
              <a:rPr lang="en-AU" altLang="en-US"/>
              <a:pPr>
                <a:defRPr/>
              </a:pPr>
              <a:t>‹#›</a:t>
            </a:fld>
            <a:endParaRPr lang="en-AU"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AU"/>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p:cNvSpPr>
            <a:spLocks noGrp="1" noChangeArrowheads="1"/>
          </p:cNvSpPr>
          <p:nvPr>
            <p:ph type="dt" sz="half" idx="10"/>
          </p:nvPr>
        </p:nvSpPr>
        <p:spPr>
          <a:xfrm>
            <a:off x="457200" y="6243638"/>
            <a:ext cx="2133600" cy="457200"/>
          </a:xfrm>
          <a:prstGeom prst="rect">
            <a:avLst/>
          </a:prstGeom>
        </p:spPr>
        <p:txBody>
          <a:bodyPr/>
          <a:lstStyle>
            <a:lvl1pPr>
              <a:defRPr>
                <a:latin typeface="Arial" charset="0"/>
                <a:cs typeface="Arial" charset="0"/>
              </a:defRPr>
            </a:lvl1pPr>
          </a:lstStyle>
          <a:p>
            <a:pPr>
              <a:defRPr/>
            </a:pPr>
            <a:fld id="{4D54C8D7-8B72-4246-B318-69BD9FEF9377}" type="datetime1">
              <a:rPr lang="en-US" altLang="en-US"/>
              <a:pPr>
                <a:defRPr/>
              </a:pPr>
              <a:t>6/30/2023</a:t>
            </a:fld>
            <a:endParaRPr lang="en-AU" altLang="en-US"/>
          </a:p>
        </p:txBody>
      </p:sp>
      <p:sp>
        <p:nvSpPr>
          <p:cNvPr id="7" name="Rectangle 5"/>
          <p:cNvSpPr>
            <a:spLocks noGrp="1" noChangeArrowheads="1"/>
          </p:cNvSpPr>
          <p:nvPr>
            <p:ph type="ftr" sz="quarter" idx="11"/>
          </p:nvPr>
        </p:nvSpPr>
        <p:spPr/>
        <p:txBody>
          <a:bodyPr/>
          <a:lstStyle>
            <a:lvl1pPr>
              <a:defRPr/>
            </a:lvl1pPr>
          </a:lstStyle>
          <a:p>
            <a:pPr>
              <a:defRPr/>
            </a:pPr>
            <a:endParaRPr lang="en-AU" altLang="en-US"/>
          </a:p>
        </p:txBody>
      </p:sp>
      <p:sp>
        <p:nvSpPr>
          <p:cNvPr id="8" name="Rectangle 6"/>
          <p:cNvSpPr>
            <a:spLocks noGrp="1" noChangeArrowheads="1"/>
          </p:cNvSpPr>
          <p:nvPr>
            <p:ph type="sldNum" sz="quarter" idx="12"/>
          </p:nvPr>
        </p:nvSpPr>
        <p:spPr/>
        <p:txBody>
          <a:bodyPr/>
          <a:lstStyle>
            <a:lvl1pPr>
              <a:defRPr/>
            </a:lvl1pPr>
          </a:lstStyle>
          <a:p>
            <a:pPr>
              <a:defRPr/>
            </a:pPr>
            <a:fld id="{711F7C80-AF88-4C27-8D83-C1B9F58A3B81}" type="slidenum">
              <a:rPr lang="en-AU" altLang="en-US"/>
              <a:pPr>
                <a:defRPr/>
              </a:pPr>
              <a:t>‹#›</a:t>
            </a:fld>
            <a:endParaRPr lang="en-AU"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AU"/>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noChangeArrowheads="1"/>
          </p:cNvSpPr>
          <p:nvPr>
            <p:ph type="dt" sz="half" idx="10"/>
          </p:nvPr>
        </p:nvSpPr>
        <p:spPr>
          <a:xfrm>
            <a:off x="457200" y="6243638"/>
            <a:ext cx="2133600" cy="457200"/>
          </a:xfrm>
          <a:prstGeom prst="rect">
            <a:avLst/>
          </a:prstGeom>
        </p:spPr>
        <p:txBody>
          <a:bodyPr/>
          <a:lstStyle>
            <a:lvl1pPr>
              <a:defRPr>
                <a:latin typeface="Arial" charset="0"/>
                <a:cs typeface="Arial" charset="0"/>
              </a:defRPr>
            </a:lvl1pPr>
          </a:lstStyle>
          <a:p>
            <a:pPr>
              <a:defRPr/>
            </a:pPr>
            <a:fld id="{49976CB3-18E6-41C3-8BF4-328BC486DE4E}" type="datetime1">
              <a:rPr lang="en-US" altLang="en-US"/>
              <a:pPr>
                <a:defRPr/>
              </a:pPr>
              <a:t>6/30/2023</a:t>
            </a:fld>
            <a:endParaRPr lang="en-AU" altLang="en-US"/>
          </a:p>
        </p:txBody>
      </p:sp>
      <p:sp>
        <p:nvSpPr>
          <p:cNvPr id="6" name="Rectangle 5"/>
          <p:cNvSpPr>
            <a:spLocks noGrp="1" noChangeArrowheads="1"/>
          </p:cNvSpPr>
          <p:nvPr>
            <p:ph type="ftr" sz="quarter" idx="11"/>
          </p:nvPr>
        </p:nvSpPr>
        <p:spPr/>
        <p:txBody>
          <a:bodyPr/>
          <a:lstStyle>
            <a:lvl1pPr>
              <a:defRPr/>
            </a:lvl1pPr>
          </a:lstStyle>
          <a:p>
            <a:pPr>
              <a:defRPr/>
            </a:pPr>
            <a:endParaRPr lang="en-AU" altLang="en-US"/>
          </a:p>
        </p:txBody>
      </p:sp>
      <p:sp>
        <p:nvSpPr>
          <p:cNvPr id="7" name="Rectangle 6"/>
          <p:cNvSpPr>
            <a:spLocks noGrp="1" noChangeArrowheads="1"/>
          </p:cNvSpPr>
          <p:nvPr>
            <p:ph type="sldNum" sz="quarter" idx="12"/>
          </p:nvPr>
        </p:nvSpPr>
        <p:spPr/>
        <p:txBody>
          <a:bodyPr/>
          <a:lstStyle>
            <a:lvl1pPr>
              <a:defRPr/>
            </a:lvl1pPr>
          </a:lstStyle>
          <a:p>
            <a:pPr>
              <a:defRPr/>
            </a:pPr>
            <a:fld id="{82AB85C9-D7DA-4A35-BCBD-C7A855A6650E}" type="slidenum">
              <a:rPr lang="en-AU" altLang="en-US"/>
              <a:pPr>
                <a:defRPr/>
              </a:pPr>
              <a:t>‹#›</a:t>
            </a:fld>
            <a:endParaRPr lang="en-AU"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AU"/>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noChangeArrowheads="1"/>
          </p:cNvSpPr>
          <p:nvPr>
            <p:ph type="dt" sz="half" idx="10"/>
          </p:nvPr>
        </p:nvSpPr>
        <p:spPr>
          <a:xfrm>
            <a:off x="457200" y="6243638"/>
            <a:ext cx="2133600" cy="457200"/>
          </a:xfrm>
          <a:prstGeom prst="rect">
            <a:avLst/>
          </a:prstGeom>
        </p:spPr>
        <p:txBody>
          <a:bodyPr/>
          <a:lstStyle>
            <a:lvl1pPr>
              <a:defRPr>
                <a:latin typeface="Arial" charset="0"/>
                <a:cs typeface="Arial" charset="0"/>
              </a:defRPr>
            </a:lvl1pPr>
          </a:lstStyle>
          <a:p>
            <a:pPr>
              <a:defRPr/>
            </a:pPr>
            <a:fld id="{6D8C53DE-6FA1-452F-92EE-1AC39B6A67F8}" type="datetime1">
              <a:rPr lang="en-US" altLang="en-US"/>
              <a:pPr>
                <a:defRPr/>
              </a:pPr>
              <a:t>6/30/2023</a:t>
            </a:fld>
            <a:endParaRPr lang="en-AU" altLang="en-US"/>
          </a:p>
        </p:txBody>
      </p:sp>
      <p:sp>
        <p:nvSpPr>
          <p:cNvPr id="6" name="Rectangle 5"/>
          <p:cNvSpPr>
            <a:spLocks noGrp="1" noChangeArrowheads="1"/>
          </p:cNvSpPr>
          <p:nvPr>
            <p:ph type="ftr" sz="quarter" idx="11"/>
          </p:nvPr>
        </p:nvSpPr>
        <p:spPr/>
        <p:txBody>
          <a:bodyPr/>
          <a:lstStyle>
            <a:lvl1pPr>
              <a:defRPr/>
            </a:lvl1pPr>
          </a:lstStyle>
          <a:p>
            <a:pPr>
              <a:defRPr/>
            </a:pPr>
            <a:endParaRPr lang="en-AU" altLang="en-US"/>
          </a:p>
        </p:txBody>
      </p:sp>
      <p:sp>
        <p:nvSpPr>
          <p:cNvPr id="7" name="Rectangle 6"/>
          <p:cNvSpPr>
            <a:spLocks noGrp="1" noChangeArrowheads="1"/>
          </p:cNvSpPr>
          <p:nvPr>
            <p:ph type="sldNum" sz="quarter" idx="12"/>
          </p:nvPr>
        </p:nvSpPr>
        <p:spPr/>
        <p:txBody>
          <a:bodyPr/>
          <a:lstStyle>
            <a:lvl1pPr>
              <a:defRPr/>
            </a:lvl1pPr>
          </a:lstStyle>
          <a:p>
            <a:pPr>
              <a:defRPr/>
            </a:pPr>
            <a:fld id="{659822CC-DB39-4BF9-AFD0-CBF6AAEE1809}" type="slidenum">
              <a:rPr lang="en-AU" altLang="en-US"/>
              <a:pPr>
                <a:defRPr/>
              </a:pPr>
              <a:t>‹#›</a:t>
            </a:fld>
            <a:endParaRPr lang="en-AU"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6CA9F67-3AAB-4A7A-A300-946A063300BB}" type="datetime1">
              <a:rPr lang="en-US"/>
              <a:pPr>
                <a:defRPr/>
              </a:pPr>
              <a:t>6/30/2023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F63745-2C9E-45F3-85F0-C491ED9B2107}" type="slidenum">
              <a:rPr lang="en-US"/>
              <a:pPr>
                <a:defRPr/>
              </a:pPr>
              <a:t>‹#›</a:t>
            </a:fld>
            <a:endParaRPr lang="en-US"/>
          </a:p>
        </p:txBody>
      </p:sp>
    </p:spTree>
  </p:cSld>
  <p:clrMapOvr>
    <a:masterClrMapping/>
  </p:clrMapOvr>
  <p:transition spd="slow" advTm="5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96CB228-F907-49C9-ADCE-CE3F4081FD81}" type="datetime1">
              <a:rPr lang="en-US"/>
              <a:pPr>
                <a:defRPr/>
              </a:pPr>
              <a:t>6/30/2023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FDEBEC-EE0F-4D1A-85FD-613236FAB847}" type="slidenum">
              <a:rPr lang="en-US"/>
              <a:pPr>
                <a:defRPr/>
              </a:pPr>
              <a:t>‹#›</a:t>
            </a:fld>
            <a:endParaRPr lang="en-US"/>
          </a:p>
        </p:txBody>
      </p:sp>
    </p:spTree>
  </p:cSld>
  <p:clrMapOvr>
    <a:masterClrMapping/>
  </p:clrMapOvr>
  <p:transition spd="slow" advTm="5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9F4625A-AF90-43E2-86C3-18AB67D3F022}" type="datetime1">
              <a:rPr lang="en-US"/>
              <a:pPr>
                <a:defRPr/>
              </a:pPr>
              <a:t>6/30/2023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E17967F-1937-4931-B64C-A0D4AB13CB0F}" type="slidenum">
              <a:rPr lang="en-US"/>
              <a:pPr>
                <a:defRPr/>
              </a:pPr>
              <a:t>‹#›</a:t>
            </a:fld>
            <a:endParaRPr lang="en-US"/>
          </a:p>
        </p:txBody>
      </p:sp>
    </p:spTree>
  </p:cSld>
  <p:clrMapOvr>
    <a:masterClrMapping/>
  </p:clrMapOvr>
  <p:transition spd="slow" advTm="5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8D6E103-5E34-4542-B85D-9F2ED4C6506A}" type="datetime1">
              <a:rPr lang="en-US"/>
              <a:pPr>
                <a:defRPr/>
              </a:pPr>
              <a:t>6/30/2023</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11D866A4-73CB-40E1-A92B-3E12A7462020}" type="slidenum">
              <a:rPr lang="en-US"/>
              <a:pPr>
                <a:defRPr/>
              </a:pPr>
              <a:t>‹#›</a:t>
            </a:fld>
            <a:endParaRPr lang="en-US"/>
          </a:p>
        </p:txBody>
      </p:sp>
    </p:spTree>
  </p:cSld>
  <p:clrMapOvr>
    <a:masterClrMapping/>
  </p:clrMapOvr>
  <p:transition spd="slow" advTm="5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FAA93A8-120F-4DD2-8BC1-D589E93F57D5}" type="datetime1">
              <a:rPr lang="en-US"/>
              <a:pPr>
                <a:defRPr/>
              </a:pPr>
              <a:t>6/30/2023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5C0ED-E566-45D2-8C4B-D8D983E9E24A}" type="slidenum">
              <a:rPr lang="en-US"/>
              <a:pPr>
                <a:defRPr/>
              </a:pPr>
              <a:t>‹#›</a:t>
            </a:fld>
            <a:endParaRPr lang="en-US"/>
          </a:p>
        </p:txBody>
      </p:sp>
    </p:spTree>
  </p:cSld>
  <p:clrMapOvr>
    <a:masterClrMapping/>
  </p:clrMapOvr>
  <p:transition spd="slow" advTm="5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9964FAE-1C89-4E09-AEDC-68A9DE7CD32D}" type="datetime1">
              <a:rPr lang="en-US"/>
              <a:pPr>
                <a:defRPr/>
              </a:pPr>
              <a:t>6/30/2023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5BF455D-4A94-41DD-AD5C-21248EAA5327}" type="slidenum">
              <a:rPr lang="en-US"/>
              <a:pPr>
                <a:defRPr/>
              </a:pPr>
              <a:t>‹#›</a:t>
            </a:fld>
            <a:endParaRPr lang="en-US"/>
          </a:p>
        </p:txBody>
      </p:sp>
    </p:spTree>
  </p:cSld>
  <p:clrMapOvr>
    <a:masterClrMapping/>
  </p:clrMapOvr>
  <p:transition spd="slow" advTm="5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AD4EB20-3EB1-47F1-9E5D-D5780D1364F5}" type="datetime1">
              <a:rPr lang="en-US"/>
              <a:pPr>
                <a:defRPr/>
              </a:pPr>
              <a:t>6/30/2023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99DE2E1-3BA9-4110-85AA-95BF6C327F63}" type="slidenum">
              <a:rPr lang="en-US"/>
              <a:pPr>
                <a:defRPr/>
              </a:pPr>
              <a:t>‹#›</a:t>
            </a:fld>
            <a:endParaRPr lang="en-US"/>
          </a:p>
        </p:txBody>
      </p:sp>
    </p:spTree>
  </p:cSld>
  <p:clrMapOvr>
    <a:masterClrMapping/>
  </p:clrMapOvr>
  <p:transition spd="slow" advTm="5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02C2D0C-787D-4F2A-A1E8-603A198F4E20}" type="datetime1">
              <a:rPr lang="en-US"/>
              <a:pPr>
                <a:defRPr/>
              </a:pPr>
              <a:t>6/30/2023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8D29FF4-E79A-4FD4-A95E-74EBD5E6106B}" type="slidenum">
              <a:rPr lang="en-US"/>
              <a:pPr>
                <a:defRPr/>
              </a:pPr>
              <a:t>‹#›</a:t>
            </a:fld>
            <a:endParaRPr lang="en-US"/>
          </a:p>
        </p:txBody>
      </p:sp>
    </p:spTree>
  </p:cSld>
  <p:clrMapOvr>
    <a:masterClrMapping/>
  </p:clrMapOvr>
  <p:transition spd="slow" advTm="5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descr="ALL LONGHAND_Page_12.png"/>
          <p:cNvPicPr>
            <a:picLocks noChangeAspect="1"/>
          </p:cNvPicPr>
          <p:nvPr userDrawn="1"/>
        </p:nvPicPr>
        <p:blipFill>
          <a:blip r:embed="rId17"/>
          <a:srcRect/>
          <a:stretch>
            <a:fillRect/>
          </a:stretch>
        </p:blipFill>
        <p:spPr bwMode="auto">
          <a:xfrm>
            <a:off x="-133350" y="0"/>
            <a:ext cx="9277350" cy="6858000"/>
          </a:xfrm>
          <a:prstGeom prst="rect">
            <a:avLst/>
          </a:prstGeom>
          <a:noFill/>
          <a:ln w="9525">
            <a:noFill/>
            <a:miter lim="800000"/>
            <a:headEnd/>
            <a:tailEnd/>
          </a:ln>
        </p:spPr>
      </p:pic>
      <p:sp>
        <p:nvSpPr>
          <p:cNvPr id="1027" name="Title Placeholder 1"/>
          <p:cNvSpPr>
            <a:spLocks noGrp="1"/>
          </p:cNvSpPr>
          <p:nvPr>
            <p:ph type="title"/>
          </p:nvPr>
        </p:nvSpPr>
        <p:spPr bwMode="auto">
          <a:xfrm>
            <a:off x="927100" y="1733550"/>
            <a:ext cx="7759700" cy="6842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1028" name="Text Placeholder 2"/>
          <p:cNvSpPr>
            <a:spLocks noGrp="1"/>
          </p:cNvSpPr>
          <p:nvPr>
            <p:ph type="body" idx="1"/>
          </p:nvPr>
        </p:nvSpPr>
        <p:spPr bwMode="auto">
          <a:xfrm>
            <a:off x="927100" y="2624138"/>
            <a:ext cx="7759700" cy="3208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t>Click to edit Master text styles</a:t>
            </a:r>
          </a:p>
        </p:txBody>
      </p:sp>
      <p:sp>
        <p:nvSpPr>
          <p:cNvPr id="5" name="Footer Placeholder 4"/>
          <p:cNvSpPr>
            <a:spLocks noGrp="1"/>
          </p:cNvSpPr>
          <p:nvPr>
            <p:ph type="ftr" sz="quarter" idx="3"/>
          </p:nvPr>
        </p:nvSpPr>
        <p:spPr>
          <a:xfrm>
            <a:off x="3124200" y="61356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93700" y="613568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07D0599-C53B-48C0-976E-F134C0DE003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Lst>
  <p:transition spd="slow" advTm="5000">
    <p:wipe/>
  </p:transition>
  <p:hf hdr="0" ftr="0" dt="0"/>
  <p:txStyles>
    <p:titleStyle>
      <a:lvl1pPr algn="l" defTabSz="457200" rtl="0" eaLnBrk="0" fontAlgn="base" hangingPunct="0">
        <a:spcBef>
          <a:spcPct val="0"/>
        </a:spcBef>
        <a:spcAft>
          <a:spcPct val="0"/>
        </a:spcAft>
        <a:defRPr sz="3400" kern="1200">
          <a:solidFill>
            <a:schemeClr val="tx1"/>
          </a:solidFill>
          <a:latin typeface="+mj-lt"/>
          <a:ea typeface="+mj-ea"/>
          <a:cs typeface="+mj-cs"/>
        </a:defRPr>
      </a:lvl1pPr>
      <a:lvl2pPr algn="l" defTabSz="457200" rtl="0" eaLnBrk="0" fontAlgn="base" hangingPunct="0">
        <a:spcBef>
          <a:spcPct val="0"/>
        </a:spcBef>
        <a:spcAft>
          <a:spcPct val="0"/>
        </a:spcAft>
        <a:defRPr sz="3400">
          <a:solidFill>
            <a:schemeClr val="tx1"/>
          </a:solidFill>
          <a:latin typeface="Calibri" pitchFamily="34" charset="0"/>
        </a:defRPr>
      </a:lvl2pPr>
      <a:lvl3pPr algn="l" defTabSz="457200" rtl="0" eaLnBrk="0" fontAlgn="base" hangingPunct="0">
        <a:spcBef>
          <a:spcPct val="0"/>
        </a:spcBef>
        <a:spcAft>
          <a:spcPct val="0"/>
        </a:spcAft>
        <a:defRPr sz="3400">
          <a:solidFill>
            <a:schemeClr val="tx1"/>
          </a:solidFill>
          <a:latin typeface="Calibri" pitchFamily="34" charset="0"/>
        </a:defRPr>
      </a:lvl3pPr>
      <a:lvl4pPr algn="l" defTabSz="457200" rtl="0" eaLnBrk="0" fontAlgn="base" hangingPunct="0">
        <a:spcBef>
          <a:spcPct val="0"/>
        </a:spcBef>
        <a:spcAft>
          <a:spcPct val="0"/>
        </a:spcAft>
        <a:defRPr sz="3400">
          <a:solidFill>
            <a:schemeClr val="tx1"/>
          </a:solidFill>
          <a:latin typeface="Calibri" pitchFamily="34" charset="0"/>
        </a:defRPr>
      </a:lvl4pPr>
      <a:lvl5pPr algn="l" defTabSz="457200" rtl="0" eaLnBrk="0" fontAlgn="base" hangingPunct="0">
        <a:spcBef>
          <a:spcPct val="0"/>
        </a:spcBef>
        <a:spcAft>
          <a:spcPct val="0"/>
        </a:spcAft>
        <a:defRPr sz="3400">
          <a:solidFill>
            <a:schemeClr val="tx1"/>
          </a:solidFill>
          <a:latin typeface="Calibri" pitchFamily="34" charset="0"/>
        </a:defRPr>
      </a:lvl5pPr>
      <a:lvl6pPr marL="457200" algn="l" defTabSz="457200" rtl="0" fontAlgn="base">
        <a:spcBef>
          <a:spcPct val="0"/>
        </a:spcBef>
        <a:spcAft>
          <a:spcPct val="0"/>
        </a:spcAft>
        <a:defRPr sz="3400">
          <a:solidFill>
            <a:schemeClr val="tx1"/>
          </a:solidFill>
          <a:latin typeface="Calibri" pitchFamily="34" charset="0"/>
        </a:defRPr>
      </a:lvl6pPr>
      <a:lvl7pPr marL="914400" algn="l" defTabSz="457200" rtl="0" fontAlgn="base">
        <a:spcBef>
          <a:spcPct val="0"/>
        </a:spcBef>
        <a:spcAft>
          <a:spcPct val="0"/>
        </a:spcAft>
        <a:defRPr sz="3400">
          <a:solidFill>
            <a:schemeClr val="tx1"/>
          </a:solidFill>
          <a:latin typeface="Calibri" pitchFamily="34" charset="0"/>
        </a:defRPr>
      </a:lvl7pPr>
      <a:lvl8pPr marL="1371600" algn="l" defTabSz="457200" rtl="0" fontAlgn="base">
        <a:spcBef>
          <a:spcPct val="0"/>
        </a:spcBef>
        <a:spcAft>
          <a:spcPct val="0"/>
        </a:spcAft>
        <a:defRPr sz="3400">
          <a:solidFill>
            <a:schemeClr val="tx1"/>
          </a:solidFill>
          <a:latin typeface="Calibri" pitchFamily="34" charset="0"/>
        </a:defRPr>
      </a:lvl8pPr>
      <a:lvl9pPr marL="1828800" algn="l" defTabSz="457200" rtl="0" fontAlgn="base">
        <a:spcBef>
          <a:spcPct val="0"/>
        </a:spcBef>
        <a:spcAft>
          <a:spcPct val="0"/>
        </a:spcAft>
        <a:defRPr sz="3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10.png"/><Relationship Id="rId5" Type="http://schemas.openxmlformats.org/officeDocument/2006/relationships/customXml" Target="../ink/ink11.xml"/><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3" Type="http://schemas.openxmlformats.org/officeDocument/2006/relationships/customXml" Target="../ink/ink16.xml"/><Relationship Id="rId18" Type="http://schemas.openxmlformats.org/officeDocument/2006/relationships/image" Target="../media/image300.png"/><Relationship Id="rId26" Type="http://schemas.openxmlformats.org/officeDocument/2006/relationships/image" Target="../media/image34.png"/><Relationship Id="rId21" Type="http://schemas.openxmlformats.org/officeDocument/2006/relationships/customXml" Target="../ink/ink20.xml"/><Relationship Id="rId34" Type="http://schemas.openxmlformats.org/officeDocument/2006/relationships/image" Target="../media/image38.png"/><Relationship Id="rId7" Type="http://schemas.openxmlformats.org/officeDocument/2006/relationships/image" Target="../media/image160.png"/><Relationship Id="rId12" Type="http://schemas.openxmlformats.org/officeDocument/2006/relationships/image" Target="../media/image270.png"/><Relationship Id="rId17" Type="http://schemas.openxmlformats.org/officeDocument/2006/relationships/customXml" Target="../ink/ink18.xml"/><Relationship Id="rId25" Type="http://schemas.openxmlformats.org/officeDocument/2006/relationships/customXml" Target="../ink/ink22.xml"/><Relationship Id="rId33" Type="http://schemas.openxmlformats.org/officeDocument/2006/relationships/customXml" Target="../ink/ink26.xml"/><Relationship Id="rId38" Type="http://schemas.openxmlformats.org/officeDocument/2006/relationships/image" Target="../media/image40.png"/><Relationship Id="rId2" Type="http://schemas.openxmlformats.org/officeDocument/2006/relationships/image" Target="../media/image23.png"/><Relationship Id="rId16" Type="http://schemas.openxmlformats.org/officeDocument/2006/relationships/image" Target="../media/image290.png"/><Relationship Id="rId20" Type="http://schemas.openxmlformats.org/officeDocument/2006/relationships/image" Target="../media/image31.png"/><Relationship Id="rId29"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customXml" Target="../ink/ink15.xml"/><Relationship Id="rId24" Type="http://schemas.openxmlformats.org/officeDocument/2006/relationships/image" Target="../media/image33.png"/><Relationship Id="rId32" Type="http://schemas.openxmlformats.org/officeDocument/2006/relationships/image" Target="../media/image37.png"/><Relationship Id="rId37" Type="http://schemas.openxmlformats.org/officeDocument/2006/relationships/customXml" Target="../ink/ink28.xml"/><Relationship Id="rId5" Type="http://schemas.openxmlformats.org/officeDocument/2006/relationships/image" Target="../media/image150.png"/><Relationship Id="rId15" Type="http://schemas.openxmlformats.org/officeDocument/2006/relationships/customXml" Target="../ink/ink17.xml"/><Relationship Id="rId23" Type="http://schemas.openxmlformats.org/officeDocument/2006/relationships/customXml" Target="../ink/ink21.xml"/><Relationship Id="rId28" Type="http://schemas.openxmlformats.org/officeDocument/2006/relationships/image" Target="../media/image35.png"/><Relationship Id="rId36" Type="http://schemas.openxmlformats.org/officeDocument/2006/relationships/image" Target="../media/image39.png"/><Relationship Id="rId10" Type="http://schemas.openxmlformats.org/officeDocument/2006/relationships/image" Target="../media/image26.png"/><Relationship Id="rId19" Type="http://schemas.openxmlformats.org/officeDocument/2006/relationships/customXml" Target="../ink/ink19.xml"/><Relationship Id="rId31" Type="http://schemas.openxmlformats.org/officeDocument/2006/relationships/customXml" Target="../ink/ink25.xml"/><Relationship Id="rId4" Type="http://schemas.openxmlformats.org/officeDocument/2006/relationships/customXml" Target="../ink/ink12.xml"/><Relationship Id="rId9" Type="http://schemas.openxmlformats.org/officeDocument/2006/relationships/customXml" Target="../ink/ink14.xml"/><Relationship Id="rId14" Type="http://schemas.openxmlformats.org/officeDocument/2006/relationships/image" Target="../media/image280.png"/><Relationship Id="rId22" Type="http://schemas.openxmlformats.org/officeDocument/2006/relationships/image" Target="../media/image320.png"/><Relationship Id="rId27" Type="http://schemas.openxmlformats.org/officeDocument/2006/relationships/customXml" Target="../ink/ink23.xml"/><Relationship Id="rId30" Type="http://schemas.openxmlformats.org/officeDocument/2006/relationships/image" Target="../media/image36.png"/><Relationship Id="rId35" Type="http://schemas.openxmlformats.org/officeDocument/2006/relationships/customXml" Target="../ink/ink27.xml"/><Relationship Id="rId8" Type="http://schemas.openxmlformats.org/officeDocument/2006/relationships/image" Target="../media/image22.wmf"/><Relationship Id="rId3"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43.png"/><Relationship Id="rId4" Type="http://schemas.openxmlformats.org/officeDocument/2006/relationships/customXml" Target="../ink/ink29.xml"/></Relationships>
</file>

<file path=ppt/slides/_rels/slide18.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49.png"/><Relationship Id="rId3" Type="http://schemas.openxmlformats.org/officeDocument/2006/relationships/image" Target="../media/image25.png"/><Relationship Id="rId7" Type="http://schemas.openxmlformats.org/officeDocument/2006/relationships/image" Target="../media/image46.png"/><Relationship Id="rId12" Type="http://schemas.openxmlformats.org/officeDocument/2006/relationships/customXml" Target="../ink/ink34.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image" Target="../media/image48.png"/><Relationship Id="rId5" Type="http://schemas.openxmlformats.org/officeDocument/2006/relationships/image" Target="../media/image45.png"/><Relationship Id="rId15" Type="http://schemas.openxmlformats.org/officeDocument/2006/relationships/image" Target="../media/image50.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47.png"/><Relationship Id="rId14" Type="http://schemas.openxmlformats.org/officeDocument/2006/relationships/customXml" Target="../ink/ink35.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customXml" Target="../ink/ink36.xml"/><Relationship Id="rId7" Type="http://schemas.openxmlformats.org/officeDocument/2006/relationships/customXml" Target="../ink/ink38.xml"/><Relationship Id="rId12" Type="http://schemas.openxmlformats.org/officeDocument/2006/relationships/image" Target="../media/image5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customXml" Target="../ink/ink40.xml"/><Relationship Id="rId5" Type="http://schemas.openxmlformats.org/officeDocument/2006/relationships/customXml" Target="../ink/ink37.xml"/><Relationship Id="rId10" Type="http://schemas.openxmlformats.org/officeDocument/2006/relationships/image" Target="../media/image57.png"/><Relationship Id="rId4" Type="http://schemas.openxmlformats.org/officeDocument/2006/relationships/image" Target="../media/image54.png"/><Relationship Id="rId9" Type="http://schemas.openxmlformats.org/officeDocument/2006/relationships/customXml" Target="../ink/ink39.xml"/></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customXml" Target="../ink/ink41.xml"/><Relationship Id="rId7" Type="http://schemas.openxmlformats.org/officeDocument/2006/relationships/customXml" Target="../ink/ink43.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customXml" Target="../ink/ink4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customXml" Target="../ink/ink45.xml"/><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customXml" Target="../ink/ink51.xml"/><Relationship Id="rId3" Type="http://schemas.openxmlformats.org/officeDocument/2006/relationships/customXml" Target="../ink/ink46.xml"/><Relationship Id="rId7" Type="http://schemas.openxmlformats.org/officeDocument/2006/relationships/customXml" Target="../ink/ink48.xml"/><Relationship Id="rId12" Type="http://schemas.openxmlformats.org/officeDocument/2006/relationships/image" Target="../media/image7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customXml" Target="../ink/ink50.xml"/><Relationship Id="rId5" Type="http://schemas.openxmlformats.org/officeDocument/2006/relationships/customXml" Target="../ink/ink47.xml"/><Relationship Id="rId10" Type="http://schemas.openxmlformats.org/officeDocument/2006/relationships/image" Target="../media/image70.png"/><Relationship Id="rId4" Type="http://schemas.openxmlformats.org/officeDocument/2006/relationships/image" Target="../media/image67.png"/><Relationship Id="rId9" Type="http://schemas.openxmlformats.org/officeDocument/2006/relationships/customXml" Target="../ink/ink49.xml"/><Relationship Id="rId14" Type="http://schemas.openxmlformats.org/officeDocument/2006/relationships/image" Target="../media/image72.png"/></Relationships>
</file>

<file path=ppt/slides/_rels/slide25.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customXml" Target="../ink/ink57.xml"/><Relationship Id="rId18" Type="http://schemas.openxmlformats.org/officeDocument/2006/relationships/image" Target="../media/image81.png"/><Relationship Id="rId26" Type="http://schemas.openxmlformats.org/officeDocument/2006/relationships/image" Target="../media/image85.png"/><Relationship Id="rId3" Type="http://schemas.openxmlformats.org/officeDocument/2006/relationships/customXml" Target="../ink/ink52.xml"/><Relationship Id="rId21" Type="http://schemas.openxmlformats.org/officeDocument/2006/relationships/customXml" Target="../ink/ink61.xml"/><Relationship Id="rId7" Type="http://schemas.openxmlformats.org/officeDocument/2006/relationships/customXml" Target="../ink/ink54.xml"/><Relationship Id="rId12" Type="http://schemas.openxmlformats.org/officeDocument/2006/relationships/image" Target="../media/image78.png"/><Relationship Id="rId17" Type="http://schemas.openxmlformats.org/officeDocument/2006/relationships/customXml" Target="../ink/ink59.xml"/><Relationship Id="rId25" Type="http://schemas.openxmlformats.org/officeDocument/2006/relationships/customXml" Target="../ink/ink63.xml"/><Relationship Id="rId2" Type="http://schemas.openxmlformats.org/officeDocument/2006/relationships/image" Target="../media/image44.png"/><Relationship Id="rId16" Type="http://schemas.openxmlformats.org/officeDocument/2006/relationships/image" Target="../media/image80.png"/><Relationship Id="rId20" Type="http://schemas.openxmlformats.org/officeDocument/2006/relationships/image" Target="../media/image82.png"/><Relationship Id="rId29" Type="http://schemas.openxmlformats.org/officeDocument/2006/relationships/customXml" Target="../ink/ink65.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customXml" Target="../ink/ink56.xml"/><Relationship Id="rId24" Type="http://schemas.openxmlformats.org/officeDocument/2006/relationships/image" Target="../media/image84.png"/><Relationship Id="rId5" Type="http://schemas.openxmlformats.org/officeDocument/2006/relationships/customXml" Target="../ink/ink53.xml"/><Relationship Id="rId15" Type="http://schemas.openxmlformats.org/officeDocument/2006/relationships/customXml" Target="../ink/ink58.xml"/><Relationship Id="rId23" Type="http://schemas.openxmlformats.org/officeDocument/2006/relationships/customXml" Target="../ink/ink62.xml"/><Relationship Id="rId28" Type="http://schemas.openxmlformats.org/officeDocument/2006/relationships/image" Target="../media/image86.png"/><Relationship Id="rId10" Type="http://schemas.openxmlformats.org/officeDocument/2006/relationships/image" Target="../media/image77.png"/><Relationship Id="rId19" Type="http://schemas.openxmlformats.org/officeDocument/2006/relationships/customXml" Target="../ink/ink60.xml"/><Relationship Id="rId4" Type="http://schemas.openxmlformats.org/officeDocument/2006/relationships/image" Target="../media/image74.png"/><Relationship Id="rId9" Type="http://schemas.openxmlformats.org/officeDocument/2006/relationships/customXml" Target="../ink/ink55.xml"/><Relationship Id="rId14" Type="http://schemas.openxmlformats.org/officeDocument/2006/relationships/image" Target="../media/image79.png"/><Relationship Id="rId22" Type="http://schemas.openxmlformats.org/officeDocument/2006/relationships/image" Target="../media/image83.png"/><Relationship Id="rId27" Type="http://schemas.openxmlformats.org/officeDocument/2006/relationships/customXml" Target="../ink/ink64.xml"/><Relationship Id="rId30" Type="http://schemas.openxmlformats.org/officeDocument/2006/relationships/image" Target="../media/image8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4.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6.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8.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p:txBody>
          <a:bodyPr/>
          <a:lstStyle/>
          <a:p>
            <a:pPr eaLnBrk="1" hangingPunct="1">
              <a:buFont typeface="Wingdings" pitchFamily="2" charset="2"/>
              <a:buNone/>
            </a:pPr>
            <a:endParaRPr lang="en-AU"/>
          </a:p>
          <a:p>
            <a:pPr eaLnBrk="1" hangingPunct="1">
              <a:buFont typeface="Wingdings" pitchFamily="2" charset="2"/>
              <a:buNone/>
            </a:pPr>
            <a:endParaRPr lang="en-AU"/>
          </a:p>
          <a:p>
            <a:pPr eaLnBrk="1" hangingPunct="1">
              <a:buFont typeface="Wingdings" pitchFamily="2" charset="2"/>
              <a:buNone/>
            </a:pPr>
            <a:endParaRPr lang="en-US"/>
          </a:p>
        </p:txBody>
      </p:sp>
      <p:sp>
        <p:nvSpPr>
          <p:cNvPr id="18435" name="Text Box 3"/>
          <p:cNvSpPr txBox="1">
            <a:spLocks noChangeArrowheads="1"/>
          </p:cNvSpPr>
          <p:nvPr/>
        </p:nvSpPr>
        <p:spPr bwMode="auto">
          <a:xfrm>
            <a:off x="503238" y="2798763"/>
            <a:ext cx="8640762" cy="2127956"/>
          </a:xfrm>
          <a:prstGeom prst="rect">
            <a:avLst/>
          </a:prstGeom>
          <a:noFill/>
          <a:ln w="9525" algn="ctr">
            <a:noFill/>
            <a:miter lim="800000"/>
            <a:headEnd/>
            <a:tailEnd/>
          </a:ln>
        </p:spPr>
        <p:txBody>
          <a:bodyPr lIns="92075" tIns="46038" rIns="92075" bIns="46038">
            <a:spAutoFit/>
          </a:bodyPr>
          <a:lstStyle/>
          <a:p>
            <a:pPr>
              <a:lnSpc>
                <a:spcPct val="87000"/>
              </a:lnSpc>
            </a:pPr>
            <a:r>
              <a:rPr lang="en-AU" sz="2800" dirty="0">
                <a:latin typeface="Verdana" pitchFamily="34" charset="0"/>
              </a:rPr>
              <a:t>Chapter 16 – </a:t>
            </a:r>
            <a:r>
              <a:rPr lang="en-AU" sz="2800" dirty="0" err="1">
                <a:latin typeface="Verdana" pitchFamily="34" charset="0"/>
              </a:rPr>
              <a:t>Boylestad</a:t>
            </a:r>
            <a:r>
              <a:rPr lang="en-AU" sz="2800" dirty="0">
                <a:latin typeface="Verdana" pitchFamily="34" charset="0"/>
              </a:rPr>
              <a:t> </a:t>
            </a:r>
            <a:endParaRPr lang="en-AU" sz="4400" dirty="0">
              <a:latin typeface="Verdana" pitchFamily="34" charset="0"/>
            </a:endParaRPr>
          </a:p>
          <a:p>
            <a:pPr>
              <a:lnSpc>
                <a:spcPct val="87000"/>
              </a:lnSpc>
            </a:pPr>
            <a:endParaRPr lang="en-AU" sz="4400" dirty="0">
              <a:latin typeface="Verdana" pitchFamily="34" charset="0"/>
            </a:endParaRPr>
          </a:p>
          <a:p>
            <a:pPr>
              <a:lnSpc>
                <a:spcPct val="87000"/>
              </a:lnSpc>
              <a:buFontTx/>
              <a:buChar char="•"/>
            </a:pPr>
            <a:r>
              <a:rPr lang="en-AU" sz="2800" dirty="0">
                <a:latin typeface="Verdana" pitchFamily="34" charset="0"/>
              </a:rPr>
              <a:t> Series- Parallel AC Networks Analysis</a:t>
            </a:r>
          </a:p>
          <a:p>
            <a:pPr>
              <a:lnSpc>
                <a:spcPct val="87000"/>
              </a:lnSpc>
            </a:pPr>
            <a:r>
              <a:rPr lang="en-AU" sz="1200" dirty="0">
                <a:latin typeface="Verdana" pitchFamily="34" charset="0"/>
              </a:rPr>
              <a:t>Attribution Nidhal Abdulaziz  </a:t>
            </a:r>
            <a:endParaRPr lang="en-US" sz="1200" dirty="0">
              <a:latin typeface="Verdana" pitchFamily="34" charset="0"/>
            </a:endParaRPr>
          </a:p>
          <a:p>
            <a:pPr>
              <a:lnSpc>
                <a:spcPct val="87000"/>
              </a:lnSpc>
              <a:buFontTx/>
              <a:buChar char="•"/>
            </a:pPr>
            <a:endParaRPr lang="en-US" sz="2000" dirty="0">
              <a:latin typeface="Verdana" pitchFamily="34" charset="0"/>
            </a:endParaRPr>
          </a:p>
          <a:p>
            <a:pPr>
              <a:lnSpc>
                <a:spcPct val="87000"/>
              </a:lnSpc>
              <a:buFontTx/>
              <a:buChar char="•"/>
            </a:pPr>
            <a:endParaRPr lang="en-US" sz="2000" dirty="0">
              <a:latin typeface="Verdana" pitchFamily="34" charset="0"/>
            </a:endParaRPr>
          </a:p>
        </p:txBody>
      </p:sp>
      <p:sp>
        <p:nvSpPr>
          <p:cNvPr id="18436" name="Text Box 4"/>
          <p:cNvSpPr txBox="1">
            <a:spLocks noChangeArrowheads="1"/>
          </p:cNvSpPr>
          <p:nvPr/>
        </p:nvSpPr>
        <p:spPr bwMode="auto">
          <a:xfrm>
            <a:off x="709613" y="1660525"/>
            <a:ext cx="7632700" cy="1058111"/>
          </a:xfrm>
          <a:prstGeom prst="rect">
            <a:avLst/>
          </a:prstGeom>
          <a:noFill/>
          <a:ln w="9525" algn="ctr">
            <a:noFill/>
            <a:miter lim="800000"/>
            <a:headEnd/>
            <a:tailEnd/>
          </a:ln>
        </p:spPr>
        <p:txBody>
          <a:bodyPr lIns="92075" tIns="46038" rIns="92075" bIns="46038">
            <a:spAutoFit/>
          </a:bodyPr>
          <a:lstStyle/>
          <a:p>
            <a:pPr algn="ctr">
              <a:lnSpc>
                <a:spcPct val="87000"/>
              </a:lnSpc>
              <a:spcBef>
                <a:spcPct val="50000"/>
              </a:spcBef>
            </a:pPr>
            <a:r>
              <a:rPr lang="en-AU" sz="2800" dirty="0"/>
              <a:t>Lecture 12</a:t>
            </a:r>
          </a:p>
          <a:p>
            <a:pPr algn="ctr">
              <a:lnSpc>
                <a:spcPct val="87000"/>
              </a:lnSpc>
              <a:spcBef>
                <a:spcPct val="50000"/>
              </a:spcBef>
            </a:pPr>
            <a:r>
              <a:rPr lang="en-AU" sz="2800" dirty="0"/>
              <a:t>Series- Parallel AC Networks</a:t>
            </a:r>
            <a:endParaRPr lang="en-US" sz="2800" dirty="0"/>
          </a:p>
        </p:txBody>
      </p:sp>
      <p:sp>
        <p:nvSpPr>
          <p:cNvPr id="7" name="Slide Number Placeholder 6"/>
          <p:cNvSpPr>
            <a:spLocks noGrp="1"/>
          </p:cNvSpPr>
          <p:nvPr>
            <p:ph type="sldNum" sz="quarter" idx="12"/>
          </p:nvPr>
        </p:nvSpPr>
        <p:spPr/>
        <p:txBody>
          <a:bodyPr/>
          <a:lstStyle/>
          <a:p>
            <a:pPr>
              <a:defRPr/>
            </a:pPr>
            <a:fld id="{F6331E32-301C-41FF-9D97-80C21C689920}" type="slidenum">
              <a:rPr lang="en-US" smtClean="0"/>
              <a:pPr>
                <a:defRPr/>
              </a:pPr>
              <a:t>1</a:t>
            </a:fld>
            <a:endParaRPr lang="en-US"/>
          </a:p>
        </p:txBody>
      </p:sp>
    </p:spTree>
  </p:cSld>
  <p:clrMapOvr>
    <a:masterClrMapping/>
  </p:clrMapOvr>
  <p:transition spd="slow" advTm="5000">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27651"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27652" name="Rectangle 4"/>
          <p:cNvSpPr>
            <a:spLocks noGrp="1" noChangeArrowheads="1"/>
          </p:cNvSpPr>
          <p:nvPr>
            <p:ph type="title"/>
          </p:nvPr>
        </p:nvSpPr>
        <p:spPr>
          <a:xfrm>
            <a:off x="685800" y="304800"/>
            <a:ext cx="7772400" cy="1143000"/>
          </a:xfrm>
        </p:spPr>
        <p:txBody>
          <a:bodyPr lIns="90487" tIns="44450" rIns="90487" bIns="44450"/>
          <a:lstStyle/>
          <a:p>
            <a:pPr eaLnBrk="1" hangingPunct="1"/>
            <a:r>
              <a:rPr lang="en-US"/>
              <a:t>Illustrative Examples</a:t>
            </a:r>
          </a:p>
        </p:txBody>
      </p:sp>
      <p:sp>
        <p:nvSpPr>
          <p:cNvPr id="27653" name="Rectangle 5"/>
          <p:cNvSpPr>
            <a:spLocks noGrp="1" noChangeArrowheads="1"/>
          </p:cNvSpPr>
          <p:nvPr>
            <p:ph type="body" sz="half" idx="1"/>
          </p:nvPr>
        </p:nvSpPr>
        <p:spPr>
          <a:xfrm>
            <a:off x="457200" y="1600200"/>
            <a:ext cx="4033838" cy="4530725"/>
          </a:xfrm>
        </p:spPr>
        <p:txBody>
          <a:bodyPr lIns="90487" tIns="44450" rIns="90487" bIns="44450"/>
          <a:lstStyle/>
          <a:p>
            <a:pPr marL="609600" indent="-609600" eaLnBrk="1" hangingPunct="1">
              <a:buFont typeface="Wingdings" pitchFamily="2" charset="2"/>
              <a:buNone/>
            </a:pPr>
            <a:r>
              <a:rPr lang="en-US" dirty="0"/>
              <a:t>Example 16.2</a:t>
            </a:r>
            <a:endParaRPr lang="en-US" sz="2600" dirty="0"/>
          </a:p>
          <a:p>
            <a:pPr marL="609600" indent="-609600" eaLnBrk="1" hangingPunct="1">
              <a:buClr>
                <a:schemeClr val="accent2"/>
              </a:buClr>
              <a:buFont typeface="Wingdings" pitchFamily="2" charset="2"/>
              <a:buChar char="_"/>
            </a:pPr>
            <a:r>
              <a:rPr lang="en-US" sz="2600" dirty="0"/>
              <a:t>Solution</a:t>
            </a:r>
          </a:p>
          <a:p>
            <a:pPr marL="990600" lvl="1" indent="-266700" eaLnBrk="1" hangingPunct="1">
              <a:buFont typeface="Wingdings" pitchFamily="2" charset="2"/>
              <a:buChar char="_"/>
            </a:pPr>
            <a:r>
              <a:rPr lang="en-US" sz="2200" dirty="0"/>
              <a:t>Redraw the circuit</a:t>
            </a:r>
          </a:p>
          <a:p>
            <a:pPr marL="990600" lvl="1" indent="-266700" eaLnBrk="1" hangingPunct="1">
              <a:buFont typeface="Wingdings" pitchFamily="2" charset="2"/>
              <a:buChar char="_"/>
            </a:pPr>
            <a:r>
              <a:rPr lang="en-US" sz="2200" dirty="0"/>
              <a:t>Use the current divider rule, determine I, I</a:t>
            </a:r>
            <a:r>
              <a:rPr lang="en-US" sz="2200" baseline="-25000" dirty="0"/>
              <a:t>1</a:t>
            </a:r>
            <a:r>
              <a:rPr lang="en-US" sz="2200" dirty="0"/>
              <a:t> and I</a:t>
            </a:r>
            <a:r>
              <a:rPr lang="en-US" sz="2200" baseline="-25000" dirty="0"/>
              <a:t>2</a:t>
            </a:r>
          </a:p>
        </p:txBody>
      </p:sp>
      <p:pic>
        <p:nvPicPr>
          <p:cNvPr id="27654" name="Picture 6"/>
          <p:cNvPicPr>
            <a:picLocks noChangeArrowheads="1"/>
          </p:cNvPicPr>
          <p:nvPr/>
        </p:nvPicPr>
        <p:blipFill>
          <a:blip r:embed="rId3"/>
          <a:srcRect b="26596"/>
          <a:stretch>
            <a:fillRect/>
          </a:stretch>
        </p:blipFill>
        <p:spPr bwMode="auto">
          <a:xfrm>
            <a:off x="5105400" y="1752600"/>
            <a:ext cx="2984500" cy="1752600"/>
          </a:xfrm>
          <a:prstGeom prst="rect">
            <a:avLst/>
          </a:prstGeom>
          <a:noFill/>
          <a:ln w="12700">
            <a:noFill/>
            <a:miter lim="800000"/>
            <a:headEnd/>
            <a:tailEnd/>
          </a:ln>
        </p:spPr>
      </p:pic>
      <p:pic>
        <p:nvPicPr>
          <p:cNvPr id="27655" name="Picture 7"/>
          <p:cNvPicPr>
            <a:picLocks noChangeArrowheads="1"/>
          </p:cNvPicPr>
          <p:nvPr/>
        </p:nvPicPr>
        <p:blipFill>
          <a:blip r:embed="rId4"/>
          <a:srcRect b="36667"/>
          <a:stretch>
            <a:fillRect/>
          </a:stretch>
        </p:blipFill>
        <p:spPr bwMode="auto">
          <a:xfrm>
            <a:off x="4800600" y="4114800"/>
            <a:ext cx="3352800" cy="1447800"/>
          </a:xfrm>
          <a:prstGeom prst="rect">
            <a:avLst/>
          </a:prstGeom>
          <a:noFill/>
          <a:ln w="12700">
            <a:noFill/>
            <a:miter lim="800000"/>
            <a:headEnd/>
            <a:tailEnd/>
          </a:ln>
        </p:spPr>
      </p:pic>
      <p:sp>
        <p:nvSpPr>
          <p:cNvPr id="8" name="Slide Number Placeholder 7"/>
          <p:cNvSpPr>
            <a:spLocks noGrp="1"/>
          </p:cNvSpPr>
          <p:nvPr>
            <p:ph type="sldNum" sz="quarter" idx="12"/>
          </p:nvPr>
        </p:nvSpPr>
        <p:spPr/>
        <p:txBody>
          <a:bodyPr/>
          <a:lstStyle/>
          <a:p>
            <a:pPr>
              <a:defRPr/>
            </a:pPr>
            <a:fld id="{FF59E70C-9555-40B9-8B54-5BFA30A0091C}" type="slidenum">
              <a:rPr lang="en-AU" altLang="en-US" smtClean="0"/>
              <a:pPr>
                <a:defRPr/>
              </a:pPr>
              <a:t>10</a:t>
            </a:fld>
            <a:endParaRPr lang="en-AU" altLang="en-US"/>
          </a:p>
        </p:txBody>
      </p:sp>
      <p:pic>
        <p:nvPicPr>
          <p:cNvPr id="2" name="Picture 1">
            <a:extLst>
              <a:ext uri="{FF2B5EF4-FFF2-40B4-BE49-F238E27FC236}">
                <a16:creationId xmlns:a16="http://schemas.microsoft.com/office/drawing/2014/main" id="{CAF96223-AA62-4ABE-8275-E573CAFFC238}"/>
              </a:ext>
            </a:extLst>
          </p:cNvPr>
          <p:cNvPicPr>
            <a:picLocks noChangeAspect="1"/>
          </p:cNvPicPr>
          <p:nvPr/>
        </p:nvPicPr>
        <p:blipFill>
          <a:blip r:embed="rId5"/>
          <a:stretch>
            <a:fillRect/>
          </a:stretch>
        </p:blipFill>
        <p:spPr>
          <a:xfrm>
            <a:off x="4010025" y="2354890"/>
            <a:ext cx="1123950" cy="247650"/>
          </a:xfrm>
          <a:prstGeom prst="rect">
            <a:avLst/>
          </a:prstGeom>
        </p:spPr>
      </p:pic>
      <p:pic>
        <p:nvPicPr>
          <p:cNvPr id="3" name="Picture 2">
            <a:extLst>
              <a:ext uri="{FF2B5EF4-FFF2-40B4-BE49-F238E27FC236}">
                <a16:creationId xmlns:a16="http://schemas.microsoft.com/office/drawing/2014/main" id="{279FDEEF-AE99-4A33-8F8A-ADA770CD8810}"/>
              </a:ext>
            </a:extLst>
          </p:cNvPr>
          <p:cNvPicPr>
            <a:picLocks noChangeAspect="1"/>
          </p:cNvPicPr>
          <p:nvPr/>
        </p:nvPicPr>
        <p:blipFill>
          <a:blip r:embed="rId5"/>
          <a:stretch>
            <a:fillRect/>
          </a:stretch>
        </p:blipFill>
        <p:spPr>
          <a:xfrm>
            <a:off x="4010025" y="4591050"/>
            <a:ext cx="1123950" cy="247650"/>
          </a:xfrm>
          <a:prstGeom prst="rect">
            <a:avLst/>
          </a:prstGeom>
        </p:spPr>
      </p:pic>
    </p:spTree>
  </p:cSld>
  <p:clrMapOvr>
    <a:masterClrMapping/>
  </p:clrMapOvr>
  <p:transition spd="slow" advTm="5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93700" y="512763"/>
            <a:ext cx="7759700" cy="684212"/>
          </a:xfrm>
        </p:spPr>
        <p:txBody>
          <a:bodyPr/>
          <a:lstStyle/>
          <a:p>
            <a:r>
              <a:rPr lang="en-AU"/>
              <a:t>Example 16.2 solution</a:t>
            </a:r>
          </a:p>
        </p:txBody>
      </p:sp>
      <p:pic>
        <p:nvPicPr>
          <p:cNvPr id="28675" name="Picture 2"/>
          <p:cNvPicPr>
            <a:picLocks noGrp="1" noChangeAspect="1" noChangeArrowheads="1"/>
          </p:cNvPicPr>
          <p:nvPr>
            <p:ph idx="1"/>
          </p:nvPr>
        </p:nvPicPr>
        <p:blipFill>
          <a:blip r:embed="rId2"/>
          <a:srcRect/>
          <a:stretch>
            <a:fillRect/>
          </a:stretch>
        </p:blipFill>
        <p:spPr>
          <a:xfrm>
            <a:off x="1547813" y="1196975"/>
            <a:ext cx="5421312" cy="4865688"/>
          </a:xfrm>
        </p:spPr>
      </p:pic>
      <p:sp>
        <p:nvSpPr>
          <p:cNvPr id="4" name="Slide Number Placeholder 3"/>
          <p:cNvSpPr>
            <a:spLocks noGrp="1"/>
          </p:cNvSpPr>
          <p:nvPr>
            <p:ph type="sldNum" sz="quarter" idx="12"/>
          </p:nvPr>
        </p:nvSpPr>
        <p:spPr/>
        <p:txBody>
          <a:bodyPr/>
          <a:lstStyle/>
          <a:p>
            <a:pPr>
              <a:defRPr/>
            </a:pPr>
            <a:fld id="{3951A79E-FC6D-42A1-9BCF-DC0BCE6C7FEA}" type="slidenum">
              <a:rPr lang="en-US" smtClean="0"/>
              <a:pPr>
                <a:defRPr/>
              </a:pPr>
              <a:t>11</a:t>
            </a:fld>
            <a:endParaRPr lang="en-US"/>
          </a:p>
        </p:txBody>
      </p:sp>
    </p:spTree>
  </p:cSld>
  <p:clrMapOvr>
    <a:masterClrMapping/>
  </p:clrMapOvr>
  <p:transition spd="slow" advTm="5000">
    <p:wip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29699"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29700" name="Rectangle 4"/>
          <p:cNvSpPr>
            <a:spLocks noGrp="1" noChangeArrowheads="1"/>
          </p:cNvSpPr>
          <p:nvPr>
            <p:ph type="title"/>
          </p:nvPr>
        </p:nvSpPr>
        <p:spPr>
          <a:xfrm>
            <a:off x="685800" y="228600"/>
            <a:ext cx="7772400" cy="1143000"/>
          </a:xfrm>
        </p:spPr>
        <p:txBody>
          <a:bodyPr lIns="90487" tIns="44450" rIns="90487" bIns="44450"/>
          <a:lstStyle/>
          <a:p>
            <a:pPr eaLnBrk="1" hangingPunct="1"/>
            <a:r>
              <a:rPr lang="en-US"/>
              <a:t>Illustrative Examples</a:t>
            </a:r>
          </a:p>
        </p:txBody>
      </p:sp>
      <p:sp>
        <p:nvSpPr>
          <p:cNvPr id="29701" name="Rectangle 5"/>
          <p:cNvSpPr>
            <a:spLocks noGrp="1" noChangeArrowheads="1"/>
          </p:cNvSpPr>
          <p:nvPr>
            <p:ph type="body" sz="half" idx="1"/>
          </p:nvPr>
        </p:nvSpPr>
        <p:spPr>
          <a:xfrm>
            <a:off x="457200" y="1600200"/>
            <a:ext cx="4033838" cy="4530725"/>
          </a:xfrm>
        </p:spPr>
        <p:txBody>
          <a:bodyPr lIns="90487" tIns="44450" rIns="90487" bIns="44450"/>
          <a:lstStyle/>
          <a:p>
            <a:pPr marL="609600" indent="-609600" eaLnBrk="1" hangingPunct="1">
              <a:buFont typeface="Wingdings" pitchFamily="2" charset="2"/>
              <a:buNone/>
            </a:pPr>
            <a:r>
              <a:rPr lang="en-US"/>
              <a:t>Example 16.4</a:t>
            </a:r>
          </a:p>
          <a:p>
            <a:pPr marL="609600" indent="-609600" eaLnBrk="1" hangingPunct="1">
              <a:buClr>
                <a:schemeClr val="accent2"/>
              </a:buClr>
              <a:buFont typeface="Wingdings" pitchFamily="2" charset="2"/>
              <a:buChar char="_"/>
            </a:pPr>
            <a:r>
              <a:rPr lang="en-US" sz="2600"/>
              <a:t>Solution</a:t>
            </a:r>
          </a:p>
          <a:p>
            <a:pPr marL="990600" lvl="1" indent="-266700" eaLnBrk="1" hangingPunct="1">
              <a:buFont typeface="Wingdings" pitchFamily="2" charset="2"/>
              <a:buChar char="_"/>
            </a:pPr>
            <a:r>
              <a:rPr lang="en-US" sz="2200"/>
              <a:t>Redraw the circuit</a:t>
            </a:r>
          </a:p>
          <a:p>
            <a:pPr marL="990600" lvl="1" indent="-266700" eaLnBrk="1" hangingPunct="1">
              <a:buFont typeface="Wingdings" pitchFamily="2" charset="2"/>
              <a:buChar char="_"/>
            </a:pPr>
            <a:r>
              <a:rPr lang="en-US" sz="2200"/>
              <a:t>Use the current divider rule, determine I</a:t>
            </a:r>
            <a:r>
              <a:rPr lang="en-US" sz="2200" baseline="-25000"/>
              <a:t>1</a:t>
            </a:r>
            <a:r>
              <a:rPr lang="en-US" sz="2200"/>
              <a:t> and I</a:t>
            </a:r>
            <a:r>
              <a:rPr lang="en-US" sz="2200" baseline="-25000"/>
              <a:t>2</a:t>
            </a:r>
            <a:r>
              <a:rPr lang="en-US" sz="2200"/>
              <a:t> and V</a:t>
            </a:r>
            <a:r>
              <a:rPr lang="en-US" sz="2200" baseline="-25000"/>
              <a:t>ab</a:t>
            </a:r>
          </a:p>
        </p:txBody>
      </p:sp>
      <p:pic>
        <p:nvPicPr>
          <p:cNvPr id="29702" name="Picture 6"/>
          <p:cNvPicPr>
            <a:picLocks noChangeArrowheads="1"/>
          </p:cNvPicPr>
          <p:nvPr/>
        </p:nvPicPr>
        <p:blipFill>
          <a:blip r:embed="rId3"/>
          <a:srcRect b="22681"/>
          <a:stretch>
            <a:fillRect/>
          </a:stretch>
        </p:blipFill>
        <p:spPr bwMode="auto">
          <a:xfrm>
            <a:off x="4876800" y="1524000"/>
            <a:ext cx="3124200" cy="1905000"/>
          </a:xfrm>
          <a:prstGeom prst="rect">
            <a:avLst/>
          </a:prstGeom>
          <a:noFill/>
          <a:ln w="12700">
            <a:noFill/>
            <a:miter lim="800000"/>
            <a:headEnd/>
            <a:tailEnd/>
          </a:ln>
        </p:spPr>
      </p:pic>
      <p:pic>
        <p:nvPicPr>
          <p:cNvPr id="29703" name="Picture 7"/>
          <p:cNvPicPr>
            <a:picLocks noChangeArrowheads="1"/>
          </p:cNvPicPr>
          <p:nvPr/>
        </p:nvPicPr>
        <p:blipFill>
          <a:blip r:embed="rId4"/>
          <a:srcRect b="27272"/>
          <a:stretch>
            <a:fillRect/>
          </a:stretch>
        </p:blipFill>
        <p:spPr bwMode="auto">
          <a:xfrm>
            <a:off x="4876800" y="4114800"/>
            <a:ext cx="3073400" cy="1828800"/>
          </a:xfrm>
          <a:prstGeom prst="rect">
            <a:avLst/>
          </a:prstGeom>
          <a:noFill/>
          <a:ln w="12700">
            <a:noFill/>
            <a:miter lim="800000"/>
            <a:headEnd/>
            <a:tailEnd/>
          </a:ln>
        </p:spPr>
      </p:pic>
      <p:sp>
        <p:nvSpPr>
          <p:cNvPr id="8" name="Slide Number Placeholder 7"/>
          <p:cNvSpPr>
            <a:spLocks noGrp="1"/>
          </p:cNvSpPr>
          <p:nvPr>
            <p:ph type="sldNum" sz="quarter" idx="12"/>
          </p:nvPr>
        </p:nvSpPr>
        <p:spPr/>
        <p:txBody>
          <a:bodyPr/>
          <a:lstStyle/>
          <a:p>
            <a:pPr>
              <a:defRPr/>
            </a:pPr>
            <a:fld id="{B0394EE9-0CC0-460B-B3D8-059F46BC0DE0}" type="slidenum">
              <a:rPr lang="en-AU" altLang="en-US" smtClean="0"/>
              <a:pPr>
                <a:defRPr/>
              </a:pPr>
              <a:t>12</a:t>
            </a:fld>
            <a:endParaRPr lang="en-AU" altLang="en-US"/>
          </a:p>
        </p:txBody>
      </p:sp>
      <p:sp>
        <p:nvSpPr>
          <p:cNvPr id="2" name="TextBox 1">
            <a:extLst>
              <a:ext uri="{FF2B5EF4-FFF2-40B4-BE49-F238E27FC236}">
                <a16:creationId xmlns:a16="http://schemas.microsoft.com/office/drawing/2014/main" id="{618C6188-B6F3-494B-8B61-58986BF59713}"/>
              </a:ext>
            </a:extLst>
          </p:cNvPr>
          <p:cNvSpPr txBox="1"/>
          <p:nvPr/>
        </p:nvSpPr>
        <p:spPr>
          <a:xfrm>
            <a:off x="965200" y="4856480"/>
            <a:ext cx="1249060" cy="3077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400" dirty="0"/>
              <a:t>a. What is ZT</a:t>
            </a:r>
          </a:p>
        </p:txBody>
      </p:sp>
      <p:sp>
        <p:nvSpPr>
          <p:cNvPr id="3" name="TextBox 2">
            <a:extLst>
              <a:ext uri="{FF2B5EF4-FFF2-40B4-BE49-F238E27FC236}">
                <a16:creationId xmlns:a16="http://schemas.microsoft.com/office/drawing/2014/main" id="{5A0B3240-0E34-4436-B433-586C651586BB}"/>
              </a:ext>
            </a:extLst>
          </p:cNvPr>
          <p:cNvSpPr txBox="1"/>
          <p:nvPr/>
        </p:nvSpPr>
        <p:spPr>
          <a:xfrm>
            <a:off x="965200" y="5588000"/>
            <a:ext cx="1257011" cy="3077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400" dirty="0"/>
              <a:t>b. What is YT</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88FD450-953E-4269-85AF-4387C3CB6CDE}"/>
                  </a:ext>
                </a:extLst>
              </p14:cNvPr>
              <p14:cNvContentPartPr/>
              <p14:nvPr/>
            </p14:nvContentPartPr>
            <p14:xfrm>
              <a:off x="6431713" y="3687997"/>
              <a:ext cx="1513080" cy="2102400"/>
            </p14:xfrm>
          </p:contentPart>
        </mc:Choice>
        <mc:Fallback xmlns="">
          <p:pic>
            <p:nvPicPr>
              <p:cNvPr id="4" name="Ink 3">
                <a:extLst>
                  <a:ext uri="{FF2B5EF4-FFF2-40B4-BE49-F238E27FC236}">
                    <a16:creationId xmlns:a16="http://schemas.microsoft.com/office/drawing/2014/main" id="{688FD450-953E-4269-85AF-4387C3CB6CDE}"/>
                  </a:ext>
                </a:extLst>
              </p:cNvPr>
              <p:cNvPicPr/>
              <p:nvPr/>
            </p:nvPicPr>
            <p:blipFill>
              <a:blip r:embed="rId6"/>
              <a:stretch>
                <a:fillRect/>
              </a:stretch>
            </p:blipFill>
            <p:spPr>
              <a:xfrm>
                <a:off x="6423073" y="3679357"/>
                <a:ext cx="1530720" cy="2120040"/>
              </a:xfrm>
              <a:prstGeom prst="rect">
                <a:avLst/>
              </a:prstGeom>
            </p:spPr>
          </p:pic>
        </mc:Fallback>
      </mc:AlternateContent>
    </p:spTree>
  </p:cSld>
  <p:clrMapOvr>
    <a:masterClrMapping/>
  </p:clrMapOvr>
  <p:transition spd="slow" advTm="5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93700" y="368300"/>
            <a:ext cx="7759700" cy="684213"/>
          </a:xfrm>
        </p:spPr>
        <p:txBody>
          <a:bodyPr/>
          <a:lstStyle/>
          <a:p>
            <a:r>
              <a:rPr lang="en-AU" sz="2800"/>
              <a:t>Solution to example 16.4</a:t>
            </a:r>
          </a:p>
        </p:txBody>
      </p:sp>
      <p:pic>
        <p:nvPicPr>
          <p:cNvPr id="30723" name="Picture 2"/>
          <p:cNvPicPr>
            <a:picLocks noGrp="1" noChangeAspect="1" noChangeArrowheads="1"/>
          </p:cNvPicPr>
          <p:nvPr>
            <p:ph idx="1"/>
          </p:nvPr>
        </p:nvPicPr>
        <p:blipFill>
          <a:blip r:embed="rId2"/>
          <a:srcRect/>
          <a:stretch>
            <a:fillRect/>
          </a:stretch>
        </p:blipFill>
        <p:spPr>
          <a:xfrm>
            <a:off x="323850" y="1052513"/>
            <a:ext cx="6048375" cy="3556000"/>
          </a:xfrm>
        </p:spPr>
      </p:pic>
      <p:pic>
        <p:nvPicPr>
          <p:cNvPr id="30724" name="Picture 3"/>
          <p:cNvPicPr>
            <a:picLocks noChangeAspect="1" noChangeArrowheads="1"/>
          </p:cNvPicPr>
          <p:nvPr/>
        </p:nvPicPr>
        <p:blipFill>
          <a:blip r:embed="rId3"/>
          <a:srcRect/>
          <a:stretch>
            <a:fillRect/>
          </a:stretch>
        </p:blipFill>
        <p:spPr bwMode="auto">
          <a:xfrm>
            <a:off x="3203575" y="4289425"/>
            <a:ext cx="5686425" cy="25685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BBFDCFA-50AC-4BB3-AB88-933939B6AB38}" type="slidenum">
              <a:rPr lang="en-US" smtClean="0"/>
              <a:pPr>
                <a:defRPr/>
              </a:pPr>
              <a:t>13</a:t>
            </a:fld>
            <a:endParaRPr lang="en-US"/>
          </a:p>
        </p:txBody>
      </p:sp>
    </p:spTree>
  </p:cSld>
  <p:clrMapOvr>
    <a:masterClrMapping/>
  </p:clrMapOvr>
  <p:transition spd="slow" advTm="5000">
    <p:wip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31747"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31748" name="Rectangle 4"/>
          <p:cNvSpPr>
            <a:spLocks noGrp="1" noChangeArrowheads="1"/>
          </p:cNvSpPr>
          <p:nvPr>
            <p:ph type="title"/>
          </p:nvPr>
        </p:nvSpPr>
        <p:spPr>
          <a:xfrm>
            <a:off x="609600" y="228600"/>
            <a:ext cx="7772400" cy="1143000"/>
          </a:xfrm>
        </p:spPr>
        <p:txBody>
          <a:bodyPr lIns="90487" tIns="44450" rIns="90487" bIns="44450"/>
          <a:lstStyle/>
          <a:p>
            <a:pPr eaLnBrk="1" hangingPunct="1"/>
            <a:r>
              <a:rPr lang="en-US"/>
              <a:t>Illustrative Examples</a:t>
            </a:r>
          </a:p>
        </p:txBody>
      </p:sp>
      <p:sp>
        <p:nvSpPr>
          <p:cNvPr id="31749" name="Rectangle 5"/>
          <p:cNvSpPr>
            <a:spLocks noGrp="1" noChangeArrowheads="1"/>
          </p:cNvSpPr>
          <p:nvPr>
            <p:ph type="body" sz="half" idx="1"/>
          </p:nvPr>
        </p:nvSpPr>
        <p:spPr>
          <a:xfrm>
            <a:off x="228600" y="1981200"/>
            <a:ext cx="3810000" cy="4114800"/>
          </a:xfrm>
        </p:spPr>
        <p:txBody>
          <a:bodyPr lIns="90487" tIns="44450" rIns="90487" bIns="44450"/>
          <a:lstStyle/>
          <a:p>
            <a:pPr marL="609600" indent="-609600" eaLnBrk="1" hangingPunct="1">
              <a:buFont typeface="Wingdings" pitchFamily="2" charset="2"/>
              <a:buNone/>
            </a:pPr>
            <a:r>
              <a:rPr lang="en-US" sz="2600"/>
              <a:t>       To find V</a:t>
            </a:r>
            <a:r>
              <a:rPr lang="en-US" sz="2600" baseline="-25000"/>
              <a:t>ab</a:t>
            </a:r>
            <a:r>
              <a:rPr lang="en-US" sz="2600"/>
              <a:t>, Kirchhoff’s voltage law must be applied around the loop.</a:t>
            </a:r>
          </a:p>
        </p:txBody>
      </p:sp>
      <p:pic>
        <p:nvPicPr>
          <p:cNvPr id="31750" name="Picture 6"/>
          <p:cNvPicPr>
            <a:picLocks noChangeArrowheads="1"/>
          </p:cNvPicPr>
          <p:nvPr/>
        </p:nvPicPr>
        <p:blipFill>
          <a:blip r:embed="rId3"/>
          <a:srcRect b="29787"/>
          <a:stretch>
            <a:fillRect/>
          </a:stretch>
        </p:blipFill>
        <p:spPr bwMode="auto">
          <a:xfrm>
            <a:off x="4648200" y="2133600"/>
            <a:ext cx="4191000" cy="2514600"/>
          </a:xfrm>
          <a:prstGeom prst="rect">
            <a:avLst/>
          </a:prstGeom>
          <a:noFill/>
          <a:ln w="12700">
            <a:noFill/>
            <a:miter lim="800000"/>
            <a:headEnd/>
            <a:tailEnd/>
          </a:ln>
        </p:spPr>
      </p:pic>
      <p:sp>
        <p:nvSpPr>
          <p:cNvPr id="7" name="Slide Number Placeholder 6"/>
          <p:cNvSpPr>
            <a:spLocks noGrp="1"/>
          </p:cNvSpPr>
          <p:nvPr>
            <p:ph type="sldNum" sz="quarter" idx="12"/>
          </p:nvPr>
        </p:nvSpPr>
        <p:spPr/>
        <p:txBody>
          <a:bodyPr/>
          <a:lstStyle/>
          <a:p>
            <a:pPr>
              <a:defRPr/>
            </a:pPr>
            <a:fld id="{0E46CD3F-6DD2-4DAB-B8EA-300D3846266B}" type="slidenum">
              <a:rPr lang="en-AU" altLang="en-US" smtClean="0"/>
              <a:pPr>
                <a:defRPr/>
              </a:pPr>
              <a:t>14</a:t>
            </a:fld>
            <a:endParaRPr lang="en-AU" altLang="en-US"/>
          </a:p>
        </p:txBody>
      </p:sp>
    </p:spTree>
  </p:cSld>
  <p:clrMapOvr>
    <a:masterClrMapping/>
  </p:clrMapOvr>
  <p:transition spd="slow" advTm="5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93700" y="512763"/>
            <a:ext cx="7759700" cy="684212"/>
          </a:xfrm>
        </p:spPr>
        <p:txBody>
          <a:bodyPr/>
          <a:lstStyle/>
          <a:p>
            <a:r>
              <a:rPr lang="en-AU" sz="3200"/>
              <a:t>Solution to 16.4 continued</a:t>
            </a:r>
          </a:p>
        </p:txBody>
      </p:sp>
      <p:pic>
        <p:nvPicPr>
          <p:cNvPr id="32771" name="Picture 2"/>
          <p:cNvPicPr>
            <a:picLocks noGrp="1" noChangeAspect="1" noChangeArrowheads="1"/>
          </p:cNvPicPr>
          <p:nvPr>
            <p:ph idx="1"/>
          </p:nvPr>
        </p:nvPicPr>
        <p:blipFill>
          <a:blip r:embed="rId2"/>
          <a:srcRect/>
          <a:stretch>
            <a:fillRect/>
          </a:stretch>
        </p:blipFill>
        <p:spPr>
          <a:xfrm>
            <a:off x="971550" y="1196975"/>
            <a:ext cx="6597650" cy="4775200"/>
          </a:xfrm>
        </p:spPr>
      </p:pic>
      <p:sp>
        <p:nvSpPr>
          <p:cNvPr id="4" name="Slide Number Placeholder 3"/>
          <p:cNvSpPr>
            <a:spLocks noGrp="1"/>
          </p:cNvSpPr>
          <p:nvPr>
            <p:ph type="sldNum" sz="quarter" idx="12"/>
          </p:nvPr>
        </p:nvSpPr>
        <p:spPr/>
        <p:txBody>
          <a:bodyPr/>
          <a:lstStyle/>
          <a:p>
            <a:pPr>
              <a:defRPr/>
            </a:pPr>
            <a:fld id="{5BC71AA8-7879-4C01-A28E-464BB64B0C49}" type="slidenum">
              <a:rPr lang="en-US" smtClean="0"/>
              <a:pPr>
                <a:defRPr/>
              </a:pPr>
              <a:t>15</a:t>
            </a:fld>
            <a:endParaRPr lang="en-US"/>
          </a:p>
        </p:txBody>
      </p:sp>
      <p:pic>
        <p:nvPicPr>
          <p:cNvPr id="5" name="Picture 6">
            <a:extLst>
              <a:ext uri="{FF2B5EF4-FFF2-40B4-BE49-F238E27FC236}">
                <a16:creationId xmlns:a16="http://schemas.microsoft.com/office/drawing/2014/main" id="{F495AC1A-4736-4C6B-B94B-4D107C8C5C25}"/>
              </a:ext>
            </a:extLst>
          </p:cNvPr>
          <p:cNvPicPr>
            <a:picLocks noChangeArrowheads="1"/>
          </p:cNvPicPr>
          <p:nvPr/>
        </p:nvPicPr>
        <p:blipFill>
          <a:blip r:embed="rId3"/>
          <a:srcRect b="22681"/>
          <a:stretch>
            <a:fillRect/>
          </a:stretch>
        </p:blipFill>
        <p:spPr bwMode="auto">
          <a:xfrm>
            <a:off x="5872480" y="4953000"/>
            <a:ext cx="3124200" cy="1905000"/>
          </a:xfrm>
          <a:prstGeom prst="rect">
            <a:avLst/>
          </a:prstGeom>
          <a:noFill/>
          <a:ln w="12700">
            <a:noFill/>
            <a:miter lim="800000"/>
            <a:headEnd/>
            <a:tailEnd/>
          </a:ln>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9B299F1-C7A8-4055-A4DF-19B079EB0A2F}"/>
                  </a:ext>
                </a:extLst>
              </p14:cNvPr>
              <p14:cNvContentPartPr/>
              <p14:nvPr/>
            </p14:nvContentPartPr>
            <p14:xfrm>
              <a:off x="1957160" y="2478040"/>
              <a:ext cx="2250720" cy="833760"/>
            </p14:xfrm>
          </p:contentPart>
        </mc:Choice>
        <mc:Fallback xmlns="">
          <p:pic>
            <p:nvPicPr>
              <p:cNvPr id="11" name="Ink 10">
                <a:extLst>
                  <a:ext uri="{FF2B5EF4-FFF2-40B4-BE49-F238E27FC236}">
                    <a16:creationId xmlns:a16="http://schemas.microsoft.com/office/drawing/2014/main" id="{89B299F1-C7A8-4055-A4DF-19B079EB0A2F}"/>
                  </a:ext>
                </a:extLst>
              </p:cNvPr>
              <p:cNvPicPr/>
              <p:nvPr/>
            </p:nvPicPr>
            <p:blipFill>
              <a:blip r:embed="rId5"/>
              <a:stretch>
                <a:fillRect/>
              </a:stretch>
            </p:blipFill>
            <p:spPr>
              <a:xfrm>
                <a:off x="1948520" y="2469400"/>
                <a:ext cx="2268360" cy="85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F7689248-C398-4109-86C8-5962173EFC1B}"/>
                  </a:ext>
                </a:extLst>
              </p14:cNvPr>
              <p14:cNvContentPartPr/>
              <p14:nvPr/>
            </p14:nvContentPartPr>
            <p14:xfrm>
              <a:off x="6835520" y="4652080"/>
              <a:ext cx="1434960" cy="2083680"/>
            </p14:xfrm>
          </p:contentPart>
        </mc:Choice>
        <mc:Fallback xmlns="">
          <p:pic>
            <p:nvPicPr>
              <p:cNvPr id="13" name="Ink 12">
                <a:extLst>
                  <a:ext uri="{FF2B5EF4-FFF2-40B4-BE49-F238E27FC236}">
                    <a16:creationId xmlns:a16="http://schemas.microsoft.com/office/drawing/2014/main" id="{F7689248-C398-4109-86C8-5962173EFC1B}"/>
                  </a:ext>
                </a:extLst>
              </p:cNvPr>
              <p:cNvPicPr/>
              <p:nvPr/>
            </p:nvPicPr>
            <p:blipFill>
              <a:blip r:embed="rId7"/>
              <a:stretch>
                <a:fillRect/>
              </a:stretch>
            </p:blipFill>
            <p:spPr>
              <a:xfrm>
                <a:off x="6826878" y="4643080"/>
                <a:ext cx="1452604" cy="2101320"/>
              </a:xfrm>
              <a:prstGeom prst="rect">
                <a:avLst/>
              </a:prstGeom>
            </p:spPr>
          </p:pic>
        </mc:Fallback>
      </mc:AlternateContent>
      <p:pic>
        <p:nvPicPr>
          <p:cNvPr id="16" name="Picture 6">
            <a:extLst>
              <a:ext uri="{FF2B5EF4-FFF2-40B4-BE49-F238E27FC236}">
                <a16:creationId xmlns:a16="http://schemas.microsoft.com/office/drawing/2014/main" id="{504E36C5-781D-4653-B55A-A01AE11A3415}"/>
              </a:ext>
            </a:extLst>
          </p:cNvPr>
          <p:cNvPicPr>
            <a:picLocks noChangeArrowheads="1"/>
          </p:cNvPicPr>
          <p:nvPr/>
        </p:nvPicPr>
        <p:blipFill>
          <a:blip r:embed="rId8"/>
          <a:srcRect b="29787"/>
          <a:stretch>
            <a:fillRect/>
          </a:stretch>
        </p:blipFill>
        <p:spPr bwMode="auto">
          <a:xfrm>
            <a:off x="147320" y="5166835"/>
            <a:ext cx="2379980" cy="1610680"/>
          </a:xfrm>
          <a:prstGeom prst="rect">
            <a:avLst/>
          </a:prstGeom>
          <a:noFill/>
          <a:ln w="12700">
            <a:noFill/>
            <a:miter lim="800000"/>
            <a:headEnd/>
            <a:tailEnd/>
          </a:ln>
        </p:spPr>
      </p:pic>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C181127C-6556-46E3-98ED-36B32A63CE83}"/>
                  </a:ext>
                </a:extLst>
              </p14:cNvPr>
              <p14:cNvContentPartPr/>
              <p14:nvPr/>
            </p14:nvContentPartPr>
            <p14:xfrm>
              <a:off x="4167673" y="4196097"/>
              <a:ext cx="335160" cy="201960"/>
            </p14:xfrm>
          </p:contentPart>
        </mc:Choice>
        <mc:Fallback xmlns="">
          <p:pic>
            <p:nvPicPr>
              <p:cNvPr id="7" name="Ink 6">
                <a:extLst>
                  <a:ext uri="{FF2B5EF4-FFF2-40B4-BE49-F238E27FC236}">
                    <a16:creationId xmlns:a16="http://schemas.microsoft.com/office/drawing/2014/main" id="{C181127C-6556-46E3-98ED-36B32A63CE83}"/>
                  </a:ext>
                </a:extLst>
              </p:cNvPr>
              <p:cNvPicPr/>
              <p:nvPr/>
            </p:nvPicPr>
            <p:blipFill>
              <a:blip r:embed="rId10"/>
              <a:stretch>
                <a:fillRect/>
              </a:stretch>
            </p:blipFill>
            <p:spPr>
              <a:xfrm>
                <a:off x="4159033" y="4187457"/>
                <a:ext cx="3528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F9703B4F-F910-4014-97F0-D1DD9503067D}"/>
                  </a:ext>
                </a:extLst>
              </p14:cNvPr>
              <p14:cNvContentPartPr/>
              <p14:nvPr/>
            </p14:nvContentPartPr>
            <p14:xfrm>
              <a:off x="1163473" y="5985297"/>
              <a:ext cx="249120" cy="200880"/>
            </p14:xfrm>
          </p:contentPart>
        </mc:Choice>
        <mc:Fallback xmlns="">
          <p:pic>
            <p:nvPicPr>
              <p:cNvPr id="10" name="Ink 9">
                <a:extLst>
                  <a:ext uri="{FF2B5EF4-FFF2-40B4-BE49-F238E27FC236}">
                    <a16:creationId xmlns:a16="http://schemas.microsoft.com/office/drawing/2014/main" id="{F9703B4F-F910-4014-97F0-D1DD9503067D}"/>
                  </a:ext>
                </a:extLst>
              </p:cNvPr>
              <p:cNvPicPr/>
              <p:nvPr/>
            </p:nvPicPr>
            <p:blipFill>
              <a:blip r:embed="rId12"/>
              <a:stretch>
                <a:fillRect/>
              </a:stretch>
            </p:blipFill>
            <p:spPr>
              <a:xfrm>
                <a:off x="1154473" y="5976297"/>
                <a:ext cx="2667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F2C4AEC3-0773-48D6-9262-F83CFDE4B4DD}"/>
                  </a:ext>
                </a:extLst>
              </p14:cNvPr>
              <p14:cNvContentPartPr/>
              <p14:nvPr/>
            </p14:nvContentPartPr>
            <p14:xfrm>
              <a:off x="1253833" y="5334057"/>
              <a:ext cx="808560" cy="240120"/>
            </p14:xfrm>
          </p:contentPart>
        </mc:Choice>
        <mc:Fallback xmlns="">
          <p:pic>
            <p:nvPicPr>
              <p:cNvPr id="21" name="Ink 20">
                <a:extLst>
                  <a:ext uri="{FF2B5EF4-FFF2-40B4-BE49-F238E27FC236}">
                    <a16:creationId xmlns:a16="http://schemas.microsoft.com/office/drawing/2014/main" id="{F2C4AEC3-0773-48D6-9262-F83CFDE4B4DD}"/>
                  </a:ext>
                </a:extLst>
              </p:cNvPr>
              <p:cNvPicPr/>
              <p:nvPr/>
            </p:nvPicPr>
            <p:blipFill>
              <a:blip r:embed="rId14"/>
              <a:stretch>
                <a:fillRect/>
              </a:stretch>
            </p:blipFill>
            <p:spPr>
              <a:xfrm>
                <a:off x="1245189" y="5325057"/>
                <a:ext cx="826208"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E93355DB-AA40-424D-B4CA-293180806298}"/>
                  </a:ext>
                </a:extLst>
              </p14:cNvPr>
              <p14:cNvContentPartPr/>
              <p14:nvPr/>
            </p14:nvContentPartPr>
            <p14:xfrm>
              <a:off x="818953" y="4162257"/>
              <a:ext cx="142560" cy="199080"/>
            </p14:xfrm>
          </p:contentPart>
        </mc:Choice>
        <mc:Fallback xmlns="">
          <p:pic>
            <p:nvPicPr>
              <p:cNvPr id="24" name="Ink 23">
                <a:extLst>
                  <a:ext uri="{FF2B5EF4-FFF2-40B4-BE49-F238E27FC236}">
                    <a16:creationId xmlns:a16="http://schemas.microsoft.com/office/drawing/2014/main" id="{E93355DB-AA40-424D-B4CA-293180806298}"/>
                  </a:ext>
                </a:extLst>
              </p:cNvPr>
              <p:cNvPicPr/>
              <p:nvPr/>
            </p:nvPicPr>
            <p:blipFill>
              <a:blip r:embed="rId16"/>
              <a:stretch>
                <a:fillRect/>
              </a:stretch>
            </p:blipFill>
            <p:spPr>
              <a:xfrm>
                <a:off x="809953" y="4153617"/>
                <a:ext cx="160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01058998-7675-4906-B506-CF03DE36850B}"/>
                  </a:ext>
                </a:extLst>
              </p14:cNvPr>
              <p14:cNvContentPartPr/>
              <p14:nvPr/>
            </p14:nvContentPartPr>
            <p14:xfrm>
              <a:off x="1096873" y="4101057"/>
              <a:ext cx="396000" cy="359640"/>
            </p14:xfrm>
          </p:contentPart>
        </mc:Choice>
        <mc:Fallback xmlns="">
          <p:pic>
            <p:nvPicPr>
              <p:cNvPr id="29" name="Ink 28">
                <a:extLst>
                  <a:ext uri="{FF2B5EF4-FFF2-40B4-BE49-F238E27FC236}">
                    <a16:creationId xmlns:a16="http://schemas.microsoft.com/office/drawing/2014/main" id="{01058998-7675-4906-B506-CF03DE36850B}"/>
                  </a:ext>
                </a:extLst>
              </p:cNvPr>
              <p:cNvPicPr/>
              <p:nvPr/>
            </p:nvPicPr>
            <p:blipFill>
              <a:blip r:embed="rId18"/>
              <a:stretch>
                <a:fillRect/>
              </a:stretch>
            </p:blipFill>
            <p:spPr>
              <a:xfrm>
                <a:off x="1088233" y="4092408"/>
                <a:ext cx="413640" cy="37729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Ink 31">
                <a:extLst>
                  <a:ext uri="{FF2B5EF4-FFF2-40B4-BE49-F238E27FC236}">
                    <a16:creationId xmlns:a16="http://schemas.microsoft.com/office/drawing/2014/main" id="{F6AE0D8C-B75F-4294-AA3D-36E3D6F18757}"/>
                  </a:ext>
                </a:extLst>
              </p14:cNvPr>
              <p14:cNvContentPartPr/>
              <p14:nvPr/>
            </p14:nvContentPartPr>
            <p14:xfrm>
              <a:off x="1892113" y="5907537"/>
              <a:ext cx="167400" cy="219960"/>
            </p14:xfrm>
          </p:contentPart>
        </mc:Choice>
        <mc:Fallback xmlns="">
          <p:pic>
            <p:nvPicPr>
              <p:cNvPr id="32" name="Ink 31">
                <a:extLst>
                  <a:ext uri="{FF2B5EF4-FFF2-40B4-BE49-F238E27FC236}">
                    <a16:creationId xmlns:a16="http://schemas.microsoft.com/office/drawing/2014/main" id="{F6AE0D8C-B75F-4294-AA3D-36E3D6F18757}"/>
                  </a:ext>
                </a:extLst>
              </p:cNvPr>
              <p:cNvPicPr/>
              <p:nvPr/>
            </p:nvPicPr>
            <p:blipFill>
              <a:blip r:embed="rId20"/>
              <a:stretch>
                <a:fillRect/>
              </a:stretch>
            </p:blipFill>
            <p:spPr>
              <a:xfrm>
                <a:off x="1883473" y="5898897"/>
                <a:ext cx="1850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351F4A44-DA98-4B81-98E4-1DB234AB3547}"/>
                  </a:ext>
                </a:extLst>
              </p14:cNvPr>
              <p14:cNvContentPartPr/>
              <p14:nvPr/>
            </p14:nvContentPartPr>
            <p14:xfrm>
              <a:off x="1573873" y="4304097"/>
              <a:ext cx="114480" cy="29160"/>
            </p14:xfrm>
          </p:contentPart>
        </mc:Choice>
        <mc:Fallback xmlns="">
          <p:pic>
            <p:nvPicPr>
              <p:cNvPr id="33" name="Ink 32">
                <a:extLst>
                  <a:ext uri="{FF2B5EF4-FFF2-40B4-BE49-F238E27FC236}">
                    <a16:creationId xmlns:a16="http://schemas.microsoft.com/office/drawing/2014/main" id="{351F4A44-DA98-4B81-98E4-1DB234AB3547}"/>
                  </a:ext>
                </a:extLst>
              </p:cNvPr>
              <p:cNvPicPr/>
              <p:nvPr/>
            </p:nvPicPr>
            <p:blipFill>
              <a:blip r:embed="rId22"/>
              <a:stretch>
                <a:fillRect/>
              </a:stretch>
            </p:blipFill>
            <p:spPr>
              <a:xfrm>
                <a:off x="1565233" y="4295457"/>
                <a:ext cx="1321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3" name="Ink 42">
                <a:extLst>
                  <a:ext uri="{FF2B5EF4-FFF2-40B4-BE49-F238E27FC236}">
                    <a16:creationId xmlns:a16="http://schemas.microsoft.com/office/drawing/2014/main" id="{637C2B21-D746-4699-AC2E-1F7F747295CF}"/>
                  </a:ext>
                </a:extLst>
              </p14:cNvPr>
              <p14:cNvContentPartPr/>
              <p14:nvPr/>
            </p14:nvContentPartPr>
            <p14:xfrm>
              <a:off x="1796713" y="4157937"/>
              <a:ext cx="603720" cy="353880"/>
            </p14:xfrm>
          </p:contentPart>
        </mc:Choice>
        <mc:Fallback xmlns="">
          <p:pic>
            <p:nvPicPr>
              <p:cNvPr id="43" name="Ink 42">
                <a:extLst>
                  <a:ext uri="{FF2B5EF4-FFF2-40B4-BE49-F238E27FC236}">
                    <a16:creationId xmlns:a16="http://schemas.microsoft.com/office/drawing/2014/main" id="{637C2B21-D746-4699-AC2E-1F7F747295CF}"/>
                  </a:ext>
                </a:extLst>
              </p:cNvPr>
              <p:cNvPicPr/>
              <p:nvPr/>
            </p:nvPicPr>
            <p:blipFill>
              <a:blip r:embed="rId24"/>
              <a:stretch>
                <a:fillRect/>
              </a:stretch>
            </p:blipFill>
            <p:spPr>
              <a:xfrm>
                <a:off x="1787718" y="4149288"/>
                <a:ext cx="621349" cy="37153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5" name="Ink 44">
                <a:extLst>
                  <a:ext uri="{FF2B5EF4-FFF2-40B4-BE49-F238E27FC236}">
                    <a16:creationId xmlns:a16="http://schemas.microsoft.com/office/drawing/2014/main" id="{AF26CD86-0003-4592-B8E0-76156E3CC111}"/>
                  </a:ext>
                </a:extLst>
              </p14:cNvPr>
              <p14:cNvContentPartPr/>
              <p14:nvPr/>
            </p14:nvContentPartPr>
            <p14:xfrm>
              <a:off x="118393" y="3886497"/>
              <a:ext cx="533520" cy="618120"/>
            </p14:xfrm>
          </p:contentPart>
        </mc:Choice>
        <mc:Fallback xmlns="">
          <p:pic>
            <p:nvPicPr>
              <p:cNvPr id="45" name="Ink 44">
                <a:extLst>
                  <a:ext uri="{FF2B5EF4-FFF2-40B4-BE49-F238E27FC236}">
                    <a16:creationId xmlns:a16="http://schemas.microsoft.com/office/drawing/2014/main" id="{AF26CD86-0003-4592-B8E0-76156E3CC111}"/>
                  </a:ext>
                </a:extLst>
              </p:cNvPr>
              <p:cNvPicPr/>
              <p:nvPr/>
            </p:nvPicPr>
            <p:blipFill>
              <a:blip r:embed="rId26"/>
              <a:stretch>
                <a:fillRect/>
              </a:stretch>
            </p:blipFill>
            <p:spPr>
              <a:xfrm>
                <a:off x="109753" y="3877857"/>
                <a:ext cx="55116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0" name="Ink 49">
                <a:extLst>
                  <a:ext uri="{FF2B5EF4-FFF2-40B4-BE49-F238E27FC236}">
                    <a16:creationId xmlns:a16="http://schemas.microsoft.com/office/drawing/2014/main" id="{F1CA2A78-1BA4-40C0-B5C6-338D2E69D5EF}"/>
                  </a:ext>
                </a:extLst>
              </p14:cNvPr>
              <p14:cNvContentPartPr/>
              <p14:nvPr/>
            </p14:nvContentPartPr>
            <p14:xfrm>
              <a:off x="2957713" y="3990177"/>
              <a:ext cx="373680" cy="455040"/>
            </p14:xfrm>
          </p:contentPart>
        </mc:Choice>
        <mc:Fallback xmlns="">
          <p:pic>
            <p:nvPicPr>
              <p:cNvPr id="50" name="Ink 49">
                <a:extLst>
                  <a:ext uri="{FF2B5EF4-FFF2-40B4-BE49-F238E27FC236}">
                    <a16:creationId xmlns:a16="http://schemas.microsoft.com/office/drawing/2014/main" id="{F1CA2A78-1BA4-40C0-B5C6-338D2E69D5EF}"/>
                  </a:ext>
                </a:extLst>
              </p:cNvPr>
              <p:cNvPicPr/>
              <p:nvPr/>
            </p:nvPicPr>
            <p:blipFill>
              <a:blip r:embed="rId28"/>
              <a:stretch>
                <a:fillRect/>
              </a:stretch>
            </p:blipFill>
            <p:spPr>
              <a:xfrm>
                <a:off x="2949065" y="3981537"/>
                <a:ext cx="391337"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2" name="Ink 51">
                <a:extLst>
                  <a:ext uri="{FF2B5EF4-FFF2-40B4-BE49-F238E27FC236}">
                    <a16:creationId xmlns:a16="http://schemas.microsoft.com/office/drawing/2014/main" id="{CF75607E-485E-45AB-9F7B-999D60F7E370}"/>
                  </a:ext>
                </a:extLst>
              </p14:cNvPr>
              <p14:cNvContentPartPr/>
              <p14:nvPr/>
            </p14:nvContentPartPr>
            <p14:xfrm>
              <a:off x="5271793" y="4094577"/>
              <a:ext cx="151920" cy="419400"/>
            </p14:xfrm>
          </p:contentPart>
        </mc:Choice>
        <mc:Fallback xmlns="">
          <p:pic>
            <p:nvPicPr>
              <p:cNvPr id="52" name="Ink 51">
                <a:extLst>
                  <a:ext uri="{FF2B5EF4-FFF2-40B4-BE49-F238E27FC236}">
                    <a16:creationId xmlns:a16="http://schemas.microsoft.com/office/drawing/2014/main" id="{CF75607E-485E-45AB-9F7B-999D60F7E370}"/>
                  </a:ext>
                </a:extLst>
              </p:cNvPr>
              <p:cNvPicPr/>
              <p:nvPr/>
            </p:nvPicPr>
            <p:blipFill>
              <a:blip r:embed="rId30"/>
              <a:stretch>
                <a:fillRect/>
              </a:stretch>
            </p:blipFill>
            <p:spPr>
              <a:xfrm>
                <a:off x="5262793" y="4085577"/>
                <a:ext cx="16956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4" name="Ink 53">
                <a:extLst>
                  <a:ext uri="{FF2B5EF4-FFF2-40B4-BE49-F238E27FC236}">
                    <a16:creationId xmlns:a16="http://schemas.microsoft.com/office/drawing/2014/main" id="{4D4A648D-0104-4C27-B3EC-8AA922A1CF01}"/>
                  </a:ext>
                </a:extLst>
              </p14:cNvPr>
              <p14:cNvContentPartPr/>
              <p14:nvPr/>
            </p14:nvContentPartPr>
            <p14:xfrm>
              <a:off x="2558473" y="4118337"/>
              <a:ext cx="312480" cy="360720"/>
            </p14:xfrm>
          </p:contentPart>
        </mc:Choice>
        <mc:Fallback xmlns="">
          <p:pic>
            <p:nvPicPr>
              <p:cNvPr id="54" name="Ink 53">
                <a:extLst>
                  <a:ext uri="{FF2B5EF4-FFF2-40B4-BE49-F238E27FC236}">
                    <a16:creationId xmlns:a16="http://schemas.microsoft.com/office/drawing/2014/main" id="{4D4A648D-0104-4C27-B3EC-8AA922A1CF01}"/>
                  </a:ext>
                </a:extLst>
              </p:cNvPr>
              <p:cNvPicPr/>
              <p:nvPr/>
            </p:nvPicPr>
            <p:blipFill>
              <a:blip r:embed="rId32"/>
              <a:stretch>
                <a:fillRect/>
              </a:stretch>
            </p:blipFill>
            <p:spPr>
              <a:xfrm>
                <a:off x="2549823" y="4109697"/>
                <a:ext cx="33014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5" name="Ink 54">
                <a:extLst>
                  <a:ext uri="{FF2B5EF4-FFF2-40B4-BE49-F238E27FC236}">
                    <a16:creationId xmlns:a16="http://schemas.microsoft.com/office/drawing/2014/main" id="{0C5A1266-4BBB-4687-9E67-097EC6FBBE58}"/>
                  </a:ext>
                </a:extLst>
              </p14:cNvPr>
              <p14:cNvContentPartPr/>
              <p14:nvPr/>
            </p14:nvContentPartPr>
            <p14:xfrm>
              <a:off x="1741273" y="4666977"/>
              <a:ext cx="532440" cy="50760"/>
            </p14:xfrm>
          </p:contentPart>
        </mc:Choice>
        <mc:Fallback xmlns="">
          <p:pic>
            <p:nvPicPr>
              <p:cNvPr id="55" name="Ink 54">
                <a:extLst>
                  <a:ext uri="{FF2B5EF4-FFF2-40B4-BE49-F238E27FC236}">
                    <a16:creationId xmlns:a16="http://schemas.microsoft.com/office/drawing/2014/main" id="{0C5A1266-4BBB-4687-9E67-097EC6FBBE58}"/>
                  </a:ext>
                </a:extLst>
              </p:cNvPr>
              <p:cNvPicPr/>
              <p:nvPr/>
            </p:nvPicPr>
            <p:blipFill>
              <a:blip r:embed="rId34"/>
              <a:stretch>
                <a:fillRect/>
              </a:stretch>
            </p:blipFill>
            <p:spPr>
              <a:xfrm>
                <a:off x="1732273" y="4657977"/>
                <a:ext cx="5500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6" name="Ink 55">
                <a:extLst>
                  <a:ext uri="{FF2B5EF4-FFF2-40B4-BE49-F238E27FC236}">
                    <a16:creationId xmlns:a16="http://schemas.microsoft.com/office/drawing/2014/main" id="{36106B0A-A78A-46AC-86DA-524728FE510C}"/>
                  </a:ext>
                </a:extLst>
              </p14:cNvPr>
              <p14:cNvContentPartPr/>
              <p14:nvPr/>
            </p14:nvContentPartPr>
            <p14:xfrm>
              <a:off x="1780873" y="4762737"/>
              <a:ext cx="395280" cy="27360"/>
            </p14:xfrm>
          </p:contentPart>
        </mc:Choice>
        <mc:Fallback xmlns="">
          <p:pic>
            <p:nvPicPr>
              <p:cNvPr id="56" name="Ink 55">
                <a:extLst>
                  <a:ext uri="{FF2B5EF4-FFF2-40B4-BE49-F238E27FC236}">
                    <a16:creationId xmlns:a16="http://schemas.microsoft.com/office/drawing/2014/main" id="{36106B0A-A78A-46AC-86DA-524728FE510C}"/>
                  </a:ext>
                </a:extLst>
              </p:cNvPr>
              <p:cNvPicPr/>
              <p:nvPr/>
            </p:nvPicPr>
            <p:blipFill>
              <a:blip r:embed="rId36"/>
              <a:stretch>
                <a:fillRect/>
              </a:stretch>
            </p:blipFill>
            <p:spPr>
              <a:xfrm>
                <a:off x="1771873" y="4753737"/>
                <a:ext cx="4129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7" name="Ink 56">
                <a:extLst>
                  <a:ext uri="{FF2B5EF4-FFF2-40B4-BE49-F238E27FC236}">
                    <a16:creationId xmlns:a16="http://schemas.microsoft.com/office/drawing/2014/main" id="{EC38BAA2-1B2C-4ECE-896C-667318F34D11}"/>
                  </a:ext>
                </a:extLst>
              </p14:cNvPr>
              <p14:cNvContentPartPr/>
              <p14:nvPr/>
            </p14:nvContentPartPr>
            <p14:xfrm>
              <a:off x="3013153" y="5859657"/>
              <a:ext cx="1542960" cy="64080"/>
            </p14:xfrm>
          </p:contentPart>
        </mc:Choice>
        <mc:Fallback xmlns="">
          <p:pic>
            <p:nvPicPr>
              <p:cNvPr id="57" name="Ink 56">
                <a:extLst>
                  <a:ext uri="{FF2B5EF4-FFF2-40B4-BE49-F238E27FC236}">
                    <a16:creationId xmlns:a16="http://schemas.microsoft.com/office/drawing/2014/main" id="{EC38BAA2-1B2C-4ECE-896C-667318F34D11}"/>
                  </a:ext>
                </a:extLst>
              </p:cNvPr>
              <p:cNvPicPr/>
              <p:nvPr/>
            </p:nvPicPr>
            <p:blipFill>
              <a:blip r:embed="rId38"/>
              <a:stretch>
                <a:fillRect/>
              </a:stretch>
            </p:blipFill>
            <p:spPr>
              <a:xfrm>
                <a:off x="3004513" y="5850657"/>
                <a:ext cx="1560600" cy="81720"/>
              </a:xfrm>
              <a:prstGeom prst="rect">
                <a:avLst/>
              </a:prstGeom>
            </p:spPr>
          </p:pic>
        </mc:Fallback>
      </mc:AlternateContent>
    </p:spTree>
  </p:cSld>
  <p:clrMapOvr>
    <a:masterClrMapping/>
  </p:clrMapOvr>
  <p:transition spd="slow" advTm="5000">
    <p:wip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33795"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33796" name="Rectangle 4"/>
          <p:cNvSpPr>
            <a:spLocks noGrp="1" noChangeArrowheads="1"/>
          </p:cNvSpPr>
          <p:nvPr>
            <p:ph type="title"/>
          </p:nvPr>
        </p:nvSpPr>
        <p:spPr>
          <a:xfrm>
            <a:off x="520700" y="612775"/>
            <a:ext cx="7772400" cy="835025"/>
          </a:xfrm>
        </p:spPr>
        <p:txBody>
          <a:bodyPr lIns="90487" tIns="44450" rIns="90487" bIns="44450"/>
          <a:lstStyle/>
          <a:p>
            <a:pPr eaLnBrk="1" hangingPunct="1"/>
            <a:r>
              <a:rPr lang="en-US"/>
              <a:t>16.3 – Ladder Networks</a:t>
            </a:r>
          </a:p>
        </p:txBody>
      </p:sp>
      <p:sp>
        <p:nvSpPr>
          <p:cNvPr id="33797" name="Rectangle 5"/>
          <p:cNvSpPr>
            <a:spLocks noGrp="1" noChangeArrowheads="1"/>
          </p:cNvSpPr>
          <p:nvPr>
            <p:ph type="body" sz="half" idx="1"/>
          </p:nvPr>
        </p:nvSpPr>
        <p:spPr>
          <a:xfrm>
            <a:off x="685800" y="1447800"/>
            <a:ext cx="7772400" cy="1828800"/>
          </a:xfrm>
        </p:spPr>
        <p:txBody>
          <a:bodyPr lIns="90487" tIns="44450" rIns="90487" bIns="44450"/>
          <a:lstStyle/>
          <a:p>
            <a:pPr eaLnBrk="1" hangingPunct="1">
              <a:buFont typeface="Wingdings" pitchFamily="2" charset="2"/>
              <a:buNone/>
            </a:pPr>
            <a:r>
              <a:rPr lang="en-US" sz="2600"/>
              <a:t>Here we will calculate the total resistance and resulting source current, and then work back through the ladder until the desired current, I</a:t>
            </a:r>
            <a:r>
              <a:rPr lang="en-US" sz="2600" i="1" baseline="-25000"/>
              <a:t>6</a:t>
            </a:r>
            <a:r>
              <a:rPr lang="en-US" sz="2600"/>
              <a:t> , (or voltage) is obtained.</a:t>
            </a:r>
          </a:p>
        </p:txBody>
      </p:sp>
      <p:pic>
        <p:nvPicPr>
          <p:cNvPr id="33798" name="Picture 6"/>
          <p:cNvPicPr>
            <a:picLocks noChangeArrowheads="1"/>
          </p:cNvPicPr>
          <p:nvPr/>
        </p:nvPicPr>
        <p:blipFill>
          <a:blip r:embed="rId3"/>
          <a:srcRect b="21538"/>
          <a:stretch>
            <a:fillRect/>
          </a:stretch>
        </p:blipFill>
        <p:spPr bwMode="auto">
          <a:xfrm>
            <a:off x="850900" y="3429000"/>
            <a:ext cx="7442200" cy="2590800"/>
          </a:xfrm>
          <a:prstGeom prst="rect">
            <a:avLst/>
          </a:prstGeom>
          <a:noFill/>
          <a:ln w="12700">
            <a:noFill/>
            <a:miter lim="800000"/>
            <a:headEnd/>
            <a:tailEnd/>
          </a:ln>
        </p:spPr>
      </p:pic>
      <p:sp>
        <p:nvSpPr>
          <p:cNvPr id="7" name="Slide Number Placeholder 6"/>
          <p:cNvSpPr>
            <a:spLocks noGrp="1"/>
          </p:cNvSpPr>
          <p:nvPr>
            <p:ph type="sldNum" sz="quarter" idx="12"/>
          </p:nvPr>
        </p:nvSpPr>
        <p:spPr/>
        <p:txBody>
          <a:bodyPr/>
          <a:lstStyle/>
          <a:p>
            <a:pPr>
              <a:defRPr/>
            </a:pPr>
            <a:fld id="{6A4FA64C-616E-4B84-9B5E-8F1D2D9B0F1E}" type="slidenum">
              <a:rPr lang="en-AU" altLang="en-US" smtClean="0"/>
              <a:pPr>
                <a:defRPr/>
              </a:pPr>
              <a:t>16</a:t>
            </a:fld>
            <a:endParaRPr lang="en-AU" altLang="en-US"/>
          </a:p>
        </p:txBody>
      </p:sp>
    </p:spTree>
  </p:cSld>
  <p:clrMapOvr>
    <a:masterClrMapping/>
  </p:clrMapOvr>
  <p:transition spd="slow" advTm="5000">
    <p:wip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34819"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34820" name="Rectangle 4"/>
          <p:cNvSpPr>
            <a:spLocks noGrp="1" noChangeArrowheads="1"/>
          </p:cNvSpPr>
          <p:nvPr>
            <p:ph type="title"/>
          </p:nvPr>
        </p:nvSpPr>
        <p:spPr>
          <a:xfrm>
            <a:off x="762000" y="609600"/>
            <a:ext cx="7772400" cy="914400"/>
          </a:xfrm>
        </p:spPr>
        <p:txBody>
          <a:bodyPr lIns="90487" tIns="44450" rIns="90487" bIns="44450"/>
          <a:lstStyle/>
          <a:p>
            <a:pPr eaLnBrk="1" hangingPunct="1"/>
            <a:r>
              <a:rPr lang="en-US"/>
              <a:t>Ladder Networks</a:t>
            </a:r>
          </a:p>
        </p:txBody>
      </p:sp>
      <p:sp>
        <p:nvSpPr>
          <p:cNvPr id="34821" name="Rectangle 5"/>
          <p:cNvSpPr>
            <a:spLocks noGrp="1" noChangeArrowheads="1"/>
          </p:cNvSpPr>
          <p:nvPr>
            <p:ph type="body" sz="half" idx="1"/>
          </p:nvPr>
        </p:nvSpPr>
        <p:spPr>
          <a:xfrm>
            <a:off x="762000" y="1524000"/>
            <a:ext cx="7772400" cy="990600"/>
          </a:xfrm>
        </p:spPr>
        <p:txBody>
          <a:bodyPr lIns="90487" tIns="44450" rIns="90487" bIns="44450"/>
          <a:lstStyle/>
          <a:p>
            <a:pPr eaLnBrk="1" hangingPunct="1">
              <a:buFont typeface="Wingdings" pitchFamily="2" charset="2"/>
              <a:buNone/>
            </a:pPr>
            <a:r>
              <a:rPr lang="en-US" sz="2600"/>
              <a:t>   Impedance </a:t>
            </a:r>
            <a:r>
              <a:rPr lang="en-US" sz="2600" i="1"/>
              <a:t>Z</a:t>
            </a:r>
            <a:r>
              <a:rPr lang="en-US" sz="2600" i="1" baseline="-25000"/>
              <a:t>T</a:t>
            </a:r>
            <a:r>
              <a:rPr lang="en-US" sz="2600"/>
              <a:t> , </a:t>
            </a:r>
            <a:r>
              <a:rPr lang="en-US" sz="2600" i="1"/>
              <a:t>Z</a:t>
            </a:r>
            <a:r>
              <a:rPr lang="en-US" sz="2600" i="1" baseline="-25000"/>
              <a:t>T</a:t>
            </a:r>
            <a:r>
              <a:rPr lang="en-US" sz="2600"/>
              <a:t>' and Z</a:t>
            </a:r>
            <a:r>
              <a:rPr lang="en-US" sz="2600" i="1" baseline="-25000"/>
              <a:t>T</a:t>
            </a:r>
            <a:r>
              <a:rPr lang="en-US" sz="2600"/>
              <a:t>'' and the currents </a:t>
            </a:r>
            <a:r>
              <a:rPr lang="en-US" sz="2600" i="1"/>
              <a:t>I</a:t>
            </a:r>
            <a:r>
              <a:rPr lang="en-US" sz="2600" baseline="-25000"/>
              <a:t>1</a:t>
            </a:r>
            <a:r>
              <a:rPr lang="en-US" sz="2600"/>
              <a:t> and </a:t>
            </a:r>
            <a:r>
              <a:rPr lang="en-US" sz="2600" i="1"/>
              <a:t>I</a:t>
            </a:r>
            <a:r>
              <a:rPr lang="en-US" sz="2600" baseline="-25000"/>
              <a:t>3</a:t>
            </a:r>
            <a:r>
              <a:rPr lang="en-US" sz="2600"/>
              <a:t> are defined:</a:t>
            </a:r>
          </a:p>
        </p:txBody>
      </p:sp>
      <p:pic>
        <p:nvPicPr>
          <p:cNvPr id="34822" name="Picture 6"/>
          <p:cNvPicPr>
            <a:picLocks noChangeArrowheads="1"/>
          </p:cNvPicPr>
          <p:nvPr/>
        </p:nvPicPr>
        <p:blipFill>
          <a:blip r:embed="rId3"/>
          <a:srcRect b="21263"/>
          <a:stretch>
            <a:fillRect/>
          </a:stretch>
        </p:blipFill>
        <p:spPr bwMode="auto">
          <a:xfrm>
            <a:off x="679450" y="3048000"/>
            <a:ext cx="7785100" cy="3009900"/>
          </a:xfrm>
          <a:prstGeom prst="rect">
            <a:avLst/>
          </a:prstGeom>
          <a:noFill/>
          <a:ln w="12700">
            <a:noFill/>
            <a:miter lim="800000"/>
            <a:headEnd/>
            <a:tailEnd/>
          </a:ln>
        </p:spPr>
      </p:pic>
      <p:sp>
        <p:nvSpPr>
          <p:cNvPr id="7" name="Slide Number Placeholder 6"/>
          <p:cNvSpPr>
            <a:spLocks noGrp="1"/>
          </p:cNvSpPr>
          <p:nvPr>
            <p:ph type="sldNum" sz="quarter" idx="12"/>
          </p:nvPr>
        </p:nvSpPr>
        <p:spPr/>
        <p:txBody>
          <a:bodyPr/>
          <a:lstStyle/>
          <a:p>
            <a:pPr>
              <a:defRPr/>
            </a:pPr>
            <a:fld id="{89479FBE-D520-488C-A8A0-87194F3A4F7B}" type="slidenum">
              <a:rPr lang="en-AU" altLang="en-US" smtClean="0"/>
              <a:pPr>
                <a:defRPr/>
              </a:pPr>
              <a:t>17</a:t>
            </a:fld>
            <a:endParaRPr lang="en-AU" altLang="en-US"/>
          </a:p>
        </p:txBody>
      </p:sp>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F3D087F-B373-4288-B018-A517E24BBC30}"/>
                  </a:ext>
                </a:extLst>
              </p14:cNvPr>
              <p14:cNvContentPartPr/>
              <p14:nvPr/>
            </p14:nvContentPartPr>
            <p14:xfrm>
              <a:off x="3863473" y="2447890"/>
              <a:ext cx="5805720" cy="3921480"/>
            </p14:xfrm>
          </p:contentPart>
        </mc:Choice>
        <mc:Fallback xmlns="">
          <p:pic>
            <p:nvPicPr>
              <p:cNvPr id="17" name="Ink 16">
                <a:extLst>
                  <a:ext uri="{FF2B5EF4-FFF2-40B4-BE49-F238E27FC236}">
                    <a16:creationId xmlns:a16="http://schemas.microsoft.com/office/drawing/2014/main" id="{9F3D087F-B373-4288-B018-A517E24BBC30}"/>
                  </a:ext>
                </a:extLst>
              </p:cNvPr>
              <p:cNvPicPr/>
              <p:nvPr/>
            </p:nvPicPr>
            <p:blipFill>
              <a:blip r:embed="rId5"/>
              <a:stretch>
                <a:fillRect/>
              </a:stretch>
            </p:blipFill>
            <p:spPr>
              <a:xfrm>
                <a:off x="3854833" y="2438890"/>
                <a:ext cx="5823360" cy="3939120"/>
              </a:xfrm>
              <a:prstGeom prst="rect">
                <a:avLst/>
              </a:prstGeom>
            </p:spPr>
          </p:pic>
        </mc:Fallback>
      </mc:AlternateContent>
    </p:spTree>
  </p:cSld>
  <p:clrMapOvr>
    <a:masterClrMapping/>
  </p:clrMapOvr>
  <p:transition spd="slow" advTm="5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28650" y="800100"/>
            <a:ext cx="7759700" cy="684213"/>
          </a:xfrm>
        </p:spPr>
        <p:txBody>
          <a:bodyPr/>
          <a:lstStyle/>
          <a:p>
            <a:endParaRPr lang="en-AU"/>
          </a:p>
        </p:txBody>
      </p:sp>
      <p:pic>
        <p:nvPicPr>
          <p:cNvPr id="35843" name="Picture 2"/>
          <p:cNvPicPr>
            <a:picLocks noGrp="1" noChangeAspect="1" noChangeArrowheads="1"/>
          </p:cNvPicPr>
          <p:nvPr>
            <p:ph idx="1"/>
          </p:nvPr>
        </p:nvPicPr>
        <p:blipFill>
          <a:blip r:embed="rId2"/>
          <a:srcRect/>
          <a:stretch>
            <a:fillRect/>
          </a:stretch>
        </p:blipFill>
        <p:spPr>
          <a:xfrm>
            <a:off x="1331913" y="1484313"/>
            <a:ext cx="7056437" cy="4346575"/>
          </a:xfrm>
        </p:spPr>
      </p:pic>
      <p:sp>
        <p:nvSpPr>
          <p:cNvPr id="4" name="Slide Number Placeholder 3"/>
          <p:cNvSpPr>
            <a:spLocks noGrp="1"/>
          </p:cNvSpPr>
          <p:nvPr>
            <p:ph type="sldNum" sz="quarter" idx="12"/>
          </p:nvPr>
        </p:nvSpPr>
        <p:spPr/>
        <p:txBody>
          <a:bodyPr/>
          <a:lstStyle/>
          <a:p>
            <a:pPr>
              <a:defRPr/>
            </a:pPr>
            <a:fld id="{377B8917-C0A0-4F77-B176-1B9DEE453705}" type="slidenum">
              <a:rPr lang="en-US" smtClean="0"/>
              <a:pPr>
                <a:defRPr/>
              </a:pPr>
              <a:t>18</a:t>
            </a:fld>
            <a:endParaRPr lang="en-US"/>
          </a:p>
        </p:txBody>
      </p:sp>
      <p:pic>
        <p:nvPicPr>
          <p:cNvPr id="5" name="Picture 6">
            <a:extLst>
              <a:ext uri="{FF2B5EF4-FFF2-40B4-BE49-F238E27FC236}">
                <a16:creationId xmlns:a16="http://schemas.microsoft.com/office/drawing/2014/main" id="{73C5D203-AD67-4977-80AF-8EF8FE086A4E}"/>
              </a:ext>
            </a:extLst>
          </p:cNvPr>
          <p:cNvPicPr>
            <a:picLocks noChangeArrowheads="1"/>
          </p:cNvPicPr>
          <p:nvPr/>
        </p:nvPicPr>
        <p:blipFill>
          <a:blip r:embed="rId3"/>
          <a:srcRect b="21263"/>
          <a:stretch>
            <a:fillRect/>
          </a:stretch>
        </p:blipFill>
        <p:spPr bwMode="auto">
          <a:xfrm>
            <a:off x="0" y="31750"/>
            <a:ext cx="5892800" cy="1675130"/>
          </a:xfrm>
          <a:prstGeom prst="rect">
            <a:avLst/>
          </a:prstGeom>
          <a:noFill/>
          <a:ln w="12700">
            <a:noFill/>
            <a:miter lim="800000"/>
            <a:headEnd/>
            <a:tailEnd/>
          </a:ln>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 name="Ink 1">
                <a:extLst>
                  <a:ext uri="{FF2B5EF4-FFF2-40B4-BE49-F238E27FC236}">
                    <a16:creationId xmlns:a16="http://schemas.microsoft.com/office/drawing/2014/main" id="{F754C34D-1F98-4B2D-A737-CD11602BBAB6}"/>
                  </a:ext>
                </a:extLst>
              </p14:cNvPr>
              <p14:cNvContentPartPr/>
              <p14:nvPr/>
            </p14:nvContentPartPr>
            <p14:xfrm>
              <a:off x="4290793" y="38927"/>
              <a:ext cx="1777320" cy="1456200"/>
            </p14:xfrm>
          </p:contentPart>
        </mc:Choice>
        <mc:Fallback xmlns="">
          <p:pic>
            <p:nvPicPr>
              <p:cNvPr id="2" name="Ink 1">
                <a:extLst>
                  <a:ext uri="{FF2B5EF4-FFF2-40B4-BE49-F238E27FC236}">
                    <a16:creationId xmlns:a16="http://schemas.microsoft.com/office/drawing/2014/main" id="{F754C34D-1F98-4B2D-A737-CD11602BBAB6}"/>
                  </a:ext>
                </a:extLst>
              </p:cNvPr>
              <p:cNvPicPr/>
              <p:nvPr/>
            </p:nvPicPr>
            <p:blipFill>
              <a:blip r:embed="rId5"/>
              <a:stretch>
                <a:fillRect/>
              </a:stretch>
            </p:blipFill>
            <p:spPr>
              <a:xfrm>
                <a:off x="4273153" y="-69073"/>
                <a:ext cx="1812960" cy="1671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DA38F84-AC32-4A62-B3F4-7588F4DA3DCA}"/>
                  </a:ext>
                </a:extLst>
              </p14:cNvPr>
              <p14:cNvContentPartPr/>
              <p14:nvPr/>
            </p14:nvContentPartPr>
            <p14:xfrm>
              <a:off x="3832873" y="3116536"/>
              <a:ext cx="582840" cy="581760"/>
            </p14:xfrm>
          </p:contentPart>
        </mc:Choice>
        <mc:Fallback xmlns="">
          <p:pic>
            <p:nvPicPr>
              <p:cNvPr id="9" name="Ink 8">
                <a:extLst>
                  <a:ext uri="{FF2B5EF4-FFF2-40B4-BE49-F238E27FC236}">
                    <a16:creationId xmlns:a16="http://schemas.microsoft.com/office/drawing/2014/main" id="{5DA38F84-AC32-4A62-B3F4-7588F4DA3DCA}"/>
                  </a:ext>
                </a:extLst>
              </p:cNvPr>
              <p:cNvPicPr/>
              <p:nvPr/>
            </p:nvPicPr>
            <p:blipFill>
              <a:blip r:embed="rId7"/>
              <a:stretch>
                <a:fillRect/>
              </a:stretch>
            </p:blipFill>
            <p:spPr>
              <a:xfrm>
                <a:off x="3824233" y="3107536"/>
                <a:ext cx="600480" cy="59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74E90A7D-0AF9-4731-BEDA-4C2960208AA4}"/>
                  </a:ext>
                </a:extLst>
              </p14:cNvPr>
              <p14:cNvContentPartPr/>
              <p14:nvPr/>
            </p14:nvContentPartPr>
            <p14:xfrm>
              <a:off x="71233" y="1112776"/>
              <a:ext cx="237960" cy="360"/>
            </p14:xfrm>
          </p:contentPart>
        </mc:Choice>
        <mc:Fallback xmlns="">
          <p:pic>
            <p:nvPicPr>
              <p:cNvPr id="12" name="Ink 11">
                <a:extLst>
                  <a:ext uri="{FF2B5EF4-FFF2-40B4-BE49-F238E27FC236}">
                    <a16:creationId xmlns:a16="http://schemas.microsoft.com/office/drawing/2014/main" id="{74E90A7D-0AF9-4731-BEDA-4C2960208AA4}"/>
                  </a:ext>
                </a:extLst>
              </p:cNvPr>
              <p:cNvPicPr/>
              <p:nvPr/>
            </p:nvPicPr>
            <p:blipFill>
              <a:blip r:embed="rId9"/>
              <a:stretch>
                <a:fillRect/>
              </a:stretch>
            </p:blipFill>
            <p:spPr>
              <a:xfrm>
                <a:off x="62593" y="1104136"/>
                <a:ext cx="255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D3A7EF5A-421C-4660-9D74-B059CEE5B991}"/>
                  </a:ext>
                </a:extLst>
              </p14:cNvPr>
              <p14:cNvContentPartPr/>
              <p14:nvPr/>
            </p14:nvContentPartPr>
            <p14:xfrm>
              <a:off x="4682473" y="3633496"/>
              <a:ext cx="1147320" cy="1368313"/>
            </p14:xfrm>
          </p:contentPart>
        </mc:Choice>
        <mc:Fallback xmlns="">
          <p:pic>
            <p:nvPicPr>
              <p:cNvPr id="28" name="Ink 27">
                <a:extLst>
                  <a:ext uri="{FF2B5EF4-FFF2-40B4-BE49-F238E27FC236}">
                    <a16:creationId xmlns:a16="http://schemas.microsoft.com/office/drawing/2014/main" id="{D3A7EF5A-421C-4660-9D74-B059CEE5B991}"/>
                  </a:ext>
                </a:extLst>
              </p:cNvPr>
              <p:cNvPicPr/>
              <p:nvPr/>
            </p:nvPicPr>
            <p:blipFill>
              <a:blip r:embed="rId11"/>
              <a:stretch>
                <a:fillRect/>
              </a:stretch>
            </p:blipFill>
            <p:spPr>
              <a:xfrm>
                <a:off x="4673473" y="3624854"/>
                <a:ext cx="1164960" cy="138595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EC388975-A957-4606-8F29-7ECB6F3F3EE0}"/>
                  </a:ext>
                </a:extLst>
              </p14:cNvPr>
              <p14:cNvContentPartPr/>
              <p14:nvPr/>
            </p14:nvContentPartPr>
            <p14:xfrm>
              <a:off x="1254913" y="77087"/>
              <a:ext cx="4160520" cy="1195560"/>
            </p14:xfrm>
          </p:contentPart>
        </mc:Choice>
        <mc:Fallback xmlns="">
          <p:pic>
            <p:nvPicPr>
              <p:cNvPr id="36" name="Ink 35">
                <a:extLst>
                  <a:ext uri="{FF2B5EF4-FFF2-40B4-BE49-F238E27FC236}">
                    <a16:creationId xmlns:a16="http://schemas.microsoft.com/office/drawing/2014/main" id="{EC388975-A957-4606-8F29-7ECB6F3F3EE0}"/>
                  </a:ext>
                </a:extLst>
              </p:cNvPr>
              <p:cNvPicPr/>
              <p:nvPr/>
            </p:nvPicPr>
            <p:blipFill>
              <a:blip r:embed="rId13"/>
              <a:stretch>
                <a:fillRect/>
              </a:stretch>
            </p:blipFill>
            <p:spPr>
              <a:xfrm>
                <a:off x="1245913" y="68447"/>
                <a:ext cx="4178160" cy="1213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857DC112-DA20-4147-9659-1F14F15CD52F}"/>
                  </a:ext>
                </a:extLst>
              </p14:cNvPr>
              <p14:cNvContentPartPr/>
              <p14:nvPr/>
            </p14:nvContentPartPr>
            <p14:xfrm>
              <a:off x="4682833" y="5309671"/>
              <a:ext cx="1205280" cy="431640"/>
            </p14:xfrm>
          </p:contentPart>
        </mc:Choice>
        <mc:Fallback xmlns="">
          <p:pic>
            <p:nvPicPr>
              <p:cNvPr id="37" name="Ink 36">
                <a:extLst>
                  <a:ext uri="{FF2B5EF4-FFF2-40B4-BE49-F238E27FC236}">
                    <a16:creationId xmlns:a16="http://schemas.microsoft.com/office/drawing/2014/main" id="{857DC112-DA20-4147-9659-1F14F15CD52F}"/>
                  </a:ext>
                </a:extLst>
              </p:cNvPr>
              <p:cNvPicPr/>
              <p:nvPr/>
            </p:nvPicPr>
            <p:blipFill>
              <a:blip r:embed="rId15"/>
              <a:stretch>
                <a:fillRect/>
              </a:stretch>
            </p:blipFill>
            <p:spPr>
              <a:xfrm>
                <a:off x="4674193" y="5300671"/>
                <a:ext cx="1222920" cy="449280"/>
              </a:xfrm>
              <a:prstGeom prst="rect">
                <a:avLst/>
              </a:prstGeom>
            </p:spPr>
          </p:pic>
        </mc:Fallback>
      </mc:AlternateContent>
    </p:spTree>
  </p:cSld>
  <p:clrMapOvr>
    <a:masterClrMapping/>
  </p:clrMapOvr>
  <p:transition spd="slow" advTm="50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3250" y="703263"/>
            <a:ext cx="7759700" cy="684212"/>
          </a:xfrm>
        </p:spPr>
        <p:txBody>
          <a:bodyPr/>
          <a:lstStyle/>
          <a:p>
            <a:pPr eaLnBrk="1" hangingPunct="1"/>
            <a:r>
              <a:rPr lang="en-AU"/>
              <a:t>Series-Parallel Circuits</a:t>
            </a:r>
          </a:p>
        </p:txBody>
      </p:sp>
      <p:sp>
        <p:nvSpPr>
          <p:cNvPr id="36867" name="Text Box 3"/>
          <p:cNvSpPr txBox="1">
            <a:spLocks noChangeArrowheads="1"/>
          </p:cNvSpPr>
          <p:nvPr/>
        </p:nvSpPr>
        <p:spPr bwMode="auto">
          <a:xfrm>
            <a:off x="393700" y="1387475"/>
            <a:ext cx="8378825" cy="2300288"/>
          </a:xfrm>
          <a:prstGeom prst="rect">
            <a:avLst/>
          </a:prstGeom>
          <a:noFill/>
          <a:ln w="12700" algn="ctr">
            <a:noFill/>
            <a:miter lim="800000"/>
            <a:headEnd/>
            <a:tailEnd/>
          </a:ln>
        </p:spPr>
        <p:txBody>
          <a:bodyPr>
            <a:spAutoFit/>
          </a:bodyPr>
          <a:lstStyle/>
          <a:p>
            <a:pPr marL="457200" indent="-457200">
              <a:lnSpc>
                <a:spcPct val="87000"/>
              </a:lnSpc>
              <a:spcBef>
                <a:spcPct val="50000"/>
              </a:spcBef>
            </a:pPr>
            <a:r>
              <a:rPr lang="en-AU" sz="2000">
                <a:solidFill>
                  <a:schemeClr val="tx2"/>
                </a:solidFill>
                <a:latin typeface="Verdana" pitchFamily="34" charset="0"/>
              </a:rPr>
              <a:t>Boylestad, p 719 Fig 16.14 </a:t>
            </a:r>
          </a:p>
          <a:p>
            <a:pPr marL="457200" indent="-457200">
              <a:lnSpc>
                <a:spcPct val="87000"/>
              </a:lnSpc>
              <a:spcBef>
                <a:spcPct val="50000"/>
              </a:spcBef>
              <a:buFontTx/>
              <a:buAutoNum type="alphaLcParenBoth"/>
            </a:pPr>
            <a:r>
              <a:rPr lang="en-AU" sz="2000">
                <a:solidFill>
                  <a:schemeClr val="tx2"/>
                </a:solidFill>
                <a:latin typeface="Verdana" pitchFamily="34" charset="0"/>
              </a:rPr>
              <a:t>Compute </a:t>
            </a:r>
            <a:r>
              <a:rPr lang="en-AU" sz="2000" u="sng">
                <a:solidFill>
                  <a:schemeClr val="tx2"/>
                </a:solidFill>
                <a:latin typeface="Verdana" pitchFamily="34" charset="0"/>
              </a:rPr>
              <a:t>I</a:t>
            </a:r>
          </a:p>
          <a:p>
            <a:pPr marL="457200" indent="-457200">
              <a:lnSpc>
                <a:spcPct val="87000"/>
              </a:lnSpc>
              <a:spcBef>
                <a:spcPct val="50000"/>
              </a:spcBef>
              <a:buFontTx/>
              <a:buAutoNum type="alphaLcParenBoth"/>
            </a:pPr>
            <a:r>
              <a:rPr lang="en-AU" sz="2000">
                <a:solidFill>
                  <a:schemeClr val="tx2"/>
                </a:solidFill>
                <a:latin typeface="Verdana" pitchFamily="34" charset="0"/>
              </a:rPr>
              <a:t>Find </a:t>
            </a:r>
            <a:r>
              <a:rPr lang="en-AU" sz="2000" u="sng">
                <a:solidFill>
                  <a:schemeClr val="tx2"/>
                </a:solidFill>
                <a:latin typeface="Verdana" pitchFamily="34" charset="0"/>
              </a:rPr>
              <a:t>I</a:t>
            </a:r>
            <a:r>
              <a:rPr lang="en-AU" sz="2000" baseline="-25000">
                <a:solidFill>
                  <a:schemeClr val="tx2"/>
                </a:solidFill>
                <a:latin typeface="Verdana" pitchFamily="34" charset="0"/>
              </a:rPr>
              <a:t>1</a:t>
            </a:r>
            <a:r>
              <a:rPr lang="en-AU" sz="2000">
                <a:solidFill>
                  <a:schemeClr val="tx2"/>
                </a:solidFill>
                <a:latin typeface="Verdana" pitchFamily="34" charset="0"/>
              </a:rPr>
              <a:t>, </a:t>
            </a:r>
            <a:r>
              <a:rPr lang="en-AU" sz="2000" u="sng">
                <a:solidFill>
                  <a:schemeClr val="tx2"/>
                </a:solidFill>
                <a:latin typeface="Verdana" pitchFamily="34" charset="0"/>
              </a:rPr>
              <a:t>I</a:t>
            </a:r>
            <a:r>
              <a:rPr lang="en-AU" sz="2000" baseline="-25000">
                <a:solidFill>
                  <a:schemeClr val="tx2"/>
                </a:solidFill>
                <a:latin typeface="Verdana" pitchFamily="34" charset="0"/>
              </a:rPr>
              <a:t>2</a:t>
            </a:r>
            <a:r>
              <a:rPr lang="en-AU" sz="2000">
                <a:solidFill>
                  <a:schemeClr val="tx2"/>
                </a:solidFill>
                <a:latin typeface="Verdana" pitchFamily="34" charset="0"/>
              </a:rPr>
              <a:t> and </a:t>
            </a:r>
            <a:r>
              <a:rPr lang="en-AU" sz="2000" u="sng">
                <a:solidFill>
                  <a:schemeClr val="tx2"/>
                </a:solidFill>
                <a:latin typeface="Verdana" pitchFamily="34" charset="0"/>
              </a:rPr>
              <a:t>I</a:t>
            </a:r>
            <a:r>
              <a:rPr lang="en-AU" sz="2000" baseline="-25000">
                <a:solidFill>
                  <a:schemeClr val="tx2"/>
                </a:solidFill>
                <a:latin typeface="Verdana" pitchFamily="34" charset="0"/>
              </a:rPr>
              <a:t>3</a:t>
            </a:r>
          </a:p>
          <a:p>
            <a:pPr marL="457200" indent="-457200">
              <a:lnSpc>
                <a:spcPct val="87000"/>
              </a:lnSpc>
              <a:spcBef>
                <a:spcPct val="50000"/>
              </a:spcBef>
              <a:buFontTx/>
              <a:buAutoNum type="alphaLcParenBoth"/>
            </a:pPr>
            <a:r>
              <a:rPr lang="en-AU" sz="2000">
                <a:solidFill>
                  <a:schemeClr val="tx2"/>
                </a:solidFill>
                <a:latin typeface="Verdana" pitchFamily="34" charset="0"/>
              </a:rPr>
              <a:t>Verify Kirchhoff’s current law by showing that </a:t>
            </a:r>
            <a:r>
              <a:rPr lang="en-AU" sz="2000" u="sng">
                <a:solidFill>
                  <a:schemeClr val="tx2"/>
                </a:solidFill>
                <a:latin typeface="Verdana" pitchFamily="34" charset="0"/>
              </a:rPr>
              <a:t>I</a:t>
            </a:r>
            <a:r>
              <a:rPr lang="en-AU" sz="2000">
                <a:solidFill>
                  <a:schemeClr val="tx2"/>
                </a:solidFill>
                <a:latin typeface="Verdana" pitchFamily="34" charset="0"/>
              </a:rPr>
              <a:t>=</a:t>
            </a:r>
            <a:r>
              <a:rPr lang="en-AU" sz="2000" u="sng">
                <a:solidFill>
                  <a:schemeClr val="tx2"/>
                </a:solidFill>
                <a:latin typeface="Verdana" pitchFamily="34" charset="0"/>
              </a:rPr>
              <a:t>I</a:t>
            </a:r>
            <a:r>
              <a:rPr lang="en-AU" sz="2000" baseline="-25000">
                <a:solidFill>
                  <a:schemeClr val="tx2"/>
                </a:solidFill>
                <a:latin typeface="Verdana" pitchFamily="34" charset="0"/>
              </a:rPr>
              <a:t>1</a:t>
            </a:r>
            <a:r>
              <a:rPr lang="en-AU" sz="2000">
                <a:solidFill>
                  <a:schemeClr val="tx2"/>
                </a:solidFill>
                <a:latin typeface="Verdana" pitchFamily="34" charset="0"/>
              </a:rPr>
              <a:t>+ </a:t>
            </a:r>
            <a:r>
              <a:rPr lang="en-AU" sz="2000" u="sng">
                <a:solidFill>
                  <a:schemeClr val="tx2"/>
                </a:solidFill>
                <a:latin typeface="Verdana" pitchFamily="34" charset="0"/>
              </a:rPr>
              <a:t>I</a:t>
            </a:r>
            <a:r>
              <a:rPr lang="en-AU" sz="2000" baseline="-25000">
                <a:solidFill>
                  <a:schemeClr val="tx2"/>
                </a:solidFill>
                <a:latin typeface="Verdana" pitchFamily="34" charset="0"/>
              </a:rPr>
              <a:t>2</a:t>
            </a:r>
            <a:r>
              <a:rPr lang="en-AU" sz="2000">
                <a:solidFill>
                  <a:schemeClr val="tx2"/>
                </a:solidFill>
                <a:latin typeface="Verdana" pitchFamily="34" charset="0"/>
              </a:rPr>
              <a:t> +</a:t>
            </a:r>
            <a:r>
              <a:rPr lang="en-AU" sz="2000" u="sng">
                <a:solidFill>
                  <a:schemeClr val="tx2"/>
                </a:solidFill>
                <a:latin typeface="Verdana" pitchFamily="34" charset="0"/>
              </a:rPr>
              <a:t>I</a:t>
            </a:r>
            <a:r>
              <a:rPr lang="en-AU" sz="2000" baseline="-25000">
                <a:solidFill>
                  <a:schemeClr val="tx2"/>
                </a:solidFill>
                <a:latin typeface="Verdana" pitchFamily="34" charset="0"/>
              </a:rPr>
              <a:t>3</a:t>
            </a:r>
          </a:p>
          <a:p>
            <a:pPr marL="457200" indent="-457200">
              <a:lnSpc>
                <a:spcPct val="87000"/>
              </a:lnSpc>
              <a:spcBef>
                <a:spcPct val="50000"/>
              </a:spcBef>
              <a:buFontTx/>
              <a:buAutoNum type="alphaLcParenBoth"/>
            </a:pPr>
            <a:endParaRPr lang="en-AU" sz="2000">
              <a:solidFill>
                <a:schemeClr val="tx2"/>
              </a:solidFill>
              <a:latin typeface="Verdana" pitchFamily="34" charset="0"/>
            </a:endParaRPr>
          </a:p>
          <a:p>
            <a:pPr marL="457200" indent="-457200">
              <a:lnSpc>
                <a:spcPct val="87000"/>
              </a:lnSpc>
              <a:spcBef>
                <a:spcPct val="50000"/>
              </a:spcBef>
              <a:buFontTx/>
              <a:buAutoNum type="alphaLcParenBoth"/>
            </a:pPr>
            <a:endParaRPr lang="en-AU" sz="2000" baseline="-25000">
              <a:solidFill>
                <a:schemeClr val="tx2"/>
              </a:solidFill>
              <a:latin typeface="Verdana" pitchFamily="34" charset="0"/>
            </a:endParaRPr>
          </a:p>
        </p:txBody>
      </p:sp>
      <p:pic>
        <p:nvPicPr>
          <p:cNvPr id="36868" name="Picture 4" descr="AAGWGPK0"/>
          <p:cNvPicPr>
            <a:picLocks noChangeAspect="1" noChangeArrowheads="1"/>
          </p:cNvPicPr>
          <p:nvPr/>
        </p:nvPicPr>
        <p:blipFill>
          <a:blip r:embed="rId3"/>
          <a:srcRect/>
          <a:stretch>
            <a:fillRect/>
          </a:stretch>
        </p:blipFill>
        <p:spPr bwMode="auto">
          <a:xfrm>
            <a:off x="966788" y="3035300"/>
            <a:ext cx="7037387" cy="27146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B2B41F8-8C8F-4900-9762-34104828E236}" type="slidenum">
              <a:rPr lang="en-US" smtClean="0"/>
              <a:pPr>
                <a:defRPr/>
              </a:pPr>
              <a:t>19</a:t>
            </a:fld>
            <a:endParaRPr lang="en-US"/>
          </a:p>
        </p:txBody>
      </p:sp>
    </p:spTree>
  </p:cSld>
  <p:clrMapOvr>
    <a:masterClrMapping/>
  </p:clrMapOvr>
  <p:transition spd="slow" advTm="5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19459"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19460" name="Rectangle 4"/>
          <p:cNvSpPr>
            <a:spLocks noGrp="1" noChangeArrowheads="1"/>
          </p:cNvSpPr>
          <p:nvPr>
            <p:ph type="title"/>
          </p:nvPr>
        </p:nvSpPr>
        <p:spPr>
          <a:xfrm>
            <a:off x="685800" y="533400"/>
            <a:ext cx="7772400" cy="990600"/>
          </a:xfrm>
        </p:spPr>
        <p:txBody>
          <a:bodyPr lIns="90487" tIns="44450" rIns="90487" bIns="44450"/>
          <a:lstStyle/>
          <a:p>
            <a:pPr eaLnBrk="1" hangingPunct="1"/>
            <a:r>
              <a:rPr lang="en-US"/>
              <a:t>16.1 – Introduction</a:t>
            </a:r>
          </a:p>
        </p:txBody>
      </p:sp>
      <p:sp>
        <p:nvSpPr>
          <p:cNvPr id="19461" name="Rectangle 5"/>
          <p:cNvSpPr>
            <a:spLocks noGrp="1" noChangeArrowheads="1"/>
          </p:cNvSpPr>
          <p:nvPr>
            <p:ph type="body" idx="1"/>
          </p:nvPr>
        </p:nvSpPr>
        <p:spPr>
          <a:xfrm>
            <a:off x="304800" y="1752600"/>
            <a:ext cx="8610600" cy="4267200"/>
          </a:xfrm>
        </p:spPr>
        <p:txBody>
          <a:bodyPr lIns="90487" tIns="44450" rIns="90487" bIns="44450"/>
          <a:lstStyle/>
          <a:p>
            <a:pPr marL="609600" indent="-609600" eaLnBrk="1" hangingPunct="1">
              <a:spcBef>
                <a:spcPct val="0"/>
              </a:spcBef>
              <a:buClr>
                <a:schemeClr val="accent2"/>
              </a:buClr>
              <a:buFont typeface="Wingdings" pitchFamily="2" charset="2"/>
              <a:buNone/>
            </a:pPr>
            <a:r>
              <a:rPr lang="en-US" sz="3400"/>
              <a:t>  </a:t>
            </a:r>
            <a:r>
              <a:rPr lang="en-US" sz="3200"/>
              <a:t>In general, when working with series-parallel AC networks, consider the following approach:</a:t>
            </a:r>
            <a:endParaRPr lang="en-US" sz="3400"/>
          </a:p>
          <a:p>
            <a:pPr marL="990600" lvl="1" indent="-646113" eaLnBrk="1" hangingPunct="1"/>
            <a:r>
              <a:rPr lang="en-US" sz="2400"/>
              <a:t>Redraw the network employing block impedances to combine obvious series and parallel elements, </a:t>
            </a:r>
          </a:p>
          <a:p>
            <a:pPr marL="1343025" lvl="2" indent="-646113" eaLnBrk="1" hangingPunct="1"/>
            <a:r>
              <a:rPr lang="en-US"/>
              <a:t>which will reduce the network to one that clearly reveals the fundamental structure of the system.</a:t>
            </a:r>
          </a:p>
        </p:txBody>
      </p:sp>
      <p:sp>
        <p:nvSpPr>
          <p:cNvPr id="6" name="Slide Number Placeholder 5"/>
          <p:cNvSpPr>
            <a:spLocks noGrp="1"/>
          </p:cNvSpPr>
          <p:nvPr>
            <p:ph type="sldNum" sz="quarter" idx="12"/>
          </p:nvPr>
        </p:nvSpPr>
        <p:spPr/>
        <p:txBody>
          <a:bodyPr/>
          <a:lstStyle/>
          <a:p>
            <a:pPr>
              <a:defRPr/>
            </a:pPr>
            <a:fld id="{1AD2422D-429D-4156-A1F4-857752620150}" type="slidenum">
              <a:rPr lang="en-US" smtClean="0"/>
              <a:pPr>
                <a:defRPr/>
              </a:pPr>
              <a:t>2</a:t>
            </a:fld>
            <a:endParaRPr lang="en-US"/>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93700" y="439738"/>
            <a:ext cx="7759700" cy="685800"/>
          </a:xfrm>
        </p:spPr>
        <p:txBody>
          <a:bodyPr/>
          <a:lstStyle/>
          <a:p>
            <a:r>
              <a:rPr lang="en-AU"/>
              <a:t>Solution to 16.14</a:t>
            </a:r>
          </a:p>
        </p:txBody>
      </p:sp>
      <p:pic>
        <p:nvPicPr>
          <p:cNvPr id="37891" name="Picture 2"/>
          <p:cNvPicPr>
            <a:picLocks noGrp="1" noChangeAspect="1" noChangeArrowheads="1"/>
          </p:cNvPicPr>
          <p:nvPr>
            <p:ph idx="1"/>
          </p:nvPr>
        </p:nvPicPr>
        <p:blipFill>
          <a:blip r:embed="rId2"/>
          <a:srcRect/>
          <a:stretch>
            <a:fillRect/>
          </a:stretch>
        </p:blipFill>
        <p:spPr>
          <a:xfrm>
            <a:off x="1116013" y="1125538"/>
            <a:ext cx="6480175" cy="4843462"/>
          </a:xfrm>
        </p:spPr>
      </p:pic>
      <p:sp>
        <p:nvSpPr>
          <p:cNvPr id="4" name="Slide Number Placeholder 3"/>
          <p:cNvSpPr>
            <a:spLocks noGrp="1"/>
          </p:cNvSpPr>
          <p:nvPr>
            <p:ph type="sldNum" sz="quarter" idx="12"/>
          </p:nvPr>
        </p:nvSpPr>
        <p:spPr/>
        <p:txBody>
          <a:bodyPr/>
          <a:lstStyle/>
          <a:p>
            <a:pPr>
              <a:defRPr/>
            </a:pPr>
            <a:fld id="{C4A4730F-9B43-4262-8570-2CC73A70864E}" type="slidenum">
              <a:rPr lang="en-US" smtClean="0"/>
              <a:pPr>
                <a:defRPr/>
              </a:pPr>
              <a:t>20</a:t>
            </a:fld>
            <a:endParaRPr lang="en-US"/>
          </a:p>
        </p:txBody>
      </p:sp>
    </p:spTree>
  </p:cSld>
  <p:clrMapOvr>
    <a:masterClrMapping/>
  </p:clrMapOvr>
  <p:transition spd="slow" advTm="500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93700" y="604838"/>
            <a:ext cx="7759700" cy="684212"/>
          </a:xfrm>
        </p:spPr>
        <p:txBody>
          <a:bodyPr/>
          <a:lstStyle/>
          <a:p>
            <a:r>
              <a:rPr lang="en-AU"/>
              <a:t>Solution continued</a:t>
            </a:r>
          </a:p>
        </p:txBody>
      </p:sp>
      <p:pic>
        <p:nvPicPr>
          <p:cNvPr id="38915" name="Picture 2"/>
          <p:cNvPicPr>
            <a:picLocks noGrp="1" noChangeAspect="1" noChangeArrowheads="1"/>
          </p:cNvPicPr>
          <p:nvPr>
            <p:ph idx="1"/>
          </p:nvPr>
        </p:nvPicPr>
        <p:blipFill>
          <a:blip r:embed="rId2"/>
          <a:srcRect/>
          <a:stretch>
            <a:fillRect/>
          </a:stretch>
        </p:blipFill>
        <p:spPr>
          <a:xfrm>
            <a:off x="225425" y="1125538"/>
            <a:ext cx="6408738" cy="5010150"/>
          </a:xfrm>
        </p:spPr>
      </p:pic>
      <p:sp>
        <p:nvSpPr>
          <p:cNvPr id="4" name="Slide Number Placeholder 3"/>
          <p:cNvSpPr>
            <a:spLocks noGrp="1"/>
          </p:cNvSpPr>
          <p:nvPr>
            <p:ph type="sldNum" sz="quarter" idx="12"/>
          </p:nvPr>
        </p:nvSpPr>
        <p:spPr/>
        <p:txBody>
          <a:bodyPr/>
          <a:lstStyle/>
          <a:p>
            <a:pPr>
              <a:defRPr/>
            </a:pPr>
            <a:fld id="{3E3364C8-2831-4111-8793-E824F9BA9810}" type="slidenum">
              <a:rPr lang="en-US" smtClean="0"/>
              <a:pPr>
                <a:defRPr/>
              </a:pPr>
              <a:t>21</a:t>
            </a:fld>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6B6E64E-2BAF-4768-ADBF-9069DC36F855}"/>
                  </a:ext>
                </a:extLst>
              </p14:cNvPr>
              <p14:cNvContentPartPr/>
              <p14:nvPr/>
            </p14:nvContentPartPr>
            <p14:xfrm>
              <a:off x="3617593" y="4690769"/>
              <a:ext cx="230040" cy="360"/>
            </p14:xfrm>
          </p:contentPart>
        </mc:Choice>
        <mc:Fallback xmlns="">
          <p:pic>
            <p:nvPicPr>
              <p:cNvPr id="3" name="Ink 2">
                <a:extLst>
                  <a:ext uri="{FF2B5EF4-FFF2-40B4-BE49-F238E27FC236}">
                    <a16:creationId xmlns:a16="http://schemas.microsoft.com/office/drawing/2014/main" id="{06B6E64E-2BAF-4768-ADBF-9069DC36F855}"/>
                  </a:ext>
                </a:extLst>
              </p:cNvPr>
              <p:cNvPicPr/>
              <p:nvPr/>
            </p:nvPicPr>
            <p:blipFill>
              <a:blip r:embed="rId4"/>
              <a:stretch>
                <a:fillRect/>
              </a:stretch>
            </p:blipFill>
            <p:spPr>
              <a:xfrm>
                <a:off x="3608953" y="4681769"/>
                <a:ext cx="247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27BE2CE-F1DC-4812-928F-BA9D133E6379}"/>
                  </a:ext>
                </a:extLst>
              </p14:cNvPr>
              <p14:cNvContentPartPr/>
              <p14:nvPr/>
            </p14:nvContentPartPr>
            <p14:xfrm>
              <a:off x="5025193" y="4730729"/>
              <a:ext cx="238320" cy="40680"/>
            </p14:xfrm>
          </p:contentPart>
        </mc:Choice>
        <mc:Fallback xmlns="">
          <p:pic>
            <p:nvPicPr>
              <p:cNvPr id="5" name="Ink 4">
                <a:extLst>
                  <a:ext uri="{FF2B5EF4-FFF2-40B4-BE49-F238E27FC236}">
                    <a16:creationId xmlns:a16="http://schemas.microsoft.com/office/drawing/2014/main" id="{627BE2CE-F1DC-4812-928F-BA9D133E6379}"/>
                  </a:ext>
                </a:extLst>
              </p:cNvPr>
              <p:cNvPicPr/>
              <p:nvPr/>
            </p:nvPicPr>
            <p:blipFill>
              <a:blip r:embed="rId6"/>
              <a:stretch>
                <a:fillRect/>
              </a:stretch>
            </p:blipFill>
            <p:spPr>
              <a:xfrm>
                <a:off x="5016193" y="4722089"/>
                <a:ext cx="25596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239610C-F62A-42B6-9C26-61F740F29778}"/>
                  </a:ext>
                </a:extLst>
              </p14:cNvPr>
              <p14:cNvContentPartPr/>
              <p14:nvPr/>
            </p14:nvContentPartPr>
            <p14:xfrm>
              <a:off x="4078753" y="4738649"/>
              <a:ext cx="354600" cy="8640"/>
            </p14:xfrm>
          </p:contentPart>
        </mc:Choice>
        <mc:Fallback xmlns="">
          <p:pic>
            <p:nvPicPr>
              <p:cNvPr id="7" name="Ink 6">
                <a:extLst>
                  <a:ext uri="{FF2B5EF4-FFF2-40B4-BE49-F238E27FC236}">
                    <a16:creationId xmlns:a16="http://schemas.microsoft.com/office/drawing/2014/main" id="{1239610C-F62A-42B6-9C26-61F740F29778}"/>
                  </a:ext>
                </a:extLst>
              </p:cNvPr>
              <p:cNvPicPr/>
              <p:nvPr/>
            </p:nvPicPr>
            <p:blipFill>
              <a:blip r:embed="rId8"/>
              <a:stretch>
                <a:fillRect/>
              </a:stretch>
            </p:blipFill>
            <p:spPr>
              <a:xfrm>
                <a:off x="4070113" y="4729649"/>
                <a:ext cx="3722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B98EEE22-387E-4172-A3E8-A65AD78EFADC}"/>
                  </a:ext>
                </a:extLst>
              </p14:cNvPr>
              <p14:cNvContentPartPr/>
              <p14:nvPr/>
            </p14:nvContentPartPr>
            <p14:xfrm>
              <a:off x="5597593" y="4667009"/>
              <a:ext cx="638280" cy="113040"/>
            </p14:xfrm>
          </p:contentPart>
        </mc:Choice>
        <mc:Fallback xmlns="">
          <p:pic>
            <p:nvPicPr>
              <p:cNvPr id="8" name="Ink 7">
                <a:extLst>
                  <a:ext uri="{FF2B5EF4-FFF2-40B4-BE49-F238E27FC236}">
                    <a16:creationId xmlns:a16="http://schemas.microsoft.com/office/drawing/2014/main" id="{B98EEE22-387E-4172-A3E8-A65AD78EFADC}"/>
                  </a:ext>
                </a:extLst>
              </p:cNvPr>
              <p:cNvPicPr/>
              <p:nvPr/>
            </p:nvPicPr>
            <p:blipFill>
              <a:blip r:embed="rId10"/>
              <a:stretch>
                <a:fillRect/>
              </a:stretch>
            </p:blipFill>
            <p:spPr>
              <a:xfrm>
                <a:off x="5588953" y="4658369"/>
                <a:ext cx="6559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C347ADC2-7096-449A-B4CE-B6EA7CAE9D58}"/>
                  </a:ext>
                </a:extLst>
              </p14:cNvPr>
              <p14:cNvContentPartPr/>
              <p14:nvPr/>
            </p14:nvContentPartPr>
            <p14:xfrm>
              <a:off x="2145913" y="4617689"/>
              <a:ext cx="1131480" cy="367560"/>
            </p14:xfrm>
          </p:contentPart>
        </mc:Choice>
        <mc:Fallback xmlns="">
          <p:pic>
            <p:nvPicPr>
              <p:cNvPr id="10" name="Ink 9">
                <a:extLst>
                  <a:ext uri="{FF2B5EF4-FFF2-40B4-BE49-F238E27FC236}">
                    <a16:creationId xmlns:a16="http://schemas.microsoft.com/office/drawing/2014/main" id="{C347ADC2-7096-449A-B4CE-B6EA7CAE9D58}"/>
                  </a:ext>
                </a:extLst>
              </p:cNvPr>
              <p:cNvPicPr/>
              <p:nvPr/>
            </p:nvPicPr>
            <p:blipFill>
              <a:blip r:embed="rId12"/>
              <a:stretch>
                <a:fillRect/>
              </a:stretch>
            </p:blipFill>
            <p:spPr>
              <a:xfrm>
                <a:off x="2137273" y="4609049"/>
                <a:ext cx="1149120" cy="385200"/>
              </a:xfrm>
              <a:prstGeom prst="rect">
                <a:avLst/>
              </a:prstGeom>
            </p:spPr>
          </p:pic>
        </mc:Fallback>
      </mc:AlternateContent>
    </p:spTree>
  </p:cSld>
  <p:clrMapOvr>
    <a:masterClrMapping/>
  </p:clrMapOvr>
  <p:transition spd="slow" advTm="500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68313" y="688975"/>
            <a:ext cx="7759700" cy="684213"/>
          </a:xfrm>
        </p:spPr>
        <p:txBody>
          <a:bodyPr/>
          <a:lstStyle/>
          <a:p>
            <a:r>
              <a:rPr lang="en-AU"/>
              <a:t>A word about nodal and mesh analysis </a:t>
            </a:r>
          </a:p>
        </p:txBody>
      </p:sp>
      <p:sp>
        <p:nvSpPr>
          <p:cNvPr id="39939" name="Content Placeholder 2"/>
          <p:cNvSpPr>
            <a:spLocks noGrp="1"/>
          </p:cNvSpPr>
          <p:nvPr>
            <p:ph idx="1"/>
          </p:nvPr>
        </p:nvSpPr>
        <p:spPr>
          <a:xfrm>
            <a:off x="927100" y="1195388"/>
            <a:ext cx="7759700" cy="3208337"/>
          </a:xfrm>
        </p:spPr>
        <p:txBody>
          <a:bodyPr/>
          <a:lstStyle/>
          <a:p>
            <a:r>
              <a:rPr lang="en-AU"/>
              <a:t>Same as DC, but need to do it will all the phases in AC, otherwise the same</a:t>
            </a:r>
          </a:p>
          <a:p>
            <a:r>
              <a:rPr lang="en-AU"/>
              <a:t>Lets do a Nodal analysis example</a:t>
            </a:r>
          </a:p>
        </p:txBody>
      </p:sp>
      <p:pic>
        <p:nvPicPr>
          <p:cNvPr id="39940" name="Picture 2"/>
          <p:cNvPicPr>
            <a:picLocks noChangeAspect="1" noChangeArrowheads="1"/>
          </p:cNvPicPr>
          <p:nvPr/>
        </p:nvPicPr>
        <p:blipFill>
          <a:blip r:embed="rId2"/>
          <a:srcRect/>
          <a:stretch>
            <a:fillRect/>
          </a:stretch>
        </p:blipFill>
        <p:spPr bwMode="auto">
          <a:xfrm>
            <a:off x="225425" y="2954338"/>
            <a:ext cx="6408738" cy="31813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A37B2F19-99F0-498C-A816-238D007FF782}" type="slidenum">
              <a:rPr lang="en-US" smtClean="0"/>
              <a:pPr>
                <a:defRPr/>
              </a:pPr>
              <a:t>22</a:t>
            </a:fld>
            <a:endParaRPr lang="en-US"/>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E1C721D1-08F5-406A-B588-8FF6B6E4E965}"/>
                  </a:ext>
                </a:extLst>
              </p14:cNvPr>
              <p14:cNvContentPartPr/>
              <p14:nvPr/>
            </p14:nvContentPartPr>
            <p14:xfrm>
              <a:off x="2751073" y="3815906"/>
              <a:ext cx="770040" cy="486720"/>
            </p14:xfrm>
          </p:contentPart>
        </mc:Choice>
        <mc:Fallback xmlns="">
          <p:pic>
            <p:nvPicPr>
              <p:cNvPr id="14" name="Ink 13">
                <a:extLst>
                  <a:ext uri="{FF2B5EF4-FFF2-40B4-BE49-F238E27FC236}">
                    <a16:creationId xmlns:a16="http://schemas.microsoft.com/office/drawing/2014/main" id="{E1C721D1-08F5-406A-B588-8FF6B6E4E965}"/>
                  </a:ext>
                </a:extLst>
              </p:cNvPr>
              <p:cNvPicPr/>
              <p:nvPr/>
            </p:nvPicPr>
            <p:blipFill>
              <a:blip r:embed="rId4"/>
              <a:stretch>
                <a:fillRect/>
              </a:stretch>
            </p:blipFill>
            <p:spPr>
              <a:xfrm>
                <a:off x="2742073" y="3807260"/>
                <a:ext cx="787680" cy="50437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00776B14-016C-4552-A562-C8C7FFC88DAD}"/>
                  </a:ext>
                </a:extLst>
              </p14:cNvPr>
              <p14:cNvContentPartPr/>
              <p14:nvPr/>
            </p14:nvContentPartPr>
            <p14:xfrm>
              <a:off x="2893273" y="4372106"/>
              <a:ext cx="555480" cy="425880"/>
            </p14:xfrm>
          </p:contentPart>
        </mc:Choice>
        <mc:Fallback xmlns="">
          <p:pic>
            <p:nvPicPr>
              <p:cNvPr id="15" name="Ink 14">
                <a:extLst>
                  <a:ext uri="{FF2B5EF4-FFF2-40B4-BE49-F238E27FC236}">
                    <a16:creationId xmlns:a16="http://schemas.microsoft.com/office/drawing/2014/main" id="{00776B14-016C-4552-A562-C8C7FFC88DAD}"/>
                  </a:ext>
                </a:extLst>
              </p:cNvPr>
              <p:cNvPicPr/>
              <p:nvPr/>
            </p:nvPicPr>
            <p:blipFill>
              <a:blip r:embed="rId6"/>
              <a:stretch>
                <a:fillRect/>
              </a:stretch>
            </p:blipFill>
            <p:spPr>
              <a:xfrm>
                <a:off x="2884633" y="4363466"/>
                <a:ext cx="57312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142B4BDC-0042-4113-A82E-19EACB35C87B}"/>
                  </a:ext>
                </a:extLst>
              </p14:cNvPr>
              <p14:cNvContentPartPr/>
              <p14:nvPr/>
            </p14:nvContentPartPr>
            <p14:xfrm>
              <a:off x="3757633" y="4234946"/>
              <a:ext cx="957960" cy="576360"/>
            </p14:xfrm>
          </p:contentPart>
        </mc:Choice>
        <mc:Fallback xmlns="">
          <p:pic>
            <p:nvPicPr>
              <p:cNvPr id="16" name="Ink 15">
                <a:extLst>
                  <a:ext uri="{FF2B5EF4-FFF2-40B4-BE49-F238E27FC236}">
                    <a16:creationId xmlns:a16="http://schemas.microsoft.com/office/drawing/2014/main" id="{142B4BDC-0042-4113-A82E-19EACB35C87B}"/>
                  </a:ext>
                </a:extLst>
              </p:cNvPr>
              <p:cNvPicPr/>
              <p:nvPr/>
            </p:nvPicPr>
            <p:blipFill>
              <a:blip r:embed="rId8"/>
              <a:stretch>
                <a:fillRect/>
              </a:stretch>
            </p:blipFill>
            <p:spPr>
              <a:xfrm>
                <a:off x="3748633" y="4226306"/>
                <a:ext cx="975600" cy="594000"/>
              </a:xfrm>
              <a:prstGeom prst="rect">
                <a:avLst/>
              </a:prstGeom>
            </p:spPr>
          </p:pic>
        </mc:Fallback>
      </mc:AlternateContent>
    </p:spTree>
  </p:cSld>
  <p:clrMapOvr>
    <a:masterClrMapping/>
  </p:clrMapOvr>
  <p:transition spd="slow" advTm="500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a:srcRect/>
          <a:stretch>
            <a:fillRect/>
          </a:stretch>
        </p:blipFill>
        <p:spPr>
          <a:xfrm>
            <a:off x="539750" y="981075"/>
            <a:ext cx="8027988" cy="5092700"/>
          </a:xfrm>
        </p:spPr>
      </p:pic>
      <p:sp>
        <p:nvSpPr>
          <p:cNvPr id="4" name="Slide Number Placeholder 3"/>
          <p:cNvSpPr>
            <a:spLocks noGrp="1"/>
          </p:cNvSpPr>
          <p:nvPr>
            <p:ph type="sldNum" sz="quarter" idx="12"/>
          </p:nvPr>
        </p:nvSpPr>
        <p:spPr/>
        <p:txBody>
          <a:bodyPr/>
          <a:lstStyle/>
          <a:p>
            <a:pPr>
              <a:defRPr/>
            </a:pPr>
            <a:fld id="{66EEFD92-FA02-4F38-AC55-A12CBCB42AAA}" type="slidenum">
              <a:rPr lang="en-US" smtClean="0"/>
              <a:pPr>
                <a:defRPr/>
              </a:pPr>
              <a:t>23</a:t>
            </a:fld>
            <a:endParaRPr lang="en-US"/>
          </a:p>
        </p:txBody>
      </p:sp>
      <p:sp>
        <p:nvSpPr>
          <p:cNvPr id="40964" name="Title 4"/>
          <p:cNvSpPr>
            <a:spLocks noGrp="1"/>
          </p:cNvSpPr>
          <p:nvPr>
            <p:ph type="title"/>
          </p:nvPr>
        </p:nvSpPr>
        <p:spPr/>
        <p:txBody>
          <a:bodyPr/>
          <a:lstStyle/>
          <a:p>
            <a:endParaRPr lang="en-AU"/>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 name="Ink 1">
                <a:extLst>
                  <a:ext uri="{FF2B5EF4-FFF2-40B4-BE49-F238E27FC236}">
                    <a16:creationId xmlns:a16="http://schemas.microsoft.com/office/drawing/2014/main" id="{9B24372A-2079-4FC4-B2F0-16C786E7A65E}"/>
                  </a:ext>
                </a:extLst>
              </p14:cNvPr>
              <p14:cNvContentPartPr/>
              <p14:nvPr/>
            </p14:nvContentPartPr>
            <p14:xfrm>
              <a:off x="2704993" y="2312530"/>
              <a:ext cx="1914840" cy="3197520"/>
            </p14:xfrm>
          </p:contentPart>
        </mc:Choice>
        <mc:Fallback xmlns="">
          <p:pic>
            <p:nvPicPr>
              <p:cNvPr id="2" name="Ink 1">
                <a:extLst>
                  <a:ext uri="{FF2B5EF4-FFF2-40B4-BE49-F238E27FC236}">
                    <a16:creationId xmlns:a16="http://schemas.microsoft.com/office/drawing/2014/main" id="{9B24372A-2079-4FC4-B2F0-16C786E7A65E}"/>
                  </a:ext>
                </a:extLst>
              </p:cNvPr>
              <p:cNvPicPr/>
              <p:nvPr/>
            </p:nvPicPr>
            <p:blipFill>
              <a:blip r:embed="rId4"/>
              <a:stretch>
                <a:fillRect/>
              </a:stretch>
            </p:blipFill>
            <p:spPr>
              <a:xfrm>
                <a:off x="2686993" y="2204890"/>
                <a:ext cx="1950480" cy="341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0AFBF46-5D24-4BC1-8C32-C9C021E32D35}"/>
                  </a:ext>
                </a:extLst>
              </p14:cNvPr>
              <p14:cNvContentPartPr/>
              <p14:nvPr/>
            </p14:nvContentPartPr>
            <p14:xfrm>
              <a:off x="3107473" y="1771090"/>
              <a:ext cx="3874320" cy="3651480"/>
            </p14:xfrm>
          </p:contentPart>
        </mc:Choice>
        <mc:Fallback xmlns="">
          <p:pic>
            <p:nvPicPr>
              <p:cNvPr id="8" name="Ink 7">
                <a:extLst>
                  <a:ext uri="{FF2B5EF4-FFF2-40B4-BE49-F238E27FC236}">
                    <a16:creationId xmlns:a16="http://schemas.microsoft.com/office/drawing/2014/main" id="{00AFBF46-5D24-4BC1-8C32-C9C021E32D35}"/>
                  </a:ext>
                </a:extLst>
              </p:cNvPr>
              <p:cNvPicPr/>
              <p:nvPr/>
            </p:nvPicPr>
            <p:blipFill>
              <a:blip r:embed="rId6"/>
              <a:stretch>
                <a:fillRect/>
              </a:stretch>
            </p:blipFill>
            <p:spPr>
              <a:xfrm>
                <a:off x="3098832" y="1762450"/>
                <a:ext cx="3891962" cy="3669120"/>
              </a:xfrm>
              <a:prstGeom prst="rect">
                <a:avLst/>
              </a:prstGeom>
            </p:spPr>
          </p:pic>
        </mc:Fallback>
      </mc:AlternateContent>
    </p:spTree>
  </p:cSld>
  <p:clrMapOvr>
    <a:masterClrMapping/>
  </p:clrMapOvr>
  <p:transition spd="slow" advTm="500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AU"/>
              <a:t>Solution continued</a:t>
            </a:r>
          </a:p>
        </p:txBody>
      </p:sp>
      <p:pic>
        <p:nvPicPr>
          <p:cNvPr id="41987" name="Picture 2"/>
          <p:cNvPicPr>
            <a:picLocks noGrp="1" noChangeAspect="1" noChangeArrowheads="1"/>
          </p:cNvPicPr>
          <p:nvPr>
            <p:ph idx="1"/>
          </p:nvPr>
        </p:nvPicPr>
        <p:blipFill>
          <a:blip r:embed="rId2"/>
          <a:srcRect/>
          <a:stretch>
            <a:fillRect/>
          </a:stretch>
        </p:blipFill>
        <p:spPr>
          <a:xfrm>
            <a:off x="323850" y="1628775"/>
            <a:ext cx="8512175" cy="4464050"/>
          </a:xfrm>
        </p:spPr>
      </p:pic>
      <p:sp>
        <p:nvSpPr>
          <p:cNvPr id="4" name="Slide Number Placeholder 3"/>
          <p:cNvSpPr>
            <a:spLocks noGrp="1"/>
          </p:cNvSpPr>
          <p:nvPr>
            <p:ph type="sldNum" sz="quarter" idx="12"/>
          </p:nvPr>
        </p:nvSpPr>
        <p:spPr/>
        <p:txBody>
          <a:bodyPr/>
          <a:lstStyle/>
          <a:p>
            <a:pPr>
              <a:defRPr/>
            </a:pPr>
            <a:fld id="{25594654-50ED-4EE4-BADD-413707423946}" type="slidenum">
              <a:rPr lang="en-US" smtClean="0"/>
              <a:pPr>
                <a:defRPr/>
              </a:pPr>
              <a:t>24</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62F6E6C-E4C3-4FDE-84A1-12D6DCDD0F03}"/>
                  </a:ext>
                </a:extLst>
              </p14:cNvPr>
              <p14:cNvContentPartPr/>
              <p14:nvPr/>
            </p14:nvContentPartPr>
            <p14:xfrm>
              <a:off x="1469833" y="2001490"/>
              <a:ext cx="390600" cy="432360"/>
            </p14:xfrm>
          </p:contentPart>
        </mc:Choice>
        <mc:Fallback xmlns="">
          <p:pic>
            <p:nvPicPr>
              <p:cNvPr id="2" name="Ink 1">
                <a:extLst>
                  <a:ext uri="{FF2B5EF4-FFF2-40B4-BE49-F238E27FC236}">
                    <a16:creationId xmlns:a16="http://schemas.microsoft.com/office/drawing/2014/main" id="{D62F6E6C-E4C3-4FDE-84A1-12D6DCDD0F03}"/>
                  </a:ext>
                </a:extLst>
              </p:cNvPr>
              <p:cNvPicPr/>
              <p:nvPr/>
            </p:nvPicPr>
            <p:blipFill>
              <a:blip r:embed="rId4"/>
              <a:stretch>
                <a:fillRect/>
              </a:stretch>
            </p:blipFill>
            <p:spPr>
              <a:xfrm>
                <a:off x="1461193" y="1992490"/>
                <a:ext cx="40824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A58B50D-8FEB-4931-BEA3-50EEE26FC510}"/>
                  </a:ext>
                </a:extLst>
              </p14:cNvPr>
              <p14:cNvContentPartPr/>
              <p14:nvPr/>
            </p14:nvContentPartPr>
            <p14:xfrm>
              <a:off x="6098353" y="1327210"/>
              <a:ext cx="360" cy="3600"/>
            </p14:xfrm>
          </p:contentPart>
        </mc:Choice>
        <mc:Fallback xmlns="">
          <p:pic>
            <p:nvPicPr>
              <p:cNvPr id="6" name="Ink 5">
                <a:extLst>
                  <a:ext uri="{FF2B5EF4-FFF2-40B4-BE49-F238E27FC236}">
                    <a16:creationId xmlns:a16="http://schemas.microsoft.com/office/drawing/2014/main" id="{BA58B50D-8FEB-4931-BEA3-50EEE26FC510}"/>
                  </a:ext>
                </a:extLst>
              </p:cNvPr>
              <p:cNvPicPr/>
              <p:nvPr/>
            </p:nvPicPr>
            <p:blipFill>
              <a:blip r:embed="rId6"/>
              <a:stretch>
                <a:fillRect/>
              </a:stretch>
            </p:blipFill>
            <p:spPr>
              <a:xfrm>
                <a:off x="6089713" y="1318570"/>
                <a:ext cx="180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5261AD7-A2C1-412F-B224-32348CBF10C8}"/>
                  </a:ext>
                </a:extLst>
              </p14:cNvPr>
              <p14:cNvContentPartPr/>
              <p14:nvPr/>
            </p14:nvContentPartPr>
            <p14:xfrm>
              <a:off x="7402633" y="1977370"/>
              <a:ext cx="96840" cy="91800"/>
            </p14:xfrm>
          </p:contentPart>
        </mc:Choice>
        <mc:Fallback xmlns="">
          <p:pic>
            <p:nvPicPr>
              <p:cNvPr id="7" name="Ink 6">
                <a:extLst>
                  <a:ext uri="{FF2B5EF4-FFF2-40B4-BE49-F238E27FC236}">
                    <a16:creationId xmlns:a16="http://schemas.microsoft.com/office/drawing/2014/main" id="{35261AD7-A2C1-412F-B224-32348CBF10C8}"/>
                  </a:ext>
                </a:extLst>
              </p:cNvPr>
              <p:cNvPicPr/>
              <p:nvPr/>
            </p:nvPicPr>
            <p:blipFill>
              <a:blip r:embed="rId8"/>
              <a:stretch>
                <a:fillRect/>
              </a:stretch>
            </p:blipFill>
            <p:spPr>
              <a:xfrm>
                <a:off x="7393633" y="1968730"/>
                <a:ext cx="1144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7581C60B-4267-4D5A-A595-8F4F4990FA28}"/>
                  </a:ext>
                </a:extLst>
              </p14:cNvPr>
              <p14:cNvContentPartPr/>
              <p14:nvPr/>
            </p14:nvContentPartPr>
            <p14:xfrm>
              <a:off x="1786273" y="4094530"/>
              <a:ext cx="265320" cy="477360"/>
            </p14:xfrm>
          </p:contentPart>
        </mc:Choice>
        <mc:Fallback xmlns="">
          <p:pic>
            <p:nvPicPr>
              <p:cNvPr id="15" name="Ink 14">
                <a:extLst>
                  <a:ext uri="{FF2B5EF4-FFF2-40B4-BE49-F238E27FC236}">
                    <a16:creationId xmlns:a16="http://schemas.microsoft.com/office/drawing/2014/main" id="{7581C60B-4267-4D5A-A595-8F4F4990FA28}"/>
                  </a:ext>
                </a:extLst>
              </p:cNvPr>
              <p:cNvPicPr/>
              <p:nvPr/>
            </p:nvPicPr>
            <p:blipFill>
              <a:blip r:embed="rId10"/>
              <a:stretch>
                <a:fillRect/>
              </a:stretch>
            </p:blipFill>
            <p:spPr>
              <a:xfrm>
                <a:off x="1777633" y="4085890"/>
                <a:ext cx="28296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86539D81-8069-4868-8FB7-405AC1C2F0DB}"/>
                  </a:ext>
                </a:extLst>
              </p14:cNvPr>
              <p14:cNvContentPartPr/>
              <p14:nvPr/>
            </p14:nvContentPartPr>
            <p14:xfrm>
              <a:off x="2662873" y="1767130"/>
              <a:ext cx="3103560" cy="2759040"/>
            </p14:xfrm>
          </p:contentPart>
        </mc:Choice>
        <mc:Fallback xmlns="">
          <p:pic>
            <p:nvPicPr>
              <p:cNvPr id="18" name="Ink 17">
                <a:extLst>
                  <a:ext uri="{FF2B5EF4-FFF2-40B4-BE49-F238E27FC236}">
                    <a16:creationId xmlns:a16="http://schemas.microsoft.com/office/drawing/2014/main" id="{86539D81-8069-4868-8FB7-405AC1C2F0DB}"/>
                  </a:ext>
                </a:extLst>
              </p:cNvPr>
              <p:cNvPicPr/>
              <p:nvPr/>
            </p:nvPicPr>
            <p:blipFill>
              <a:blip r:embed="rId12"/>
              <a:stretch>
                <a:fillRect/>
              </a:stretch>
            </p:blipFill>
            <p:spPr>
              <a:xfrm>
                <a:off x="2653873" y="1758130"/>
                <a:ext cx="3121200" cy="2776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E5AED2C2-3E7E-482E-9203-F8A5F881D9B4}"/>
                  </a:ext>
                </a:extLst>
              </p14:cNvPr>
              <p14:cNvContentPartPr/>
              <p14:nvPr/>
            </p14:nvContentPartPr>
            <p14:xfrm>
              <a:off x="4976233" y="5038450"/>
              <a:ext cx="833760" cy="621720"/>
            </p14:xfrm>
          </p:contentPart>
        </mc:Choice>
        <mc:Fallback xmlns="">
          <p:pic>
            <p:nvPicPr>
              <p:cNvPr id="19" name="Ink 18">
                <a:extLst>
                  <a:ext uri="{FF2B5EF4-FFF2-40B4-BE49-F238E27FC236}">
                    <a16:creationId xmlns:a16="http://schemas.microsoft.com/office/drawing/2014/main" id="{E5AED2C2-3E7E-482E-9203-F8A5F881D9B4}"/>
                  </a:ext>
                </a:extLst>
              </p:cNvPr>
              <p:cNvPicPr/>
              <p:nvPr/>
            </p:nvPicPr>
            <p:blipFill>
              <a:blip r:embed="rId14"/>
              <a:stretch>
                <a:fillRect/>
              </a:stretch>
            </p:blipFill>
            <p:spPr>
              <a:xfrm>
                <a:off x="4967593" y="5029450"/>
                <a:ext cx="851400" cy="639360"/>
              </a:xfrm>
              <a:prstGeom prst="rect">
                <a:avLst/>
              </a:prstGeom>
            </p:spPr>
          </p:pic>
        </mc:Fallback>
      </mc:AlternateContent>
    </p:spTree>
  </p:cSld>
  <p:clrMapOvr>
    <a:masterClrMapping/>
  </p:clrMapOvr>
  <p:transition spd="slow" advTm="500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AU"/>
              <a:t>Solution continued</a:t>
            </a:r>
          </a:p>
        </p:txBody>
      </p:sp>
      <p:pic>
        <p:nvPicPr>
          <p:cNvPr id="43011" name="Picture 2"/>
          <p:cNvPicPr>
            <a:picLocks noGrp="1" noChangeAspect="1" noChangeArrowheads="1"/>
          </p:cNvPicPr>
          <p:nvPr>
            <p:ph idx="1"/>
          </p:nvPr>
        </p:nvPicPr>
        <p:blipFill>
          <a:blip r:embed="rId2"/>
          <a:srcRect/>
          <a:stretch>
            <a:fillRect/>
          </a:stretch>
        </p:blipFill>
        <p:spPr>
          <a:xfrm>
            <a:off x="971550" y="1700213"/>
            <a:ext cx="6681788" cy="2487612"/>
          </a:xfrm>
        </p:spPr>
      </p:pic>
      <p:sp>
        <p:nvSpPr>
          <p:cNvPr id="4" name="Slide Number Placeholder 3"/>
          <p:cNvSpPr>
            <a:spLocks noGrp="1"/>
          </p:cNvSpPr>
          <p:nvPr>
            <p:ph type="sldNum" sz="quarter" idx="12"/>
          </p:nvPr>
        </p:nvSpPr>
        <p:spPr/>
        <p:txBody>
          <a:bodyPr/>
          <a:lstStyle/>
          <a:p>
            <a:pPr>
              <a:defRPr/>
            </a:pPr>
            <a:fld id="{AAE84F52-8D9D-44F6-9232-3C2259914F3B}" type="slidenum">
              <a:rPr lang="en-US" smtClean="0"/>
              <a:pPr>
                <a:defRPr/>
              </a:pPr>
              <a:t>25</a:t>
            </a:fld>
            <a:endParaRPr lang="en-US"/>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AD03D216-3083-469D-9A32-B3BF41A1A21B}"/>
                  </a:ext>
                </a:extLst>
              </p14:cNvPr>
              <p14:cNvContentPartPr/>
              <p14:nvPr/>
            </p14:nvContentPartPr>
            <p14:xfrm>
              <a:off x="2449033" y="1215970"/>
              <a:ext cx="483840" cy="449640"/>
            </p14:xfrm>
          </p:contentPart>
        </mc:Choice>
        <mc:Fallback xmlns="">
          <p:pic>
            <p:nvPicPr>
              <p:cNvPr id="17" name="Ink 16">
                <a:extLst>
                  <a:ext uri="{FF2B5EF4-FFF2-40B4-BE49-F238E27FC236}">
                    <a16:creationId xmlns:a16="http://schemas.microsoft.com/office/drawing/2014/main" id="{AD03D216-3083-469D-9A32-B3BF41A1A21B}"/>
                  </a:ext>
                </a:extLst>
              </p:cNvPr>
              <p:cNvPicPr/>
              <p:nvPr/>
            </p:nvPicPr>
            <p:blipFill>
              <a:blip r:embed="rId4"/>
              <a:stretch>
                <a:fillRect/>
              </a:stretch>
            </p:blipFill>
            <p:spPr>
              <a:xfrm>
                <a:off x="2440033" y="1207330"/>
                <a:ext cx="50148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6F5A19A7-FEB2-461D-9AFD-B8E192B8CD0A}"/>
                  </a:ext>
                </a:extLst>
              </p14:cNvPr>
              <p14:cNvContentPartPr/>
              <p14:nvPr/>
            </p14:nvContentPartPr>
            <p14:xfrm>
              <a:off x="1900393" y="1239730"/>
              <a:ext cx="451800" cy="335160"/>
            </p14:xfrm>
          </p:contentPart>
        </mc:Choice>
        <mc:Fallback xmlns="">
          <p:pic>
            <p:nvPicPr>
              <p:cNvPr id="18" name="Ink 17">
                <a:extLst>
                  <a:ext uri="{FF2B5EF4-FFF2-40B4-BE49-F238E27FC236}">
                    <a16:creationId xmlns:a16="http://schemas.microsoft.com/office/drawing/2014/main" id="{6F5A19A7-FEB2-461D-9AFD-B8E192B8CD0A}"/>
                  </a:ext>
                </a:extLst>
              </p:cNvPr>
              <p:cNvPicPr/>
              <p:nvPr/>
            </p:nvPicPr>
            <p:blipFill>
              <a:blip r:embed="rId6"/>
              <a:stretch>
                <a:fillRect/>
              </a:stretch>
            </p:blipFill>
            <p:spPr>
              <a:xfrm>
                <a:off x="1891393" y="1231081"/>
                <a:ext cx="469440" cy="35281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246E1B03-D8CF-4600-AC81-BB4BACAF1902}"/>
                  </a:ext>
                </a:extLst>
              </p14:cNvPr>
              <p14:cNvContentPartPr/>
              <p14:nvPr/>
            </p14:nvContentPartPr>
            <p14:xfrm>
              <a:off x="1470553" y="1224250"/>
              <a:ext cx="302400" cy="333000"/>
            </p14:xfrm>
          </p:contentPart>
        </mc:Choice>
        <mc:Fallback xmlns="">
          <p:pic>
            <p:nvPicPr>
              <p:cNvPr id="19" name="Ink 18">
                <a:extLst>
                  <a:ext uri="{FF2B5EF4-FFF2-40B4-BE49-F238E27FC236}">
                    <a16:creationId xmlns:a16="http://schemas.microsoft.com/office/drawing/2014/main" id="{246E1B03-D8CF-4600-AC81-BB4BACAF1902}"/>
                  </a:ext>
                </a:extLst>
              </p:cNvPr>
              <p:cNvPicPr/>
              <p:nvPr/>
            </p:nvPicPr>
            <p:blipFill>
              <a:blip r:embed="rId8"/>
              <a:stretch>
                <a:fillRect/>
              </a:stretch>
            </p:blipFill>
            <p:spPr>
              <a:xfrm>
                <a:off x="1461913" y="1215260"/>
                <a:ext cx="320040" cy="35062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48C9E284-17A3-484A-BD76-ADA2FE9B9B58}"/>
                  </a:ext>
                </a:extLst>
              </p14:cNvPr>
              <p14:cNvContentPartPr/>
              <p14:nvPr/>
            </p14:nvContentPartPr>
            <p14:xfrm>
              <a:off x="2106673" y="2965570"/>
              <a:ext cx="308880" cy="263160"/>
            </p14:xfrm>
          </p:contentPart>
        </mc:Choice>
        <mc:Fallback xmlns="">
          <p:pic>
            <p:nvPicPr>
              <p:cNvPr id="23" name="Ink 22">
                <a:extLst>
                  <a:ext uri="{FF2B5EF4-FFF2-40B4-BE49-F238E27FC236}">
                    <a16:creationId xmlns:a16="http://schemas.microsoft.com/office/drawing/2014/main" id="{48C9E284-17A3-484A-BD76-ADA2FE9B9B58}"/>
                  </a:ext>
                </a:extLst>
              </p:cNvPr>
              <p:cNvPicPr/>
              <p:nvPr/>
            </p:nvPicPr>
            <p:blipFill>
              <a:blip r:embed="rId10"/>
              <a:stretch>
                <a:fillRect/>
              </a:stretch>
            </p:blipFill>
            <p:spPr>
              <a:xfrm>
                <a:off x="2098033" y="2956570"/>
                <a:ext cx="3265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D56B3237-01DF-4FFA-B0F7-24CC977AA4C0}"/>
                  </a:ext>
                </a:extLst>
              </p14:cNvPr>
              <p14:cNvContentPartPr/>
              <p14:nvPr/>
            </p14:nvContentPartPr>
            <p14:xfrm>
              <a:off x="2336713" y="2390650"/>
              <a:ext cx="337680" cy="432360"/>
            </p14:xfrm>
          </p:contentPart>
        </mc:Choice>
        <mc:Fallback xmlns="">
          <p:pic>
            <p:nvPicPr>
              <p:cNvPr id="28" name="Ink 27">
                <a:extLst>
                  <a:ext uri="{FF2B5EF4-FFF2-40B4-BE49-F238E27FC236}">
                    <a16:creationId xmlns:a16="http://schemas.microsoft.com/office/drawing/2014/main" id="{D56B3237-01DF-4FFA-B0F7-24CC977AA4C0}"/>
                  </a:ext>
                </a:extLst>
              </p:cNvPr>
              <p:cNvPicPr/>
              <p:nvPr/>
            </p:nvPicPr>
            <p:blipFill>
              <a:blip r:embed="rId12"/>
              <a:stretch>
                <a:fillRect/>
              </a:stretch>
            </p:blipFill>
            <p:spPr>
              <a:xfrm>
                <a:off x="2327713" y="2382010"/>
                <a:ext cx="35532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8E7A99BA-9A69-445B-97BC-66F65996DEF0}"/>
                  </a:ext>
                </a:extLst>
              </p14:cNvPr>
              <p14:cNvContentPartPr/>
              <p14:nvPr/>
            </p14:nvContentPartPr>
            <p14:xfrm>
              <a:off x="2279473" y="1931650"/>
              <a:ext cx="250920" cy="240120"/>
            </p14:xfrm>
          </p:contentPart>
        </mc:Choice>
        <mc:Fallback xmlns="">
          <p:pic>
            <p:nvPicPr>
              <p:cNvPr id="30" name="Ink 29">
                <a:extLst>
                  <a:ext uri="{FF2B5EF4-FFF2-40B4-BE49-F238E27FC236}">
                    <a16:creationId xmlns:a16="http://schemas.microsoft.com/office/drawing/2014/main" id="{8E7A99BA-9A69-445B-97BC-66F65996DEF0}"/>
                  </a:ext>
                </a:extLst>
              </p:cNvPr>
              <p:cNvPicPr/>
              <p:nvPr/>
            </p:nvPicPr>
            <p:blipFill>
              <a:blip r:embed="rId14"/>
              <a:stretch>
                <a:fillRect/>
              </a:stretch>
            </p:blipFill>
            <p:spPr>
              <a:xfrm>
                <a:off x="2270473" y="1923010"/>
                <a:ext cx="2685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 name="Ink 30">
                <a:extLst>
                  <a:ext uri="{FF2B5EF4-FFF2-40B4-BE49-F238E27FC236}">
                    <a16:creationId xmlns:a16="http://schemas.microsoft.com/office/drawing/2014/main" id="{228D84AF-D7E9-4721-BCA9-F88225C186B6}"/>
                  </a:ext>
                </a:extLst>
              </p14:cNvPr>
              <p14:cNvContentPartPr/>
              <p14:nvPr/>
            </p14:nvContentPartPr>
            <p14:xfrm>
              <a:off x="1198033" y="1659490"/>
              <a:ext cx="726840" cy="854280"/>
            </p14:xfrm>
          </p:contentPart>
        </mc:Choice>
        <mc:Fallback xmlns="">
          <p:pic>
            <p:nvPicPr>
              <p:cNvPr id="31" name="Ink 30">
                <a:extLst>
                  <a:ext uri="{FF2B5EF4-FFF2-40B4-BE49-F238E27FC236}">
                    <a16:creationId xmlns:a16="http://schemas.microsoft.com/office/drawing/2014/main" id="{228D84AF-D7E9-4721-BCA9-F88225C186B6}"/>
                  </a:ext>
                </a:extLst>
              </p:cNvPr>
              <p:cNvPicPr/>
              <p:nvPr/>
            </p:nvPicPr>
            <p:blipFill>
              <a:blip r:embed="rId16"/>
              <a:stretch>
                <a:fillRect/>
              </a:stretch>
            </p:blipFill>
            <p:spPr>
              <a:xfrm>
                <a:off x="1189033" y="1650490"/>
                <a:ext cx="744480" cy="871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2" name="Ink 31">
                <a:extLst>
                  <a:ext uri="{FF2B5EF4-FFF2-40B4-BE49-F238E27FC236}">
                    <a16:creationId xmlns:a16="http://schemas.microsoft.com/office/drawing/2014/main" id="{04D339E1-FB8B-4F42-8DCF-290AE62F93B5}"/>
                  </a:ext>
                </a:extLst>
              </p14:cNvPr>
              <p14:cNvContentPartPr/>
              <p14:nvPr/>
            </p14:nvContentPartPr>
            <p14:xfrm>
              <a:off x="2711113" y="2973490"/>
              <a:ext cx="327600" cy="303480"/>
            </p14:xfrm>
          </p:contentPart>
        </mc:Choice>
        <mc:Fallback xmlns="">
          <p:pic>
            <p:nvPicPr>
              <p:cNvPr id="32" name="Ink 31">
                <a:extLst>
                  <a:ext uri="{FF2B5EF4-FFF2-40B4-BE49-F238E27FC236}">
                    <a16:creationId xmlns:a16="http://schemas.microsoft.com/office/drawing/2014/main" id="{04D339E1-FB8B-4F42-8DCF-290AE62F93B5}"/>
                  </a:ext>
                </a:extLst>
              </p:cNvPr>
              <p:cNvPicPr/>
              <p:nvPr/>
            </p:nvPicPr>
            <p:blipFill>
              <a:blip r:embed="rId18"/>
              <a:stretch>
                <a:fillRect/>
              </a:stretch>
            </p:blipFill>
            <p:spPr>
              <a:xfrm>
                <a:off x="2702463" y="2964479"/>
                <a:ext cx="345259" cy="32114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3" name="Ink 32">
                <a:extLst>
                  <a:ext uri="{FF2B5EF4-FFF2-40B4-BE49-F238E27FC236}">
                    <a16:creationId xmlns:a16="http://schemas.microsoft.com/office/drawing/2014/main" id="{E6D2E0A0-01FE-47D3-A119-8539AECAA7EF}"/>
                  </a:ext>
                </a:extLst>
              </p14:cNvPr>
              <p14:cNvContentPartPr/>
              <p14:nvPr/>
            </p14:nvContentPartPr>
            <p14:xfrm>
              <a:off x="5557993" y="2822290"/>
              <a:ext cx="282960" cy="31680"/>
            </p14:xfrm>
          </p:contentPart>
        </mc:Choice>
        <mc:Fallback xmlns="">
          <p:pic>
            <p:nvPicPr>
              <p:cNvPr id="33" name="Ink 32">
                <a:extLst>
                  <a:ext uri="{FF2B5EF4-FFF2-40B4-BE49-F238E27FC236}">
                    <a16:creationId xmlns:a16="http://schemas.microsoft.com/office/drawing/2014/main" id="{E6D2E0A0-01FE-47D3-A119-8539AECAA7EF}"/>
                  </a:ext>
                </a:extLst>
              </p:cNvPr>
              <p:cNvPicPr/>
              <p:nvPr/>
            </p:nvPicPr>
            <p:blipFill>
              <a:blip r:embed="rId20"/>
              <a:stretch>
                <a:fillRect/>
              </a:stretch>
            </p:blipFill>
            <p:spPr>
              <a:xfrm>
                <a:off x="5548993" y="2813290"/>
                <a:ext cx="3006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4" name="Ink 33">
                <a:extLst>
                  <a:ext uri="{FF2B5EF4-FFF2-40B4-BE49-F238E27FC236}">
                    <a16:creationId xmlns:a16="http://schemas.microsoft.com/office/drawing/2014/main" id="{08728CA3-9823-4F84-9800-966A112401D3}"/>
                  </a:ext>
                </a:extLst>
              </p14:cNvPr>
              <p14:cNvContentPartPr/>
              <p14:nvPr/>
            </p14:nvContentPartPr>
            <p14:xfrm>
              <a:off x="5589673" y="2917330"/>
              <a:ext cx="317520" cy="16560"/>
            </p14:xfrm>
          </p:contentPart>
        </mc:Choice>
        <mc:Fallback xmlns="">
          <p:pic>
            <p:nvPicPr>
              <p:cNvPr id="34" name="Ink 33">
                <a:extLst>
                  <a:ext uri="{FF2B5EF4-FFF2-40B4-BE49-F238E27FC236}">
                    <a16:creationId xmlns:a16="http://schemas.microsoft.com/office/drawing/2014/main" id="{08728CA3-9823-4F84-9800-966A112401D3}"/>
                  </a:ext>
                </a:extLst>
              </p:cNvPr>
              <p:cNvPicPr/>
              <p:nvPr/>
            </p:nvPicPr>
            <p:blipFill>
              <a:blip r:embed="rId22"/>
              <a:stretch>
                <a:fillRect/>
              </a:stretch>
            </p:blipFill>
            <p:spPr>
              <a:xfrm>
                <a:off x="5580673" y="2908690"/>
                <a:ext cx="3351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 name="Ink 34">
                <a:extLst>
                  <a:ext uri="{FF2B5EF4-FFF2-40B4-BE49-F238E27FC236}">
                    <a16:creationId xmlns:a16="http://schemas.microsoft.com/office/drawing/2014/main" id="{BEF7C94B-F473-4684-A9CC-03BA58C1E83C}"/>
                  </a:ext>
                </a:extLst>
              </p14:cNvPr>
              <p14:cNvContentPartPr/>
              <p14:nvPr/>
            </p14:nvContentPartPr>
            <p14:xfrm>
              <a:off x="6058753" y="2178250"/>
              <a:ext cx="272160" cy="24840"/>
            </p14:xfrm>
          </p:contentPart>
        </mc:Choice>
        <mc:Fallback xmlns="">
          <p:pic>
            <p:nvPicPr>
              <p:cNvPr id="35" name="Ink 34">
                <a:extLst>
                  <a:ext uri="{FF2B5EF4-FFF2-40B4-BE49-F238E27FC236}">
                    <a16:creationId xmlns:a16="http://schemas.microsoft.com/office/drawing/2014/main" id="{BEF7C94B-F473-4684-A9CC-03BA58C1E83C}"/>
                  </a:ext>
                </a:extLst>
              </p:cNvPr>
              <p:cNvPicPr/>
              <p:nvPr/>
            </p:nvPicPr>
            <p:blipFill>
              <a:blip r:embed="rId24"/>
              <a:stretch>
                <a:fillRect/>
              </a:stretch>
            </p:blipFill>
            <p:spPr>
              <a:xfrm>
                <a:off x="6050113" y="2169610"/>
                <a:ext cx="2898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6" name="Ink 35">
                <a:extLst>
                  <a:ext uri="{FF2B5EF4-FFF2-40B4-BE49-F238E27FC236}">
                    <a16:creationId xmlns:a16="http://schemas.microsoft.com/office/drawing/2014/main" id="{A3814F0E-6782-42B4-8623-ED65C6390D29}"/>
                  </a:ext>
                </a:extLst>
              </p14:cNvPr>
              <p14:cNvContentPartPr/>
              <p14:nvPr/>
            </p14:nvContentPartPr>
            <p14:xfrm>
              <a:off x="6034993" y="2273290"/>
              <a:ext cx="369720" cy="20520"/>
            </p14:xfrm>
          </p:contentPart>
        </mc:Choice>
        <mc:Fallback xmlns="">
          <p:pic>
            <p:nvPicPr>
              <p:cNvPr id="36" name="Ink 35">
                <a:extLst>
                  <a:ext uri="{FF2B5EF4-FFF2-40B4-BE49-F238E27FC236}">
                    <a16:creationId xmlns:a16="http://schemas.microsoft.com/office/drawing/2014/main" id="{A3814F0E-6782-42B4-8623-ED65C6390D29}"/>
                  </a:ext>
                </a:extLst>
              </p:cNvPr>
              <p:cNvPicPr/>
              <p:nvPr/>
            </p:nvPicPr>
            <p:blipFill>
              <a:blip r:embed="rId26"/>
              <a:stretch>
                <a:fillRect/>
              </a:stretch>
            </p:blipFill>
            <p:spPr>
              <a:xfrm>
                <a:off x="6025993" y="2264650"/>
                <a:ext cx="3873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7240F692-E6CF-441C-8E1F-B5453316CED2}"/>
                  </a:ext>
                </a:extLst>
              </p14:cNvPr>
              <p14:cNvContentPartPr/>
              <p14:nvPr/>
            </p14:nvContentPartPr>
            <p14:xfrm>
              <a:off x="7442233" y="3164290"/>
              <a:ext cx="763200" cy="451440"/>
            </p14:xfrm>
          </p:contentPart>
        </mc:Choice>
        <mc:Fallback xmlns="">
          <p:pic>
            <p:nvPicPr>
              <p:cNvPr id="37" name="Ink 36">
                <a:extLst>
                  <a:ext uri="{FF2B5EF4-FFF2-40B4-BE49-F238E27FC236}">
                    <a16:creationId xmlns:a16="http://schemas.microsoft.com/office/drawing/2014/main" id="{7240F692-E6CF-441C-8E1F-B5453316CED2}"/>
                  </a:ext>
                </a:extLst>
              </p:cNvPr>
              <p:cNvPicPr/>
              <p:nvPr/>
            </p:nvPicPr>
            <p:blipFill>
              <a:blip r:embed="rId28"/>
              <a:stretch>
                <a:fillRect/>
              </a:stretch>
            </p:blipFill>
            <p:spPr>
              <a:xfrm>
                <a:off x="7433593" y="3155290"/>
                <a:ext cx="78084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513CF6EC-D921-4A71-A454-8E610C54AC82}"/>
                  </a:ext>
                </a:extLst>
              </p14:cNvPr>
              <p14:cNvContentPartPr/>
              <p14:nvPr/>
            </p14:nvContentPartPr>
            <p14:xfrm>
              <a:off x="7649233" y="3776290"/>
              <a:ext cx="313920" cy="202320"/>
            </p14:xfrm>
          </p:contentPart>
        </mc:Choice>
        <mc:Fallback xmlns="">
          <p:pic>
            <p:nvPicPr>
              <p:cNvPr id="38" name="Ink 37">
                <a:extLst>
                  <a:ext uri="{FF2B5EF4-FFF2-40B4-BE49-F238E27FC236}">
                    <a16:creationId xmlns:a16="http://schemas.microsoft.com/office/drawing/2014/main" id="{513CF6EC-D921-4A71-A454-8E610C54AC82}"/>
                  </a:ext>
                </a:extLst>
              </p:cNvPr>
              <p:cNvPicPr/>
              <p:nvPr/>
            </p:nvPicPr>
            <p:blipFill>
              <a:blip r:embed="rId30"/>
              <a:stretch>
                <a:fillRect/>
              </a:stretch>
            </p:blipFill>
            <p:spPr>
              <a:xfrm>
                <a:off x="7640233" y="3767650"/>
                <a:ext cx="331560" cy="219960"/>
              </a:xfrm>
              <a:prstGeom prst="rect">
                <a:avLst/>
              </a:prstGeom>
            </p:spPr>
          </p:pic>
        </mc:Fallback>
      </mc:AlternateContent>
    </p:spTree>
  </p:cSld>
  <p:clrMapOvr>
    <a:masterClrMapping/>
  </p:clrMapOvr>
  <p:transition spd="slow" advTm="500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44035"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44036" name="Rectangle 4"/>
          <p:cNvSpPr>
            <a:spLocks noGrp="1" noChangeArrowheads="1"/>
          </p:cNvSpPr>
          <p:nvPr>
            <p:ph type="title"/>
          </p:nvPr>
        </p:nvSpPr>
        <p:spPr>
          <a:xfrm>
            <a:off x="685800" y="533400"/>
            <a:ext cx="7772400" cy="1143000"/>
          </a:xfrm>
        </p:spPr>
        <p:txBody>
          <a:bodyPr lIns="90487" tIns="44450" rIns="90487" bIns="44450"/>
          <a:lstStyle/>
          <a:p>
            <a:pPr eaLnBrk="1" hangingPunct="1"/>
            <a:r>
              <a:rPr lang="en-US" dirty="0"/>
              <a:t>16.5 – Applications</a:t>
            </a:r>
          </a:p>
        </p:txBody>
      </p:sp>
      <p:sp>
        <p:nvSpPr>
          <p:cNvPr id="44037" name="Rectangle 5"/>
          <p:cNvSpPr>
            <a:spLocks noGrp="1" noChangeArrowheads="1"/>
          </p:cNvSpPr>
          <p:nvPr>
            <p:ph type="body" idx="1"/>
          </p:nvPr>
        </p:nvSpPr>
        <p:spPr>
          <a:xfrm>
            <a:off x="685800" y="2057400"/>
            <a:ext cx="7772400" cy="4191000"/>
          </a:xfrm>
        </p:spPr>
        <p:txBody>
          <a:bodyPr lIns="90487" tIns="44450" rIns="90487" bIns="44450"/>
          <a:lstStyle/>
          <a:p>
            <a:pPr eaLnBrk="1" hangingPunct="1">
              <a:buClr>
                <a:schemeClr val="accent2"/>
              </a:buClr>
              <a:buFont typeface="Wingdings" pitchFamily="2" charset="2"/>
              <a:buChar char="_"/>
            </a:pPr>
            <a:r>
              <a:rPr lang="en-US" dirty="0"/>
              <a:t>GFCI (Ground Fault Circuit Interrupter)</a:t>
            </a:r>
          </a:p>
          <a:p>
            <a:pPr lvl="1" eaLnBrk="1" hangingPunct="1">
              <a:buFont typeface="Wingdings" pitchFamily="2" charset="2"/>
              <a:buChar char="_"/>
            </a:pPr>
            <a:r>
              <a:rPr lang="en-US" dirty="0"/>
              <a:t>GFCI outlets are to be used in areas where water and dampness could result in serious injury, such as bathrooms, kitchens, pools, outdoor receptacles.</a:t>
            </a:r>
          </a:p>
          <a:p>
            <a:pPr lvl="1" eaLnBrk="1" hangingPunct="1">
              <a:buFont typeface="Wingdings" pitchFamily="2" charset="2"/>
              <a:buChar char="_"/>
            </a:pPr>
            <a:r>
              <a:rPr lang="en-US" dirty="0"/>
              <a:t>A protection circuit separates the power source from the outlet.</a:t>
            </a:r>
          </a:p>
          <a:p>
            <a:pPr lvl="1" eaLnBrk="1" hangingPunct="1">
              <a:buFont typeface="Wingdings" pitchFamily="2" charset="2"/>
              <a:buChar char="_"/>
            </a:pPr>
            <a:r>
              <a:rPr lang="en-US" dirty="0"/>
              <a:t>The protection circuit must be connected to the central ground.</a:t>
            </a:r>
          </a:p>
        </p:txBody>
      </p:sp>
      <p:sp>
        <p:nvSpPr>
          <p:cNvPr id="6" name="Slide Number Placeholder 5"/>
          <p:cNvSpPr>
            <a:spLocks noGrp="1"/>
          </p:cNvSpPr>
          <p:nvPr>
            <p:ph type="sldNum" sz="quarter" idx="12"/>
          </p:nvPr>
        </p:nvSpPr>
        <p:spPr/>
        <p:txBody>
          <a:bodyPr/>
          <a:lstStyle/>
          <a:p>
            <a:pPr>
              <a:defRPr/>
            </a:pPr>
            <a:fld id="{766A1C05-7E03-473D-A856-FEFB02D476A2}" type="slidenum">
              <a:rPr lang="en-US" smtClean="0"/>
              <a:pPr>
                <a:defRPr/>
              </a:pPr>
              <a:t>26</a:t>
            </a:fld>
            <a:endParaRPr lang="en-US"/>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45059"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45060" name="Rectangle 4"/>
          <p:cNvSpPr>
            <a:spLocks noGrp="1" noChangeArrowheads="1"/>
          </p:cNvSpPr>
          <p:nvPr>
            <p:ph type="title"/>
          </p:nvPr>
        </p:nvSpPr>
        <p:spPr>
          <a:xfrm>
            <a:off x="685800" y="533400"/>
            <a:ext cx="7772400" cy="914400"/>
          </a:xfrm>
        </p:spPr>
        <p:txBody>
          <a:bodyPr lIns="90487" tIns="44450" rIns="90487" bIns="44450"/>
          <a:lstStyle/>
          <a:p>
            <a:pPr eaLnBrk="1" hangingPunct="1"/>
            <a:r>
              <a:rPr lang="en-US"/>
              <a:t>Applications</a:t>
            </a:r>
          </a:p>
        </p:txBody>
      </p:sp>
      <p:sp>
        <p:nvSpPr>
          <p:cNvPr id="45061" name="Rectangle 5"/>
          <p:cNvSpPr>
            <a:spLocks noGrp="1" noChangeArrowheads="1"/>
          </p:cNvSpPr>
          <p:nvPr>
            <p:ph type="body" sz="half" idx="1"/>
          </p:nvPr>
        </p:nvSpPr>
        <p:spPr>
          <a:xfrm>
            <a:off x="393700" y="1447800"/>
            <a:ext cx="4191000" cy="4800600"/>
          </a:xfrm>
        </p:spPr>
        <p:txBody>
          <a:bodyPr lIns="90487" tIns="44450" rIns="90487" bIns="44450"/>
          <a:lstStyle/>
          <a:p>
            <a:pPr eaLnBrk="1" hangingPunct="1">
              <a:buClr>
                <a:schemeClr val="accent2"/>
              </a:buClr>
              <a:buFont typeface="Wingdings" pitchFamily="2" charset="2"/>
              <a:buChar char="_"/>
            </a:pPr>
            <a:r>
              <a:rPr lang="en-US" sz="2600"/>
              <a:t>The network senses both current entering ( </a:t>
            </a:r>
            <a:r>
              <a:rPr lang="en-US" sz="2600" i="1"/>
              <a:t>I</a:t>
            </a:r>
            <a:r>
              <a:rPr lang="en-US" sz="2600" i="1" baseline="-25000"/>
              <a:t>i</a:t>
            </a:r>
            <a:r>
              <a:rPr lang="en-US" sz="2600"/>
              <a:t> ) and current leaving ( </a:t>
            </a:r>
            <a:r>
              <a:rPr lang="en-US" sz="2600" i="1"/>
              <a:t>I</a:t>
            </a:r>
            <a:r>
              <a:rPr lang="en-US" sz="2600" i="1" baseline="-25000"/>
              <a:t>o</a:t>
            </a:r>
            <a:r>
              <a:rPr lang="en-US" sz="2600"/>
              <a:t>), and provides a direct connection to the outlet when they are equal.</a:t>
            </a:r>
          </a:p>
          <a:p>
            <a:pPr eaLnBrk="1" hangingPunct="1">
              <a:buClr>
                <a:schemeClr val="accent2"/>
              </a:buClr>
              <a:buFont typeface="Wingdings" pitchFamily="2" charset="2"/>
              <a:buChar char="_"/>
            </a:pPr>
            <a:r>
              <a:rPr lang="en-US" sz="2600"/>
              <a:t>If a fault develops, the protection circuit will sense the difference, between feed and return currents, and cut off power to the outlet.</a:t>
            </a:r>
          </a:p>
        </p:txBody>
      </p:sp>
      <p:pic>
        <p:nvPicPr>
          <p:cNvPr id="45062" name="Picture 6"/>
          <p:cNvPicPr>
            <a:picLocks noChangeArrowheads="1"/>
          </p:cNvPicPr>
          <p:nvPr/>
        </p:nvPicPr>
        <p:blipFill>
          <a:blip r:embed="rId3"/>
          <a:srcRect/>
          <a:stretch>
            <a:fillRect/>
          </a:stretch>
        </p:blipFill>
        <p:spPr bwMode="auto">
          <a:xfrm>
            <a:off x="4267200" y="1981200"/>
            <a:ext cx="4572000" cy="3505200"/>
          </a:xfrm>
          <a:prstGeom prst="rect">
            <a:avLst/>
          </a:prstGeom>
          <a:noFill/>
          <a:ln w="12700">
            <a:noFill/>
            <a:miter lim="800000"/>
            <a:headEnd/>
            <a:tailEnd/>
          </a:ln>
        </p:spPr>
      </p:pic>
      <p:sp>
        <p:nvSpPr>
          <p:cNvPr id="7" name="Slide Number Placeholder 6"/>
          <p:cNvSpPr>
            <a:spLocks noGrp="1"/>
          </p:cNvSpPr>
          <p:nvPr>
            <p:ph type="sldNum" sz="quarter" idx="12"/>
          </p:nvPr>
        </p:nvSpPr>
        <p:spPr/>
        <p:txBody>
          <a:bodyPr/>
          <a:lstStyle/>
          <a:p>
            <a:pPr>
              <a:defRPr/>
            </a:pPr>
            <a:fld id="{C18F8503-66CB-415A-9397-3FF1AF09252C}" type="slidenum">
              <a:rPr lang="en-AU" altLang="en-US" smtClean="0"/>
              <a:pPr>
                <a:defRPr/>
              </a:pPr>
              <a:t>27</a:t>
            </a:fld>
            <a:endParaRPr lang="en-AU" altLang="en-US"/>
          </a:p>
        </p:txBody>
      </p:sp>
    </p:spTree>
  </p:cSld>
  <p:clrMapOvr>
    <a:masterClrMapping/>
  </p:clrMapOvr>
  <p:transition spd="slow" advTm="500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46083"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46084" name="Rectangle 4"/>
          <p:cNvSpPr>
            <a:spLocks noGrp="1" noChangeArrowheads="1"/>
          </p:cNvSpPr>
          <p:nvPr>
            <p:ph type="title"/>
          </p:nvPr>
        </p:nvSpPr>
        <p:spPr>
          <a:xfrm>
            <a:off x="685800" y="844550"/>
            <a:ext cx="7759700" cy="684213"/>
          </a:xfrm>
        </p:spPr>
        <p:txBody>
          <a:bodyPr lIns="90487" tIns="44450" rIns="90487" bIns="44450"/>
          <a:lstStyle/>
          <a:p>
            <a:pPr eaLnBrk="1" hangingPunct="1"/>
            <a:r>
              <a:rPr lang="en-US"/>
              <a:t>Applications</a:t>
            </a:r>
          </a:p>
        </p:txBody>
      </p:sp>
      <p:sp>
        <p:nvSpPr>
          <p:cNvPr id="46085" name="Rectangle 5"/>
          <p:cNvSpPr>
            <a:spLocks noGrp="1" noChangeArrowheads="1"/>
          </p:cNvSpPr>
          <p:nvPr>
            <p:ph type="body" idx="1"/>
          </p:nvPr>
        </p:nvSpPr>
        <p:spPr>
          <a:xfrm>
            <a:off x="685800" y="1857375"/>
            <a:ext cx="7759700" cy="3208338"/>
          </a:xfrm>
        </p:spPr>
        <p:txBody>
          <a:bodyPr lIns="90487" tIns="44450" rIns="90487" bIns="44450"/>
          <a:lstStyle/>
          <a:p>
            <a:pPr eaLnBrk="1" hangingPunct="1">
              <a:buClr>
                <a:schemeClr val="accent2"/>
              </a:buClr>
              <a:buFont typeface="Wingdings" pitchFamily="2" charset="2"/>
              <a:buChar char="_"/>
            </a:pPr>
            <a:r>
              <a:rPr lang="en-US" sz="2600"/>
              <a:t>The </a:t>
            </a:r>
            <a:r>
              <a:rPr lang="en-US" sz="2600" b="1"/>
              <a:t>test</a:t>
            </a:r>
            <a:r>
              <a:rPr lang="en-US" sz="2600"/>
              <a:t> button will place a large-value resistor between the line and ground to “unbalance” the line and cause a fault condition.</a:t>
            </a:r>
          </a:p>
          <a:p>
            <a:pPr eaLnBrk="1" hangingPunct="1">
              <a:buClr>
                <a:schemeClr val="accent2"/>
              </a:buClr>
              <a:buFont typeface="Wingdings" pitchFamily="2" charset="2"/>
              <a:buChar char="_"/>
            </a:pPr>
            <a:r>
              <a:rPr lang="en-US" sz="2600"/>
              <a:t>When the test button is released, it will remove the resistor from the line, removing the fault condition.</a:t>
            </a:r>
          </a:p>
          <a:p>
            <a:pPr eaLnBrk="1" hangingPunct="1">
              <a:buClr>
                <a:schemeClr val="accent2"/>
              </a:buClr>
              <a:buFont typeface="Wingdings" pitchFamily="2" charset="2"/>
              <a:buChar char="_"/>
            </a:pPr>
            <a:r>
              <a:rPr lang="en-US" sz="2600"/>
              <a:t>The </a:t>
            </a:r>
            <a:r>
              <a:rPr lang="en-US" sz="2600" b="1"/>
              <a:t>reset</a:t>
            </a:r>
            <a:r>
              <a:rPr lang="en-US" sz="2600"/>
              <a:t> button is used to reconnect the outlet to the supply after a fault (from an external device or the “test button”) has been removed .</a:t>
            </a:r>
          </a:p>
        </p:txBody>
      </p:sp>
      <p:sp>
        <p:nvSpPr>
          <p:cNvPr id="6" name="Slide Number Placeholder 5"/>
          <p:cNvSpPr>
            <a:spLocks noGrp="1"/>
          </p:cNvSpPr>
          <p:nvPr>
            <p:ph type="sldNum" sz="quarter" idx="12"/>
          </p:nvPr>
        </p:nvSpPr>
        <p:spPr/>
        <p:txBody>
          <a:bodyPr/>
          <a:lstStyle/>
          <a:p>
            <a:pPr>
              <a:defRPr/>
            </a:pPr>
            <a:fld id="{9207AEBC-8F3F-4B4F-B609-F83ECD12526A}" type="slidenum">
              <a:rPr lang="en-US" smtClean="0"/>
              <a:pPr>
                <a:defRPr/>
              </a:pPr>
              <a:t>28</a:t>
            </a:fld>
            <a:endParaRPr lang="en-US"/>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84175"/>
            <a:ext cx="7772400" cy="911225"/>
          </a:xfrm>
        </p:spPr>
        <p:txBody>
          <a:bodyPr lIns="90487" tIns="44450" rIns="90487" bIns="44450"/>
          <a:lstStyle/>
          <a:p>
            <a:pPr eaLnBrk="1" hangingPunct="1"/>
            <a:r>
              <a:rPr lang="en-US"/>
              <a:t>Introduction</a:t>
            </a:r>
          </a:p>
        </p:txBody>
      </p:sp>
      <p:sp>
        <p:nvSpPr>
          <p:cNvPr id="20483" name="Rectangle 3"/>
          <p:cNvSpPr>
            <a:spLocks noGrp="1" noChangeArrowheads="1"/>
          </p:cNvSpPr>
          <p:nvPr>
            <p:ph type="body" idx="1"/>
          </p:nvPr>
        </p:nvSpPr>
        <p:spPr>
          <a:xfrm>
            <a:off x="304800" y="1524000"/>
            <a:ext cx="8610600" cy="4114800"/>
          </a:xfrm>
        </p:spPr>
        <p:txBody>
          <a:bodyPr lIns="90487" tIns="44450" rIns="90487" bIns="44450"/>
          <a:lstStyle/>
          <a:p>
            <a:pPr marL="609600" indent="-609600" eaLnBrk="1" hangingPunct="1">
              <a:buClr>
                <a:schemeClr val="accent2"/>
              </a:buClr>
            </a:pPr>
            <a:r>
              <a:rPr lang="en-US"/>
              <a:t>Study the problem and make a brief sketch of the overall approach you plan to use. </a:t>
            </a:r>
          </a:p>
          <a:p>
            <a:pPr marL="609600" indent="-609600" eaLnBrk="1" hangingPunct="1">
              <a:buClr>
                <a:schemeClr val="accent2"/>
              </a:buClr>
            </a:pPr>
            <a:r>
              <a:rPr lang="en-US"/>
              <a:t>Doing this may result in time- and energy-saving shortcuts.  In some cases a lengthy, drawn-out analysis may not be necessary.  </a:t>
            </a:r>
          </a:p>
          <a:p>
            <a:pPr marL="609600" indent="-609600" eaLnBrk="1" hangingPunct="1">
              <a:buClr>
                <a:schemeClr val="accent2"/>
              </a:buClr>
            </a:pPr>
            <a:r>
              <a:rPr lang="en-US"/>
              <a:t>A single application of a fundamental law of circuit analysis may result in the desired solution.</a:t>
            </a:r>
          </a:p>
        </p:txBody>
      </p:sp>
      <p:sp>
        <p:nvSpPr>
          <p:cNvPr id="4" name="Slide Number Placeholder 3"/>
          <p:cNvSpPr>
            <a:spLocks noGrp="1"/>
          </p:cNvSpPr>
          <p:nvPr>
            <p:ph type="sldNum" sz="quarter" idx="12"/>
          </p:nvPr>
        </p:nvSpPr>
        <p:spPr/>
        <p:txBody>
          <a:bodyPr/>
          <a:lstStyle/>
          <a:p>
            <a:pPr>
              <a:defRPr/>
            </a:pPr>
            <a:fld id="{E7F36C7A-2B8F-4239-9130-62C4D32F4962}" type="slidenum">
              <a:rPr lang="en-US" smtClean="0"/>
              <a:pPr>
                <a:defRPr/>
              </a:pPr>
              <a:t>3</a:t>
            </a:fld>
            <a:endParaRPr lang="en-US"/>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21507"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21508" name="Rectangle 4"/>
          <p:cNvSpPr>
            <a:spLocks noGrp="1" noChangeArrowheads="1"/>
          </p:cNvSpPr>
          <p:nvPr>
            <p:ph type="title"/>
          </p:nvPr>
        </p:nvSpPr>
        <p:spPr>
          <a:xfrm>
            <a:off x="685800" y="228600"/>
            <a:ext cx="7772400" cy="1143000"/>
          </a:xfrm>
        </p:spPr>
        <p:txBody>
          <a:bodyPr lIns="90487" tIns="44450" rIns="90487" bIns="44450"/>
          <a:lstStyle/>
          <a:p>
            <a:pPr eaLnBrk="1" hangingPunct="1"/>
            <a:r>
              <a:rPr lang="en-US"/>
              <a:t>Introduction</a:t>
            </a:r>
          </a:p>
        </p:txBody>
      </p:sp>
      <p:sp>
        <p:nvSpPr>
          <p:cNvPr id="21509" name="Rectangle 5"/>
          <p:cNvSpPr>
            <a:spLocks noGrp="1" noChangeArrowheads="1"/>
          </p:cNvSpPr>
          <p:nvPr>
            <p:ph type="body" idx="1"/>
          </p:nvPr>
        </p:nvSpPr>
        <p:spPr>
          <a:xfrm>
            <a:off x="685800" y="1371600"/>
            <a:ext cx="7586663" cy="4724400"/>
          </a:xfrm>
        </p:spPr>
        <p:txBody>
          <a:bodyPr lIns="90487" tIns="44450" rIns="90487" bIns="44450"/>
          <a:lstStyle/>
          <a:p>
            <a:pPr marL="609600" indent="-609600" eaLnBrk="1" hangingPunct="1">
              <a:buClr>
                <a:schemeClr val="accent2"/>
              </a:buClr>
            </a:pPr>
            <a:r>
              <a:rPr lang="en-US" sz="2600"/>
              <a:t>After the overall approach has been determined, consider each branch involved in your method independently before tying them together in series-parallel combinations. </a:t>
            </a:r>
          </a:p>
          <a:p>
            <a:pPr marL="609600" indent="-609600" eaLnBrk="1" hangingPunct="1">
              <a:buClr>
                <a:schemeClr val="accent2"/>
              </a:buClr>
            </a:pPr>
            <a:r>
              <a:rPr lang="en-US" sz="2600"/>
              <a:t> In most cases, work back from the obvious series and parallel combinations to the source to determine the total impedance of the network.  </a:t>
            </a:r>
          </a:p>
          <a:p>
            <a:pPr marL="609600" indent="-609600" eaLnBrk="1" hangingPunct="1">
              <a:buClr>
                <a:schemeClr val="accent2"/>
              </a:buClr>
            </a:pPr>
            <a:r>
              <a:rPr lang="en-US" sz="2600"/>
              <a:t>The source current can then be determined, and the path back to specific unknowns can be defined</a:t>
            </a:r>
          </a:p>
        </p:txBody>
      </p:sp>
      <p:sp>
        <p:nvSpPr>
          <p:cNvPr id="6" name="Slide Number Placeholder 5"/>
          <p:cNvSpPr>
            <a:spLocks noGrp="1"/>
          </p:cNvSpPr>
          <p:nvPr>
            <p:ph type="sldNum" sz="quarter" idx="12"/>
          </p:nvPr>
        </p:nvSpPr>
        <p:spPr/>
        <p:txBody>
          <a:bodyPr/>
          <a:lstStyle/>
          <a:p>
            <a:pPr>
              <a:defRPr/>
            </a:pPr>
            <a:fld id="{1097D445-9DD0-4262-AC92-9D766554CA1E}" type="slidenum">
              <a:rPr lang="en-US" smtClean="0"/>
              <a:pPr>
                <a:defRPr/>
              </a:pPr>
              <a:t>4</a:t>
            </a:fld>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22531"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22532" name="Rectangle 4"/>
          <p:cNvSpPr>
            <a:spLocks noGrp="1" noChangeArrowheads="1"/>
          </p:cNvSpPr>
          <p:nvPr>
            <p:ph type="title"/>
          </p:nvPr>
        </p:nvSpPr>
        <p:spPr>
          <a:xfrm>
            <a:off x="685800" y="228600"/>
            <a:ext cx="7772400" cy="1143000"/>
          </a:xfrm>
        </p:spPr>
        <p:txBody>
          <a:bodyPr lIns="90487" tIns="44450" rIns="90487" bIns="44450"/>
          <a:lstStyle/>
          <a:p>
            <a:pPr eaLnBrk="1" hangingPunct="1"/>
            <a:r>
              <a:rPr lang="en-US"/>
              <a:t>Introduction</a:t>
            </a:r>
          </a:p>
        </p:txBody>
      </p:sp>
      <p:sp>
        <p:nvSpPr>
          <p:cNvPr id="22533" name="Rectangle 5"/>
          <p:cNvSpPr>
            <a:spLocks noGrp="1" noChangeArrowheads="1"/>
          </p:cNvSpPr>
          <p:nvPr>
            <p:ph type="body" idx="1"/>
          </p:nvPr>
        </p:nvSpPr>
        <p:spPr>
          <a:xfrm>
            <a:off x="304800" y="1447800"/>
            <a:ext cx="8610600" cy="4648200"/>
          </a:xfrm>
        </p:spPr>
        <p:txBody>
          <a:bodyPr lIns="90487" tIns="44450" rIns="90487" bIns="44450"/>
          <a:lstStyle/>
          <a:p>
            <a:pPr marL="609600" indent="-609600" eaLnBrk="1" hangingPunct="1">
              <a:buClr>
                <a:schemeClr val="accent2"/>
              </a:buClr>
            </a:pPr>
            <a:r>
              <a:rPr lang="en-US"/>
              <a:t>When you have arrived at a solution check to see that it is reasonable by considering the magnitudes of the energy source and the elements in the circuit.  If not, either solve the network using another approach, or check over your work very carefully.  At this point a computer solution can be an invaluable asset in the validation process.</a:t>
            </a:r>
          </a:p>
        </p:txBody>
      </p:sp>
      <p:sp>
        <p:nvSpPr>
          <p:cNvPr id="6" name="Slide Number Placeholder 5"/>
          <p:cNvSpPr>
            <a:spLocks noGrp="1"/>
          </p:cNvSpPr>
          <p:nvPr>
            <p:ph type="sldNum" sz="quarter" idx="12"/>
          </p:nvPr>
        </p:nvSpPr>
        <p:spPr/>
        <p:txBody>
          <a:bodyPr/>
          <a:lstStyle/>
          <a:p>
            <a:pPr>
              <a:defRPr/>
            </a:pPr>
            <a:fld id="{743B957C-9518-4247-8DF5-E825D52AB375}" type="slidenum">
              <a:rPr lang="en-US" smtClean="0"/>
              <a:pPr>
                <a:defRPr/>
              </a:pPr>
              <a:t>5</a:t>
            </a:fld>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283325"/>
            <a:ext cx="1905000" cy="457200"/>
          </a:xfrm>
          <a:prstGeom prst="rect">
            <a:avLst/>
          </a:prstGeom>
          <a:noFill/>
          <a:ln w="12700">
            <a:noFill/>
            <a:miter lim="800000"/>
            <a:headEnd/>
            <a:tailEnd/>
          </a:ln>
        </p:spPr>
        <p:txBody>
          <a:bodyPr wrap="none" anchor="ctr"/>
          <a:lstStyle/>
          <a:p>
            <a:endParaRPr lang="en-US"/>
          </a:p>
        </p:txBody>
      </p:sp>
      <p:sp>
        <p:nvSpPr>
          <p:cNvPr id="23555" name="Rectangle 3"/>
          <p:cNvSpPr>
            <a:spLocks noChangeArrowheads="1"/>
          </p:cNvSpPr>
          <p:nvPr/>
        </p:nvSpPr>
        <p:spPr bwMode="auto">
          <a:xfrm>
            <a:off x="3124200" y="6283325"/>
            <a:ext cx="2895600" cy="457200"/>
          </a:xfrm>
          <a:prstGeom prst="rect">
            <a:avLst/>
          </a:prstGeom>
          <a:noFill/>
          <a:ln w="12700">
            <a:noFill/>
            <a:miter lim="800000"/>
            <a:headEnd/>
            <a:tailEnd/>
          </a:ln>
        </p:spPr>
        <p:txBody>
          <a:bodyPr wrap="none" anchor="ctr"/>
          <a:lstStyle/>
          <a:p>
            <a:endParaRPr lang="en-US"/>
          </a:p>
        </p:txBody>
      </p:sp>
      <p:sp>
        <p:nvSpPr>
          <p:cNvPr id="23556" name="Rectangle 4"/>
          <p:cNvSpPr>
            <a:spLocks noGrp="1" noChangeArrowheads="1"/>
          </p:cNvSpPr>
          <p:nvPr>
            <p:ph type="title"/>
          </p:nvPr>
        </p:nvSpPr>
        <p:spPr>
          <a:xfrm>
            <a:off x="790575" y="381000"/>
            <a:ext cx="7772400" cy="914400"/>
          </a:xfrm>
        </p:spPr>
        <p:txBody>
          <a:bodyPr lIns="90487" tIns="44450" rIns="90487" bIns="44450"/>
          <a:lstStyle/>
          <a:p>
            <a:pPr eaLnBrk="1" hangingPunct="1"/>
            <a:r>
              <a:rPr lang="en-US"/>
              <a:t>16.2 – Illustrative Examples</a:t>
            </a:r>
          </a:p>
        </p:txBody>
      </p:sp>
      <p:sp>
        <p:nvSpPr>
          <p:cNvPr id="23557" name="Rectangle 5"/>
          <p:cNvSpPr>
            <a:spLocks noGrp="1" noChangeArrowheads="1"/>
          </p:cNvSpPr>
          <p:nvPr>
            <p:ph type="body" sz="half" idx="2"/>
          </p:nvPr>
        </p:nvSpPr>
        <p:spPr>
          <a:xfrm>
            <a:off x="0" y="1295400"/>
            <a:ext cx="7239000" cy="2895600"/>
          </a:xfrm>
        </p:spPr>
        <p:txBody>
          <a:bodyPr lIns="90487" tIns="44450" rIns="90487" bIns="44450"/>
          <a:lstStyle/>
          <a:p>
            <a:pPr marL="990600" lvl="1" indent="-266700" eaLnBrk="1" hangingPunct="1">
              <a:lnSpc>
                <a:spcPct val="90000"/>
              </a:lnSpc>
              <a:buClr>
                <a:schemeClr val="tx1"/>
              </a:buClr>
              <a:buFont typeface="Wingdings" pitchFamily="2" charset="2"/>
              <a:buNone/>
            </a:pPr>
            <a:r>
              <a:rPr lang="en-US"/>
              <a:t>Example 16.1</a:t>
            </a:r>
          </a:p>
          <a:p>
            <a:pPr marL="990600" lvl="1" indent="-266700" eaLnBrk="1" hangingPunct="1">
              <a:lnSpc>
                <a:spcPct val="90000"/>
              </a:lnSpc>
              <a:buFont typeface="Wingdings" pitchFamily="2" charset="2"/>
              <a:buChar char="_"/>
            </a:pPr>
            <a:r>
              <a:rPr lang="en-US" sz="2000"/>
              <a:t>Calculate Z</a:t>
            </a:r>
            <a:r>
              <a:rPr lang="en-US" sz="1500" i="1" baseline="-25000"/>
              <a:t>T</a:t>
            </a:r>
            <a:r>
              <a:rPr lang="en-US" sz="2000"/>
              <a:t>.</a:t>
            </a:r>
          </a:p>
          <a:p>
            <a:pPr marL="990600" lvl="1" indent="-266700" eaLnBrk="1" hangingPunct="1">
              <a:lnSpc>
                <a:spcPct val="90000"/>
              </a:lnSpc>
              <a:buFont typeface="Wingdings" pitchFamily="2" charset="2"/>
              <a:buChar char="_"/>
            </a:pPr>
            <a:r>
              <a:rPr lang="en-US" sz="2000"/>
              <a:t>Determine I</a:t>
            </a:r>
            <a:r>
              <a:rPr lang="en-US" sz="1500" i="1" baseline="-25000"/>
              <a:t>S</a:t>
            </a:r>
            <a:r>
              <a:rPr lang="en-US" sz="2000"/>
              <a:t>.</a:t>
            </a:r>
          </a:p>
          <a:p>
            <a:pPr marL="990600" lvl="1" indent="-266700" eaLnBrk="1" hangingPunct="1">
              <a:lnSpc>
                <a:spcPct val="90000"/>
              </a:lnSpc>
              <a:buFont typeface="Wingdings" pitchFamily="2" charset="2"/>
              <a:buChar char="_"/>
            </a:pPr>
            <a:r>
              <a:rPr lang="en-US" sz="2000"/>
              <a:t>Calculate V</a:t>
            </a:r>
            <a:r>
              <a:rPr lang="en-US" sz="1500" i="1" baseline="-25000"/>
              <a:t>R</a:t>
            </a:r>
            <a:r>
              <a:rPr lang="en-US" sz="2000"/>
              <a:t> and V</a:t>
            </a:r>
            <a:r>
              <a:rPr lang="en-US" sz="1500" i="1" baseline="-25000"/>
              <a:t>c</a:t>
            </a:r>
            <a:r>
              <a:rPr lang="en-US" sz="2000"/>
              <a:t>. </a:t>
            </a:r>
          </a:p>
          <a:p>
            <a:pPr marL="990600" lvl="1" indent="-266700" eaLnBrk="1" hangingPunct="1">
              <a:lnSpc>
                <a:spcPct val="90000"/>
              </a:lnSpc>
              <a:buFont typeface="Wingdings" pitchFamily="2" charset="2"/>
              <a:buChar char="_"/>
            </a:pPr>
            <a:r>
              <a:rPr lang="en-US" sz="2000"/>
              <a:t>Find I</a:t>
            </a:r>
            <a:r>
              <a:rPr lang="en-US" sz="1500" i="1" baseline="-25000"/>
              <a:t>C</a:t>
            </a:r>
            <a:r>
              <a:rPr lang="en-US" sz="2000"/>
              <a:t>.</a:t>
            </a:r>
          </a:p>
          <a:p>
            <a:pPr marL="990600" lvl="1" indent="-266700" eaLnBrk="1" hangingPunct="1">
              <a:lnSpc>
                <a:spcPct val="90000"/>
              </a:lnSpc>
              <a:buFont typeface="Wingdings" pitchFamily="2" charset="2"/>
              <a:buChar char="_"/>
            </a:pPr>
            <a:r>
              <a:rPr lang="en-US" sz="2000"/>
              <a:t>Computer the power </a:t>
            </a:r>
          </a:p>
          <a:p>
            <a:pPr marL="990600" lvl="1" indent="-266700" eaLnBrk="1" hangingPunct="1">
              <a:lnSpc>
                <a:spcPct val="90000"/>
              </a:lnSpc>
              <a:buFont typeface="Wingdings" pitchFamily="2" charset="2"/>
              <a:buNone/>
            </a:pPr>
            <a:r>
              <a:rPr lang="en-US" sz="2000"/>
              <a:t>     delivered.</a:t>
            </a:r>
          </a:p>
          <a:p>
            <a:pPr marL="990600" lvl="1" indent="-266700" eaLnBrk="1" hangingPunct="1">
              <a:lnSpc>
                <a:spcPct val="90000"/>
              </a:lnSpc>
              <a:buFont typeface="Wingdings" pitchFamily="2" charset="2"/>
              <a:buChar char="_"/>
            </a:pPr>
            <a:r>
              <a:rPr lang="en-US" sz="2000"/>
              <a:t>Find F</a:t>
            </a:r>
            <a:r>
              <a:rPr lang="en-US" sz="1500" i="1" baseline="-25000"/>
              <a:t>p</a:t>
            </a:r>
            <a:r>
              <a:rPr lang="en-US" sz="2000"/>
              <a:t> of the network.</a:t>
            </a:r>
          </a:p>
        </p:txBody>
      </p:sp>
      <p:pic>
        <p:nvPicPr>
          <p:cNvPr id="23558" name="Picture 6"/>
          <p:cNvPicPr>
            <a:picLocks noChangeArrowheads="1"/>
          </p:cNvPicPr>
          <p:nvPr/>
        </p:nvPicPr>
        <p:blipFill>
          <a:blip r:embed="rId3"/>
          <a:srcRect b="17432"/>
          <a:stretch>
            <a:fillRect/>
          </a:stretch>
        </p:blipFill>
        <p:spPr bwMode="auto">
          <a:xfrm>
            <a:off x="3635375" y="2924175"/>
            <a:ext cx="4927600" cy="2971800"/>
          </a:xfrm>
          <a:prstGeom prst="rect">
            <a:avLst/>
          </a:prstGeom>
          <a:noFill/>
          <a:ln w="12700">
            <a:noFill/>
            <a:miter lim="800000"/>
            <a:headEnd/>
            <a:tailEnd/>
          </a:ln>
        </p:spPr>
      </p:pic>
      <p:sp>
        <p:nvSpPr>
          <p:cNvPr id="7" name="Slide Number Placeholder 6"/>
          <p:cNvSpPr>
            <a:spLocks noGrp="1"/>
          </p:cNvSpPr>
          <p:nvPr>
            <p:ph type="sldNum" sz="quarter" idx="12"/>
          </p:nvPr>
        </p:nvSpPr>
        <p:spPr/>
        <p:txBody>
          <a:bodyPr/>
          <a:lstStyle/>
          <a:p>
            <a:pPr>
              <a:defRPr/>
            </a:pPr>
            <a:fld id="{068186CE-5B14-42B0-ADC0-8F4B4E0A4DAB}" type="slidenum">
              <a:rPr lang="en-AU" altLang="en-US" smtClean="0"/>
              <a:pPr>
                <a:defRPr/>
              </a:pPr>
              <a:t>6</a:t>
            </a:fld>
            <a:endParaRPr lang="en-AU" altLang="en-US"/>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74D3B333-6A62-4E0A-96B7-391A42FEE627}"/>
                  </a:ext>
                </a:extLst>
              </p14:cNvPr>
              <p14:cNvContentPartPr/>
              <p14:nvPr/>
            </p14:nvContentPartPr>
            <p14:xfrm>
              <a:off x="4252633" y="1230824"/>
              <a:ext cx="1726560" cy="868680"/>
            </p14:xfrm>
          </p:contentPart>
        </mc:Choice>
        <mc:Fallback xmlns="">
          <p:pic>
            <p:nvPicPr>
              <p:cNvPr id="19" name="Ink 18">
                <a:extLst>
                  <a:ext uri="{FF2B5EF4-FFF2-40B4-BE49-F238E27FC236}">
                    <a16:creationId xmlns:a16="http://schemas.microsoft.com/office/drawing/2014/main" id="{74D3B333-6A62-4E0A-96B7-391A42FEE627}"/>
                  </a:ext>
                </a:extLst>
              </p:cNvPr>
              <p:cNvPicPr/>
              <p:nvPr/>
            </p:nvPicPr>
            <p:blipFill>
              <a:blip r:embed="rId5"/>
              <a:stretch>
                <a:fillRect/>
              </a:stretch>
            </p:blipFill>
            <p:spPr>
              <a:xfrm>
                <a:off x="4243993" y="1222184"/>
                <a:ext cx="1744200" cy="886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F5963B44-82BD-4D11-B5FC-B438F3C789C9}"/>
                  </a:ext>
                </a:extLst>
              </p14:cNvPr>
              <p14:cNvContentPartPr/>
              <p14:nvPr/>
            </p14:nvContentPartPr>
            <p14:xfrm>
              <a:off x="5539993" y="2509904"/>
              <a:ext cx="2707200" cy="2754360"/>
            </p14:xfrm>
          </p:contentPart>
        </mc:Choice>
        <mc:Fallback xmlns="">
          <p:pic>
            <p:nvPicPr>
              <p:cNvPr id="26" name="Ink 25">
                <a:extLst>
                  <a:ext uri="{FF2B5EF4-FFF2-40B4-BE49-F238E27FC236}">
                    <a16:creationId xmlns:a16="http://schemas.microsoft.com/office/drawing/2014/main" id="{F5963B44-82BD-4D11-B5FC-B438F3C789C9}"/>
                  </a:ext>
                </a:extLst>
              </p:cNvPr>
              <p:cNvPicPr/>
              <p:nvPr/>
            </p:nvPicPr>
            <p:blipFill>
              <a:blip r:embed="rId7"/>
              <a:stretch>
                <a:fillRect/>
              </a:stretch>
            </p:blipFill>
            <p:spPr>
              <a:xfrm>
                <a:off x="5530993" y="2501264"/>
                <a:ext cx="2724840" cy="2772000"/>
              </a:xfrm>
              <a:prstGeom prst="rect">
                <a:avLst/>
              </a:prstGeom>
            </p:spPr>
          </p:pic>
        </mc:Fallback>
      </mc:AlternateContent>
    </p:spTree>
  </p:cSld>
  <p:clrMapOvr>
    <a:masterClrMapping/>
  </p:clrMapOvr>
  <p:transition spd="slow" advTm="5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88963" y="806450"/>
            <a:ext cx="7759700" cy="684213"/>
          </a:xfrm>
        </p:spPr>
        <p:txBody>
          <a:bodyPr/>
          <a:lstStyle/>
          <a:p>
            <a:r>
              <a:rPr lang="en-AU"/>
              <a:t>Example solution</a:t>
            </a:r>
          </a:p>
        </p:txBody>
      </p:sp>
      <p:pic>
        <p:nvPicPr>
          <p:cNvPr id="24579" name="Picture 3"/>
          <p:cNvPicPr>
            <a:picLocks noGrp="1" noChangeAspect="1" noChangeArrowheads="1"/>
          </p:cNvPicPr>
          <p:nvPr>
            <p:ph idx="1"/>
          </p:nvPr>
        </p:nvPicPr>
        <p:blipFill>
          <a:blip r:embed="rId2"/>
          <a:srcRect/>
          <a:stretch>
            <a:fillRect/>
          </a:stretch>
        </p:blipFill>
        <p:spPr>
          <a:xfrm>
            <a:off x="1714500" y="1700213"/>
            <a:ext cx="4586288" cy="3600450"/>
          </a:xfrm>
        </p:spPr>
      </p:pic>
      <p:sp>
        <p:nvSpPr>
          <p:cNvPr id="4" name="Slide Number Placeholder 3"/>
          <p:cNvSpPr>
            <a:spLocks noGrp="1"/>
          </p:cNvSpPr>
          <p:nvPr>
            <p:ph type="sldNum" sz="quarter" idx="12"/>
          </p:nvPr>
        </p:nvSpPr>
        <p:spPr/>
        <p:txBody>
          <a:bodyPr/>
          <a:lstStyle/>
          <a:p>
            <a:pPr>
              <a:defRPr/>
            </a:pPr>
            <a:fld id="{97A4D79F-BFE8-4D1D-A479-01FA3B85D20D}" type="slidenum">
              <a:rPr lang="en-US" smtClean="0"/>
              <a:pPr>
                <a:defRPr/>
              </a:pPr>
              <a:t>7</a:t>
            </a:fld>
            <a:endParaRPr lang="en-US"/>
          </a:p>
        </p:txBody>
      </p:sp>
    </p:spTree>
  </p:cSld>
  <p:clrMapOvr>
    <a:masterClrMapping/>
  </p:clrMapOvr>
  <p:transition spd="slow" advTm="5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731838" y="873125"/>
            <a:ext cx="7759700" cy="684213"/>
          </a:xfrm>
        </p:spPr>
        <p:txBody>
          <a:bodyPr/>
          <a:lstStyle/>
          <a:p>
            <a:r>
              <a:rPr lang="en-AU"/>
              <a:t>Example continued</a:t>
            </a:r>
          </a:p>
        </p:txBody>
      </p:sp>
      <p:pic>
        <p:nvPicPr>
          <p:cNvPr id="25603" name="Picture 2"/>
          <p:cNvPicPr>
            <a:picLocks noGrp="1" noChangeAspect="1" noChangeArrowheads="1"/>
          </p:cNvPicPr>
          <p:nvPr>
            <p:ph idx="1"/>
          </p:nvPr>
        </p:nvPicPr>
        <p:blipFill>
          <a:blip r:embed="rId2"/>
          <a:srcRect/>
          <a:stretch>
            <a:fillRect/>
          </a:stretch>
        </p:blipFill>
        <p:spPr>
          <a:xfrm>
            <a:off x="1403350" y="1557338"/>
            <a:ext cx="7088188" cy="4303712"/>
          </a:xfrm>
        </p:spPr>
      </p:pic>
      <p:sp>
        <p:nvSpPr>
          <p:cNvPr id="4" name="Slide Number Placeholder 3"/>
          <p:cNvSpPr>
            <a:spLocks noGrp="1"/>
          </p:cNvSpPr>
          <p:nvPr>
            <p:ph type="sldNum" sz="quarter" idx="12"/>
          </p:nvPr>
        </p:nvSpPr>
        <p:spPr/>
        <p:txBody>
          <a:bodyPr/>
          <a:lstStyle/>
          <a:p>
            <a:pPr>
              <a:defRPr/>
            </a:pPr>
            <a:fld id="{74EF1023-9F16-496C-8FEA-4B9345BB4C7F}" type="slidenum">
              <a:rPr lang="en-US" smtClean="0"/>
              <a:pPr>
                <a:defRPr/>
              </a:pPr>
              <a:t>8</a:t>
            </a:fld>
            <a:endParaRPr lang="en-US"/>
          </a:p>
        </p:txBody>
      </p:sp>
      <mc:AlternateContent xmlns:mc="http://schemas.openxmlformats.org/markup-compatibility/2006" xmlns:p14="http://schemas.microsoft.com/office/powerpoint/2010/main">
        <mc:Choice Requires="p14">
          <p:contentPart p14:bwMode="auto" r:id="rId3">
            <p14:nvContentPartPr>
              <p14:cNvPr id="25611" name="Ink 25610">
                <a:extLst>
                  <a:ext uri="{FF2B5EF4-FFF2-40B4-BE49-F238E27FC236}">
                    <a16:creationId xmlns:a16="http://schemas.microsoft.com/office/drawing/2014/main" id="{6925B8BD-078A-4834-BFA1-7438A02BCBE3}"/>
                  </a:ext>
                </a:extLst>
              </p14:cNvPr>
              <p14:cNvContentPartPr/>
              <p14:nvPr/>
            </p14:nvContentPartPr>
            <p14:xfrm>
              <a:off x="8616913" y="4299277"/>
              <a:ext cx="290160" cy="231120"/>
            </p14:xfrm>
          </p:contentPart>
        </mc:Choice>
        <mc:Fallback xmlns="">
          <p:pic>
            <p:nvPicPr>
              <p:cNvPr id="25611" name="Ink 25610">
                <a:extLst>
                  <a:ext uri="{FF2B5EF4-FFF2-40B4-BE49-F238E27FC236}">
                    <a16:creationId xmlns:a16="http://schemas.microsoft.com/office/drawing/2014/main" id="{6925B8BD-078A-4834-BFA1-7438A02BCBE3}"/>
                  </a:ext>
                </a:extLst>
              </p:cNvPr>
              <p:cNvPicPr/>
              <p:nvPr/>
            </p:nvPicPr>
            <p:blipFill>
              <a:blip r:embed="rId4"/>
              <a:stretch>
                <a:fillRect/>
              </a:stretch>
            </p:blipFill>
            <p:spPr>
              <a:xfrm>
                <a:off x="8607913" y="4290277"/>
                <a:ext cx="3078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617" name="Ink 25616">
                <a:extLst>
                  <a:ext uri="{FF2B5EF4-FFF2-40B4-BE49-F238E27FC236}">
                    <a16:creationId xmlns:a16="http://schemas.microsoft.com/office/drawing/2014/main" id="{02B0C753-CCDB-4662-BAFE-9DE92CD5A5CD}"/>
                  </a:ext>
                </a:extLst>
              </p14:cNvPr>
              <p14:cNvContentPartPr/>
              <p14:nvPr/>
            </p14:nvContentPartPr>
            <p14:xfrm>
              <a:off x="1765033" y="2019037"/>
              <a:ext cx="6717600" cy="3007800"/>
            </p14:xfrm>
          </p:contentPart>
        </mc:Choice>
        <mc:Fallback xmlns="">
          <p:pic>
            <p:nvPicPr>
              <p:cNvPr id="25617" name="Ink 25616">
                <a:extLst>
                  <a:ext uri="{FF2B5EF4-FFF2-40B4-BE49-F238E27FC236}">
                    <a16:creationId xmlns:a16="http://schemas.microsoft.com/office/drawing/2014/main" id="{02B0C753-CCDB-4662-BAFE-9DE92CD5A5CD}"/>
                  </a:ext>
                </a:extLst>
              </p:cNvPr>
              <p:cNvPicPr/>
              <p:nvPr/>
            </p:nvPicPr>
            <p:blipFill>
              <a:blip r:embed="rId6"/>
              <a:stretch>
                <a:fillRect/>
              </a:stretch>
            </p:blipFill>
            <p:spPr>
              <a:xfrm>
                <a:off x="1756033" y="2010397"/>
                <a:ext cx="6735240" cy="3025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630" name="Ink 25629">
                <a:extLst>
                  <a:ext uri="{FF2B5EF4-FFF2-40B4-BE49-F238E27FC236}">
                    <a16:creationId xmlns:a16="http://schemas.microsoft.com/office/drawing/2014/main" id="{11207A85-5FEA-4FF9-A28F-0A9AE1C6D557}"/>
                  </a:ext>
                </a:extLst>
              </p14:cNvPr>
              <p14:cNvContentPartPr/>
              <p14:nvPr/>
            </p14:nvContentPartPr>
            <p14:xfrm>
              <a:off x="8738233" y="4742797"/>
              <a:ext cx="633600" cy="279000"/>
            </p14:xfrm>
          </p:contentPart>
        </mc:Choice>
        <mc:Fallback xmlns="">
          <p:pic>
            <p:nvPicPr>
              <p:cNvPr id="25630" name="Ink 25629">
                <a:extLst>
                  <a:ext uri="{FF2B5EF4-FFF2-40B4-BE49-F238E27FC236}">
                    <a16:creationId xmlns:a16="http://schemas.microsoft.com/office/drawing/2014/main" id="{11207A85-5FEA-4FF9-A28F-0A9AE1C6D557}"/>
                  </a:ext>
                </a:extLst>
              </p:cNvPr>
              <p:cNvPicPr/>
              <p:nvPr/>
            </p:nvPicPr>
            <p:blipFill>
              <a:blip r:embed="rId8"/>
              <a:stretch>
                <a:fillRect/>
              </a:stretch>
            </p:blipFill>
            <p:spPr>
              <a:xfrm>
                <a:off x="8729593" y="4734146"/>
                <a:ext cx="651240" cy="29666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632" name="Ink 25631">
                <a:extLst>
                  <a:ext uri="{FF2B5EF4-FFF2-40B4-BE49-F238E27FC236}">
                    <a16:creationId xmlns:a16="http://schemas.microsoft.com/office/drawing/2014/main" id="{760B4FC9-811F-497F-ABE9-6061857FEBCF}"/>
                  </a:ext>
                </a:extLst>
              </p14:cNvPr>
              <p14:cNvContentPartPr/>
              <p14:nvPr/>
            </p14:nvContentPartPr>
            <p14:xfrm>
              <a:off x="7919233" y="5175877"/>
              <a:ext cx="1505520" cy="379080"/>
            </p14:xfrm>
          </p:contentPart>
        </mc:Choice>
        <mc:Fallback xmlns="">
          <p:pic>
            <p:nvPicPr>
              <p:cNvPr id="25632" name="Ink 25631">
                <a:extLst>
                  <a:ext uri="{FF2B5EF4-FFF2-40B4-BE49-F238E27FC236}">
                    <a16:creationId xmlns:a16="http://schemas.microsoft.com/office/drawing/2014/main" id="{760B4FC9-811F-497F-ABE9-6061857FEBCF}"/>
                  </a:ext>
                </a:extLst>
              </p:cNvPr>
              <p:cNvPicPr/>
              <p:nvPr/>
            </p:nvPicPr>
            <p:blipFill>
              <a:blip r:embed="rId10"/>
              <a:stretch>
                <a:fillRect/>
              </a:stretch>
            </p:blipFill>
            <p:spPr>
              <a:xfrm>
                <a:off x="7910233" y="5166877"/>
                <a:ext cx="1523160" cy="396720"/>
              </a:xfrm>
              <a:prstGeom prst="rect">
                <a:avLst/>
              </a:prstGeom>
            </p:spPr>
          </p:pic>
        </mc:Fallback>
      </mc:AlternateContent>
    </p:spTree>
  </p:cSld>
  <p:clrMapOvr>
    <a:masterClrMapping/>
  </p:clrMapOvr>
  <p:transition spd="slow" advTm="5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93700" y="657225"/>
            <a:ext cx="7759700" cy="684213"/>
          </a:xfrm>
        </p:spPr>
        <p:txBody>
          <a:bodyPr/>
          <a:lstStyle/>
          <a:p>
            <a:r>
              <a:rPr lang="en-AU"/>
              <a:t>Example Continued</a:t>
            </a:r>
          </a:p>
        </p:txBody>
      </p:sp>
      <p:pic>
        <p:nvPicPr>
          <p:cNvPr id="26627" name="Picture 2"/>
          <p:cNvPicPr>
            <a:picLocks noGrp="1" noChangeAspect="1" noChangeArrowheads="1"/>
          </p:cNvPicPr>
          <p:nvPr>
            <p:ph idx="1"/>
          </p:nvPr>
        </p:nvPicPr>
        <p:blipFill>
          <a:blip r:embed="rId2"/>
          <a:srcRect/>
          <a:stretch>
            <a:fillRect/>
          </a:stretch>
        </p:blipFill>
        <p:spPr>
          <a:xfrm>
            <a:off x="1116013" y="1341438"/>
            <a:ext cx="6904037" cy="4405312"/>
          </a:xfrm>
        </p:spPr>
      </p:pic>
      <p:sp>
        <p:nvSpPr>
          <p:cNvPr id="4" name="Slide Number Placeholder 3"/>
          <p:cNvSpPr>
            <a:spLocks noGrp="1"/>
          </p:cNvSpPr>
          <p:nvPr>
            <p:ph type="sldNum" sz="quarter" idx="12"/>
          </p:nvPr>
        </p:nvSpPr>
        <p:spPr/>
        <p:txBody>
          <a:bodyPr/>
          <a:lstStyle/>
          <a:p>
            <a:pPr>
              <a:defRPr/>
            </a:pPr>
            <a:fld id="{0B32CB49-21F4-4B63-AA11-B755A207D9BD}" type="slidenum">
              <a:rPr lang="en-US" smtClean="0"/>
              <a:pPr>
                <a:defRPr/>
              </a:pPr>
              <a:t>9</a:t>
            </a:fld>
            <a:endParaRPr lang="en-US"/>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107B43BF-4084-4B5F-A968-76E588B2742D}"/>
                  </a:ext>
                </a:extLst>
              </p14:cNvPr>
              <p14:cNvContentPartPr/>
              <p14:nvPr/>
            </p14:nvContentPartPr>
            <p14:xfrm>
              <a:off x="8403073" y="3839979"/>
              <a:ext cx="750600" cy="414720"/>
            </p14:xfrm>
          </p:contentPart>
        </mc:Choice>
        <mc:Fallback xmlns="">
          <p:pic>
            <p:nvPicPr>
              <p:cNvPr id="15" name="Ink 14">
                <a:extLst>
                  <a:ext uri="{FF2B5EF4-FFF2-40B4-BE49-F238E27FC236}">
                    <a16:creationId xmlns:a16="http://schemas.microsoft.com/office/drawing/2014/main" id="{107B43BF-4084-4B5F-A968-76E588B2742D}"/>
                  </a:ext>
                </a:extLst>
              </p:cNvPr>
              <p:cNvPicPr/>
              <p:nvPr/>
            </p:nvPicPr>
            <p:blipFill>
              <a:blip r:embed="rId4"/>
              <a:stretch>
                <a:fillRect/>
              </a:stretch>
            </p:blipFill>
            <p:spPr>
              <a:xfrm>
                <a:off x="8394073" y="3831339"/>
                <a:ext cx="76824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656A3269-F290-4908-8C15-2B0D38715A35}"/>
                  </a:ext>
                </a:extLst>
              </p14:cNvPr>
              <p14:cNvContentPartPr/>
              <p14:nvPr/>
            </p14:nvContentPartPr>
            <p14:xfrm>
              <a:off x="7950193" y="3879579"/>
              <a:ext cx="296640" cy="387720"/>
            </p14:xfrm>
          </p:contentPart>
        </mc:Choice>
        <mc:Fallback xmlns="">
          <p:pic>
            <p:nvPicPr>
              <p:cNvPr id="16" name="Ink 15">
                <a:extLst>
                  <a:ext uri="{FF2B5EF4-FFF2-40B4-BE49-F238E27FC236}">
                    <a16:creationId xmlns:a16="http://schemas.microsoft.com/office/drawing/2014/main" id="{656A3269-F290-4908-8C15-2B0D38715A35}"/>
                  </a:ext>
                </a:extLst>
              </p:cNvPr>
              <p:cNvPicPr/>
              <p:nvPr/>
            </p:nvPicPr>
            <p:blipFill>
              <a:blip r:embed="rId6"/>
              <a:stretch>
                <a:fillRect/>
              </a:stretch>
            </p:blipFill>
            <p:spPr>
              <a:xfrm>
                <a:off x="7941553" y="3870939"/>
                <a:ext cx="31428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53320500-E870-4C6A-9DB1-719D86EDAA7D}"/>
                  </a:ext>
                </a:extLst>
              </p14:cNvPr>
              <p14:cNvContentPartPr/>
              <p14:nvPr/>
            </p14:nvContentPartPr>
            <p14:xfrm>
              <a:off x="3307273" y="3084339"/>
              <a:ext cx="3322800" cy="1904760"/>
            </p14:xfrm>
          </p:contentPart>
        </mc:Choice>
        <mc:Fallback xmlns="">
          <p:pic>
            <p:nvPicPr>
              <p:cNvPr id="24" name="Ink 23">
                <a:extLst>
                  <a:ext uri="{FF2B5EF4-FFF2-40B4-BE49-F238E27FC236}">
                    <a16:creationId xmlns:a16="http://schemas.microsoft.com/office/drawing/2014/main" id="{53320500-E870-4C6A-9DB1-719D86EDAA7D}"/>
                  </a:ext>
                </a:extLst>
              </p:cNvPr>
              <p:cNvPicPr/>
              <p:nvPr/>
            </p:nvPicPr>
            <p:blipFill>
              <a:blip r:embed="rId8"/>
              <a:stretch>
                <a:fillRect/>
              </a:stretch>
            </p:blipFill>
            <p:spPr>
              <a:xfrm>
                <a:off x="3298274" y="3075697"/>
                <a:ext cx="3340438" cy="192240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7DB1E856-31B7-4C97-B996-FF72BBDA5ED4}"/>
                  </a:ext>
                </a:extLst>
              </p14:cNvPr>
              <p14:cNvContentPartPr/>
              <p14:nvPr/>
            </p14:nvContentPartPr>
            <p14:xfrm>
              <a:off x="4188553" y="5327390"/>
              <a:ext cx="1784520" cy="549720"/>
            </p14:xfrm>
          </p:contentPart>
        </mc:Choice>
        <mc:Fallback xmlns="">
          <p:pic>
            <p:nvPicPr>
              <p:cNvPr id="30" name="Ink 29">
                <a:extLst>
                  <a:ext uri="{FF2B5EF4-FFF2-40B4-BE49-F238E27FC236}">
                    <a16:creationId xmlns:a16="http://schemas.microsoft.com/office/drawing/2014/main" id="{7DB1E856-31B7-4C97-B996-FF72BBDA5ED4}"/>
                  </a:ext>
                </a:extLst>
              </p:cNvPr>
              <p:cNvPicPr/>
              <p:nvPr/>
            </p:nvPicPr>
            <p:blipFill>
              <a:blip r:embed="rId10"/>
              <a:stretch>
                <a:fillRect/>
              </a:stretch>
            </p:blipFill>
            <p:spPr>
              <a:xfrm>
                <a:off x="4179911" y="5318390"/>
                <a:ext cx="1802164" cy="567360"/>
              </a:xfrm>
              <a:prstGeom prst="rect">
                <a:avLst/>
              </a:prstGeom>
            </p:spPr>
          </p:pic>
        </mc:Fallback>
      </mc:AlternateContent>
    </p:spTree>
  </p:cSld>
  <p:clrMapOvr>
    <a:masterClrMapping/>
  </p:clrMapOvr>
  <p:transition spd="slow" advTm="5000">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10229</TotalTime>
  <Words>755</Words>
  <Application>Microsoft Office PowerPoint</Application>
  <PresentationFormat>On-screen Show (4:3)</PresentationFormat>
  <Paragraphs>134</Paragraphs>
  <Slides>28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 New Roman</vt:lpstr>
      <vt:lpstr>Verdana</vt:lpstr>
      <vt:lpstr>Wingdings</vt:lpstr>
      <vt:lpstr>Office Theme</vt:lpstr>
      <vt:lpstr>PowerPoint Presentation</vt:lpstr>
      <vt:lpstr>16.1 – Introduction</vt:lpstr>
      <vt:lpstr>Introduction</vt:lpstr>
      <vt:lpstr>Introduction</vt:lpstr>
      <vt:lpstr>Introduction</vt:lpstr>
      <vt:lpstr>16.2 – Illustrative Examples</vt:lpstr>
      <vt:lpstr>Example solution</vt:lpstr>
      <vt:lpstr>Example continued</vt:lpstr>
      <vt:lpstr>Example Continued</vt:lpstr>
      <vt:lpstr>Illustrative Examples</vt:lpstr>
      <vt:lpstr>Example 16.2 solution</vt:lpstr>
      <vt:lpstr>Illustrative Examples</vt:lpstr>
      <vt:lpstr>Solution to example 16.4</vt:lpstr>
      <vt:lpstr>Illustrative Examples</vt:lpstr>
      <vt:lpstr>Solution to 16.4 continued</vt:lpstr>
      <vt:lpstr>16.3 – Ladder Networks</vt:lpstr>
      <vt:lpstr>Ladder Networks</vt:lpstr>
      <vt:lpstr>PowerPoint Presentation</vt:lpstr>
      <vt:lpstr>Series-Parallel Circuits</vt:lpstr>
      <vt:lpstr>Solution to 16.14</vt:lpstr>
      <vt:lpstr>Solution continued</vt:lpstr>
      <vt:lpstr>A word about nodal and mesh analysis </vt:lpstr>
      <vt:lpstr>PowerPoint Presentation</vt:lpstr>
      <vt:lpstr>Solution continued</vt:lpstr>
      <vt:lpstr>Solution continued</vt:lpstr>
      <vt:lpstr>16.5 – Applications</vt:lpstr>
      <vt:lpstr>Applications</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Curtis</dc:creator>
  <cp:lastModifiedBy>Mohamed Fareq Malek</cp:lastModifiedBy>
  <cp:revision>104</cp:revision>
  <cp:lastPrinted>2010-06-29T02:03:54Z</cp:lastPrinted>
  <dcterms:created xsi:type="dcterms:W3CDTF">2011-12-01T23:09:04Z</dcterms:created>
  <dcterms:modified xsi:type="dcterms:W3CDTF">2023-06-30T11:58:22Z</dcterms:modified>
</cp:coreProperties>
</file>