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27"/>
  </p:notesMasterIdLst>
  <p:sldIdLst>
    <p:sldId id="271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6" r:id="rId10"/>
    <p:sldId id="264" r:id="rId11"/>
    <p:sldId id="267" r:id="rId12"/>
    <p:sldId id="268" r:id="rId13"/>
    <p:sldId id="265" r:id="rId14"/>
    <p:sldId id="269" r:id="rId15"/>
    <p:sldId id="270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72" r:id="rId2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Sem Título" id="{26D659F2-62F0-488A-A31C-167F826908BF}">
          <p14:sldIdLst>
            <p14:sldId id="271"/>
            <p14:sldId id="257"/>
            <p14:sldId id="258"/>
            <p14:sldId id="260"/>
            <p14:sldId id="259"/>
            <p14:sldId id="261"/>
            <p14:sldId id="262"/>
            <p14:sldId id="263"/>
            <p14:sldId id="266"/>
            <p14:sldId id="264"/>
            <p14:sldId id="267"/>
            <p14:sldId id="268"/>
            <p14:sldId id="265"/>
            <p14:sldId id="269"/>
            <p14:sldId id="27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Destaqu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Estilo Claro 2 - Destaqu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édio 1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>
        <p:scale>
          <a:sx n="86" d="100"/>
          <a:sy n="86" d="100"/>
        </p:scale>
        <p:origin x="1096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E2BBC-641B-4EDD-863A-2E760512664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3B2D3C08-F6B0-4D15-AECC-A7DB5317AFA4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pt-PT" dirty="0" smtClean="0"/>
            <a:t>Descrição do Sistema</a:t>
          </a:r>
          <a:endParaRPr lang="pt-PT" dirty="0"/>
        </a:p>
      </dgm:t>
    </dgm:pt>
    <dgm:pt modelId="{093B819C-148F-4E7B-B3BE-4FF4530D55D9}" type="parTrans" cxnId="{0CCD9825-D2F5-46E6-99E6-CFF7F9CAED33}">
      <dgm:prSet/>
      <dgm:spPr/>
      <dgm:t>
        <a:bodyPr/>
        <a:lstStyle/>
        <a:p>
          <a:endParaRPr lang="pt-PT"/>
        </a:p>
      </dgm:t>
    </dgm:pt>
    <dgm:pt modelId="{90E27195-2A5C-44E6-A537-5731ACFB5395}" type="sibTrans" cxnId="{0CCD9825-D2F5-46E6-99E6-CFF7F9CAED33}">
      <dgm:prSet/>
      <dgm:spPr/>
      <dgm:t>
        <a:bodyPr/>
        <a:lstStyle/>
        <a:p>
          <a:endParaRPr lang="pt-PT"/>
        </a:p>
      </dgm:t>
    </dgm:pt>
    <dgm:pt modelId="{C53C48C9-D663-447E-8AD6-0D8494DF2660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pt-PT" dirty="0" smtClean="0"/>
            <a:t>Componentes do Sistema</a:t>
          </a:r>
          <a:endParaRPr lang="pt-PT" dirty="0"/>
        </a:p>
      </dgm:t>
    </dgm:pt>
    <dgm:pt modelId="{5A9234D8-9C06-4062-B413-0CAA1C18ECE3}" type="parTrans" cxnId="{DFC738BA-C58B-4CCA-B178-51234086CB0D}">
      <dgm:prSet/>
      <dgm:spPr/>
      <dgm:t>
        <a:bodyPr/>
        <a:lstStyle/>
        <a:p>
          <a:endParaRPr lang="pt-PT"/>
        </a:p>
      </dgm:t>
    </dgm:pt>
    <dgm:pt modelId="{724CAE10-DEEE-4094-B096-1FA772135DD5}" type="sibTrans" cxnId="{DFC738BA-C58B-4CCA-B178-51234086CB0D}">
      <dgm:prSet/>
      <dgm:spPr/>
      <dgm:t>
        <a:bodyPr/>
        <a:lstStyle/>
        <a:p>
          <a:endParaRPr lang="pt-PT"/>
        </a:p>
      </dgm:t>
    </dgm:pt>
    <dgm:pt modelId="{99531379-8246-497C-A83F-483493982F88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err="1" smtClean="0"/>
            <a:t>Metas</a:t>
          </a:r>
          <a:r>
            <a:rPr lang="en-US" dirty="0" smtClean="0"/>
            <a:t> a </a:t>
          </a:r>
          <a:r>
            <a:rPr lang="en-US" dirty="0" err="1" smtClean="0"/>
            <a:t>Alcançar</a:t>
          </a:r>
          <a:endParaRPr lang="pt-PT" dirty="0"/>
        </a:p>
      </dgm:t>
    </dgm:pt>
    <dgm:pt modelId="{EE7A7167-B19D-4B38-AA5E-571F4FCE6F24}" type="parTrans" cxnId="{4D51B3CB-05A3-44EF-A8B5-47D8AE10B77C}">
      <dgm:prSet/>
      <dgm:spPr/>
      <dgm:t>
        <a:bodyPr/>
        <a:lstStyle/>
        <a:p>
          <a:endParaRPr lang="pt-PT"/>
        </a:p>
      </dgm:t>
    </dgm:pt>
    <dgm:pt modelId="{694BB20E-AA39-48C7-8025-FCAAF92B637B}" type="sibTrans" cxnId="{4D51B3CB-05A3-44EF-A8B5-47D8AE10B77C}">
      <dgm:prSet/>
      <dgm:spPr/>
      <dgm:t>
        <a:bodyPr/>
        <a:lstStyle/>
        <a:p>
          <a:endParaRPr lang="pt-PT"/>
        </a:p>
      </dgm:t>
    </dgm:pt>
    <dgm:pt modelId="{8B9735AE-13E8-4E79-8B18-9F8C29092504}" type="pres">
      <dgm:prSet presAssocID="{2EDE2BBC-641B-4EDD-863A-2E760512664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308C96E7-72E7-4C1E-92DB-BB54B845C677}" type="pres">
      <dgm:prSet presAssocID="{3B2D3C08-F6B0-4D15-AECC-A7DB5317AFA4}" presName="parentLin" presStyleCnt="0"/>
      <dgm:spPr/>
    </dgm:pt>
    <dgm:pt modelId="{7B8B790B-90AD-4CF4-8AA4-F9BF975D9758}" type="pres">
      <dgm:prSet presAssocID="{3B2D3C08-F6B0-4D15-AECC-A7DB5317AFA4}" presName="parentLeftMargin" presStyleLbl="node1" presStyleIdx="0" presStyleCnt="3"/>
      <dgm:spPr/>
      <dgm:t>
        <a:bodyPr/>
        <a:lstStyle/>
        <a:p>
          <a:endParaRPr lang="pt-PT"/>
        </a:p>
      </dgm:t>
    </dgm:pt>
    <dgm:pt modelId="{01E48BC3-A87C-4884-8CB0-B75EB9C3DDDC}" type="pres">
      <dgm:prSet presAssocID="{3B2D3C08-F6B0-4D15-AECC-A7DB5317AFA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5300EDEE-DE9B-4EA9-8854-2C9A15FDD655}" type="pres">
      <dgm:prSet presAssocID="{3B2D3C08-F6B0-4D15-AECC-A7DB5317AFA4}" presName="negativeSpace" presStyleCnt="0"/>
      <dgm:spPr/>
    </dgm:pt>
    <dgm:pt modelId="{9ACF5C30-79FA-4A3D-8067-50E348EDAFDE}" type="pres">
      <dgm:prSet presAssocID="{3B2D3C08-F6B0-4D15-AECC-A7DB5317AFA4}" presName="childText" presStyleLbl="conFgAcc1" presStyleIdx="0" presStyleCnt="3">
        <dgm:presLayoutVars>
          <dgm:bulletEnabled val="1"/>
        </dgm:presLayoutVars>
      </dgm:prSet>
      <dgm:spPr/>
    </dgm:pt>
    <dgm:pt modelId="{439A1577-6D7A-47B9-A22F-234358B0E344}" type="pres">
      <dgm:prSet presAssocID="{90E27195-2A5C-44E6-A537-5731ACFB5395}" presName="spaceBetweenRectangles" presStyleCnt="0"/>
      <dgm:spPr/>
    </dgm:pt>
    <dgm:pt modelId="{A3000994-8C34-4C27-A265-053341EEA591}" type="pres">
      <dgm:prSet presAssocID="{C53C48C9-D663-447E-8AD6-0D8494DF2660}" presName="parentLin" presStyleCnt="0"/>
      <dgm:spPr/>
    </dgm:pt>
    <dgm:pt modelId="{79912661-9633-4F1B-85D3-798263B50864}" type="pres">
      <dgm:prSet presAssocID="{C53C48C9-D663-447E-8AD6-0D8494DF2660}" presName="parentLeftMargin" presStyleLbl="node1" presStyleIdx="0" presStyleCnt="3"/>
      <dgm:spPr/>
      <dgm:t>
        <a:bodyPr/>
        <a:lstStyle/>
        <a:p>
          <a:endParaRPr lang="pt-PT"/>
        </a:p>
      </dgm:t>
    </dgm:pt>
    <dgm:pt modelId="{61ED0FB3-135B-43E6-B2A8-F8F09A7EE42D}" type="pres">
      <dgm:prSet presAssocID="{C53C48C9-D663-447E-8AD6-0D8494DF266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7482C8A-F1D0-4990-9968-4FF59E263443}" type="pres">
      <dgm:prSet presAssocID="{C53C48C9-D663-447E-8AD6-0D8494DF2660}" presName="negativeSpace" presStyleCnt="0"/>
      <dgm:spPr/>
    </dgm:pt>
    <dgm:pt modelId="{AACA39E9-FFF8-484E-B69F-26680CAF9ED5}" type="pres">
      <dgm:prSet presAssocID="{C53C48C9-D663-447E-8AD6-0D8494DF2660}" presName="childText" presStyleLbl="conFgAcc1" presStyleIdx="1" presStyleCnt="3">
        <dgm:presLayoutVars>
          <dgm:bulletEnabled val="1"/>
        </dgm:presLayoutVars>
      </dgm:prSet>
      <dgm:spPr/>
    </dgm:pt>
    <dgm:pt modelId="{79566739-FA8D-4933-8474-1C1F63CB13C1}" type="pres">
      <dgm:prSet presAssocID="{724CAE10-DEEE-4094-B096-1FA772135DD5}" presName="spaceBetweenRectangles" presStyleCnt="0"/>
      <dgm:spPr/>
    </dgm:pt>
    <dgm:pt modelId="{6E043444-CDF1-4FA3-9F37-454CAF62DF10}" type="pres">
      <dgm:prSet presAssocID="{99531379-8246-497C-A83F-483493982F88}" presName="parentLin" presStyleCnt="0"/>
      <dgm:spPr/>
    </dgm:pt>
    <dgm:pt modelId="{EFC7E7F4-62B5-4553-920D-65210CA51690}" type="pres">
      <dgm:prSet presAssocID="{99531379-8246-497C-A83F-483493982F88}" presName="parentLeftMargin" presStyleLbl="node1" presStyleIdx="1" presStyleCnt="3"/>
      <dgm:spPr/>
      <dgm:t>
        <a:bodyPr/>
        <a:lstStyle/>
        <a:p>
          <a:endParaRPr lang="pt-PT"/>
        </a:p>
      </dgm:t>
    </dgm:pt>
    <dgm:pt modelId="{B1DA9574-DABF-4D49-B065-DCC1858338D2}" type="pres">
      <dgm:prSet presAssocID="{99531379-8246-497C-A83F-483493982F8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C1227C5C-4F04-4544-AA19-011B5DFC5801}" type="pres">
      <dgm:prSet presAssocID="{99531379-8246-497C-A83F-483493982F88}" presName="negativeSpace" presStyleCnt="0"/>
      <dgm:spPr/>
    </dgm:pt>
    <dgm:pt modelId="{027DE302-5DFE-4F8F-B0AC-6CBEDD3E8CE9}" type="pres">
      <dgm:prSet presAssocID="{99531379-8246-497C-A83F-483493982F8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AAF1852-ADAB-40D5-8AB4-D4C3ADA89897}" type="presOf" srcId="{3B2D3C08-F6B0-4D15-AECC-A7DB5317AFA4}" destId="{01E48BC3-A87C-4884-8CB0-B75EB9C3DDDC}" srcOrd="1" destOrd="0" presId="urn:microsoft.com/office/officeart/2005/8/layout/list1"/>
    <dgm:cxn modelId="{4D51B3CB-05A3-44EF-A8B5-47D8AE10B77C}" srcId="{2EDE2BBC-641B-4EDD-863A-2E760512664D}" destId="{99531379-8246-497C-A83F-483493982F88}" srcOrd="2" destOrd="0" parTransId="{EE7A7167-B19D-4B38-AA5E-571F4FCE6F24}" sibTransId="{694BB20E-AA39-48C7-8025-FCAAF92B637B}"/>
    <dgm:cxn modelId="{0CCD9825-D2F5-46E6-99E6-CFF7F9CAED33}" srcId="{2EDE2BBC-641B-4EDD-863A-2E760512664D}" destId="{3B2D3C08-F6B0-4D15-AECC-A7DB5317AFA4}" srcOrd="0" destOrd="0" parTransId="{093B819C-148F-4E7B-B3BE-4FF4530D55D9}" sibTransId="{90E27195-2A5C-44E6-A537-5731ACFB5395}"/>
    <dgm:cxn modelId="{B16281B1-C82A-4F2F-9795-B9319B83DC01}" type="presOf" srcId="{C53C48C9-D663-447E-8AD6-0D8494DF2660}" destId="{61ED0FB3-135B-43E6-B2A8-F8F09A7EE42D}" srcOrd="1" destOrd="0" presId="urn:microsoft.com/office/officeart/2005/8/layout/list1"/>
    <dgm:cxn modelId="{C45A8208-7AE5-4844-915C-3311CFB06F8B}" type="presOf" srcId="{99531379-8246-497C-A83F-483493982F88}" destId="{EFC7E7F4-62B5-4553-920D-65210CA51690}" srcOrd="0" destOrd="0" presId="urn:microsoft.com/office/officeart/2005/8/layout/list1"/>
    <dgm:cxn modelId="{7CD149E3-8BEE-46E9-B462-3ECC52670D21}" type="presOf" srcId="{99531379-8246-497C-A83F-483493982F88}" destId="{B1DA9574-DABF-4D49-B065-DCC1858338D2}" srcOrd="1" destOrd="0" presId="urn:microsoft.com/office/officeart/2005/8/layout/list1"/>
    <dgm:cxn modelId="{FB36B4AA-371D-4799-8389-D6D501409B94}" type="presOf" srcId="{3B2D3C08-F6B0-4D15-AECC-A7DB5317AFA4}" destId="{7B8B790B-90AD-4CF4-8AA4-F9BF975D9758}" srcOrd="0" destOrd="0" presId="urn:microsoft.com/office/officeart/2005/8/layout/list1"/>
    <dgm:cxn modelId="{DFC738BA-C58B-4CCA-B178-51234086CB0D}" srcId="{2EDE2BBC-641B-4EDD-863A-2E760512664D}" destId="{C53C48C9-D663-447E-8AD6-0D8494DF2660}" srcOrd="1" destOrd="0" parTransId="{5A9234D8-9C06-4062-B413-0CAA1C18ECE3}" sibTransId="{724CAE10-DEEE-4094-B096-1FA772135DD5}"/>
    <dgm:cxn modelId="{C46C4B17-6122-49E2-9535-5BBDAA92C238}" type="presOf" srcId="{2EDE2BBC-641B-4EDD-863A-2E760512664D}" destId="{8B9735AE-13E8-4E79-8B18-9F8C29092504}" srcOrd="0" destOrd="0" presId="urn:microsoft.com/office/officeart/2005/8/layout/list1"/>
    <dgm:cxn modelId="{167EBF12-3D6B-4591-AA49-0E473C2C8F8A}" type="presOf" srcId="{C53C48C9-D663-447E-8AD6-0D8494DF2660}" destId="{79912661-9633-4F1B-85D3-798263B50864}" srcOrd="0" destOrd="0" presId="urn:microsoft.com/office/officeart/2005/8/layout/list1"/>
    <dgm:cxn modelId="{52300327-CDF9-4EBC-BA71-574B7598B875}" type="presParOf" srcId="{8B9735AE-13E8-4E79-8B18-9F8C29092504}" destId="{308C96E7-72E7-4C1E-92DB-BB54B845C677}" srcOrd="0" destOrd="0" presId="urn:microsoft.com/office/officeart/2005/8/layout/list1"/>
    <dgm:cxn modelId="{9300E388-703A-476C-991A-E7F9E7295BD6}" type="presParOf" srcId="{308C96E7-72E7-4C1E-92DB-BB54B845C677}" destId="{7B8B790B-90AD-4CF4-8AA4-F9BF975D9758}" srcOrd="0" destOrd="0" presId="urn:microsoft.com/office/officeart/2005/8/layout/list1"/>
    <dgm:cxn modelId="{7EB0EF65-19B6-4E7C-832A-DE652A93EAA2}" type="presParOf" srcId="{308C96E7-72E7-4C1E-92DB-BB54B845C677}" destId="{01E48BC3-A87C-4884-8CB0-B75EB9C3DDDC}" srcOrd="1" destOrd="0" presId="urn:microsoft.com/office/officeart/2005/8/layout/list1"/>
    <dgm:cxn modelId="{3C32B465-9035-493D-A4D2-CC45A154BCA5}" type="presParOf" srcId="{8B9735AE-13E8-4E79-8B18-9F8C29092504}" destId="{5300EDEE-DE9B-4EA9-8854-2C9A15FDD655}" srcOrd="1" destOrd="0" presId="urn:microsoft.com/office/officeart/2005/8/layout/list1"/>
    <dgm:cxn modelId="{F5703D7A-24ED-493B-866C-DCC48BFF5E16}" type="presParOf" srcId="{8B9735AE-13E8-4E79-8B18-9F8C29092504}" destId="{9ACF5C30-79FA-4A3D-8067-50E348EDAFDE}" srcOrd="2" destOrd="0" presId="urn:microsoft.com/office/officeart/2005/8/layout/list1"/>
    <dgm:cxn modelId="{E9420702-A632-4DB6-8CE3-CDC7F9D2D144}" type="presParOf" srcId="{8B9735AE-13E8-4E79-8B18-9F8C29092504}" destId="{439A1577-6D7A-47B9-A22F-234358B0E344}" srcOrd="3" destOrd="0" presId="urn:microsoft.com/office/officeart/2005/8/layout/list1"/>
    <dgm:cxn modelId="{8C1D9712-748A-4841-BE0F-3469D9570749}" type="presParOf" srcId="{8B9735AE-13E8-4E79-8B18-9F8C29092504}" destId="{A3000994-8C34-4C27-A265-053341EEA591}" srcOrd="4" destOrd="0" presId="urn:microsoft.com/office/officeart/2005/8/layout/list1"/>
    <dgm:cxn modelId="{3E0258C7-A03B-4955-A67F-757F3B7C2F97}" type="presParOf" srcId="{A3000994-8C34-4C27-A265-053341EEA591}" destId="{79912661-9633-4F1B-85D3-798263B50864}" srcOrd="0" destOrd="0" presId="urn:microsoft.com/office/officeart/2005/8/layout/list1"/>
    <dgm:cxn modelId="{23BBAC45-BBF4-4B80-A85B-0D369F0453C3}" type="presParOf" srcId="{A3000994-8C34-4C27-A265-053341EEA591}" destId="{61ED0FB3-135B-43E6-B2A8-F8F09A7EE42D}" srcOrd="1" destOrd="0" presId="urn:microsoft.com/office/officeart/2005/8/layout/list1"/>
    <dgm:cxn modelId="{A8436C19-C48F-4D94-B471-C86148B94457}" type="presParOf" srcId="{8B9735AE-13E8-4E79-8B18-9F8C29092504}" destId="{37482C8A-F1D0-4990-9968-4FF59E263443}" srcOrd="5" destOrd="0" presId="urn:microsoft.com/office/officeart/2005/8/layout/list1"/>
    <dgm:cxn modelId="{484A893D-4BC3-459F-914F-5ABE6FE087A7}" type="presParOf" srcId="{8B9735AE-13E8-4E79-8B18-9F8C29092504}" destId="{AACA39E9-FFF8-484E-B69F-26680CAF9ED5}" srcOrd="6" destOrd="0" presId="urn:microsoft.com/office/officeart/2005/8/layout/list1"/>
    <dgm:cxn modelId="{545B415F-4746-4F84-B069-36DB0445543F}" type="presParOf" srcId="{8B9735AE-13E8-4E79-8B18-9F8C29092504}" destId="{79566739-FA8D-4933-8474-1C1F63CB13C1}" srcOrd="7" destOrd="0" presId="urn:microsoft.com/office/officeart/2005/8/layout/list1"/>
    <dgm:cxn modelId="{60FBD99C-228C-4119-B2C8-B208780D4012}" type="presParOf" srcId="{8B9735AE-13E8-4E79-8B18-9F8C29092504}" destId="{6E043444-CDF1-4FA3-9F37-454CAF62DF10}" srcOrd="8" destOrd="0" presId="urn:microsoft.com/office/officeart/2005/8/layout/list1"/>
    <dgm:cxn modelId="{1D8EA9D3-CFDB-425F-982C-DB581FCA254E}" type="presParOf" srcId="{6E043444-CDF1-4FA3-9F37-454CAF62DF10}" destId="{EFC7E7F4-62B5-4553-920D-65210CA51690}" srcOrd="0" destOrd="0" presId="urn:microsoft.com/office/officeart/2005/8/layout/list1"/>
    <dgm:cxn modelId="{7E55DB2E-7EE8-40C3-98E5-64C0695B207B}" type="presParOf" srcId="{6E043444-CDF1-4FA3-9F37-454CAF62DF10}" destId="{B1DA9574-DABF-4D49-B065-DCC1858338D2}" srcOrd="1" destOrd="0" presId="urn:microsoft.com/office/officeart/2005/8/layout/list1"/>
    <dgm:cxn modelId="{59EEB1E5-A582-4F76-83FA-12B94FA89E64}" type="presParOf" srcId="{8B9735AE-13E8-4E79-8B18-9F8C29092504}" destId="{C1227C5C-4F04-4544-AA19-011B5DFC5801}" srcOrd="9" destOrd="0" presId="urn:microsoft.com/office/officeart/2005/8/layout/list1"/>
    <dgm:cxn modelId="{56D05A9A-900C-49C7-855F-76FE5F09B5B0}" type="presParOf" srcId="{8B9735AE-13E8-4E79-8B18-9F8C29092504}" destId="{027DE302-5DFE-4F8F-B0AC-6CBEDD3E8CE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034441-F03B-474A-A3E8-AD264CEE062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525FC252-46BE-4C3A-BE47-757B2C43F864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SGE</a:t>
          </a:r>
          <a:endParaRPr lang="pt-PT" dirty="0"/>
        </a:p>
      </dgm:t>
    </dgm:pt>
    <dgm:pt modelId="{15AAD7DD-A35A-4617-B21D-2DF48382319A}" type="parTrans" cxnId="{AB466264-9F2F-472A-9A6E-22F09FC7FCFF}">
      <dgm:prSet/>
      <dgm:spPr/>
      <dgm:t>
        <a:bodyPr/>
        <a:lstStyle/>
        <a:p>
          <a:endParaRPr lang="pt-PT"/>
        </a:p>
      </dgm:t>
    </dgm:pt>
    <dgm:pt modelId="{8D7D932E-44FC-4B92-A6D0-8EF37AC90ED6}" type="sibTrans" cxnId="{AB466264-9F2F-472A-9A6E-22F09FC7FCFF}">
      <dgm:prSet/>
      <dgm:spPr/>
      <dgm:t>
        <a:bodyPr/>
        <a:lstStyle/>
        <a:p>
          <a:endParaRPr lang="pt-PT"/>
        </a:p>
      </dgm:t>
    </dgm:pt>
    <dgm:pt modelId="{B8B1C1CD-A142-404B-BDD4-2CE6F1DF9296}" type="asst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err="1" smtClean="0"/>
            <a:t>Cadastro</a:t>
          </a:r>
          <a:endParaRPr lang="pt-PT" dirty="0"/>
        </a:p>
      </dgm:t>
    </dgm:pt>
    <dgm:pt modelId="{5F6CAC10-948E-4BDC-A061-8663ECFC6BBA}" type="parTrans" cxnId="{ADF592D1-2916-413B-82CD-2466617DB566}">
      <dgm:prSet/>
      <dgm:spPr/>
      <dgm:t>
        <a:bodyPr/>
        <a:lstStyle/>
        <a:p>
          <a:endParaRPr lang="pt-PT"/>
        </a:p>
      </dgm:t>
    </dgm:pt>
    <dgm:pt modelId="{7E74A383-6886-4ABC-9D01-E9A501FAB946}" type="sibTrans" cxnId="{ADF592D1-2916-413B-82CD-2466617DB566}">
      <dgm:prSet/>
      <dgm:spPr/>
      <dgm:t>
        <a:bodyPr/>
        <a:lstStyle/>
        <a:p>
          <a:endParaRPr lang="pt-PT"/>
        </a:p>
      </dgm:t>
    </dgm:pt>
    <dgm:pt modelId="{14AF84B3-8534-4C7D-98FD-65E5A24640B6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pt-PT" dirty="0" smtClean="0"/>
            <a:t>Matricula</a:t>
          </a:r>
          <a:endParaRPr lang="pt-PT" dirty="0"/>
        </a:p>
      </dgm:t>
    </dgm:pt>
    <dgm:pt modelId="{9A53CB6B-D447-48B0-BFF1-81813D5A709F}" type="parTrans" cxnId="{AC4EA343-8D0A-4EA3-A878-D5DD052AB488}">
      <dgm:prSet/>
      <dgm:spPr/>
      <dgm:t>
        <a:bodyPr/>
        <a:lstStyle/>
        <a:p>
          <a:endParaRPr lang="pt-PT"/>
        </a:p>
      </dgm:t>
    </dgm:pt>
    <dgm:pt modelId="{AC812E5D-D593-4CA5-91E0-1622331A3317}" type="sibTrans" cxnId="{AC4EA343-8D0A-4EA3-A878-D5DD052AB488}">
      <dgm:prSet/>
      <dgm:spPr/>
      <dgm:t>
        <a:bodyPr/>
        <a:lstStyle/>
        <a:p>
          <a:endParaRPr lang="pt-PT"/>
        </a:p>
      </dgm:t>
    </dgm:pt>
    <dgm:pt modelId="{0D68F145-289C-49E4-A8D0-C0DFDEE6B1E3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err="1" smtClean="0"/>
            <a:t>Frequencia</a:t>
          </a:r>
          <a:endParaRPr lang="pt-PT" dirty="0"/>
        </a:p>
      </dgm:t>
    </dgm:pt>
    <dgm:pt modelId="{CBFDE869-185F-4A80-8437-DC5D7146C20B}" type="parTrans" cxnId="{E685E4DA-F328-409A-9B6E-F7E2580A68FD}">
      <dgm:prSet/>
      <dgm:spPr/>
      <dgm:t>
        <a:bodyPr/>
        <a:lstStyle/>
        <a:p>
          <a:endParaRPr lang="pt-PT"/>
        </a:p>
      </dgm:t>
    </dgm:pt>
    <dgm:pt modelId="{F6AFF40F-4C57-4170-9B47-3693B580882A}" type="sibTrans" cxnId="{E685E4DA-F328-409A-9B6E-F7E2580A68FD}">
      <dgm:prSet/>
      <dgm:spPr/>
      <dgm:t>
        <a:bodyPr/>
        <a:lstStyle/>
        <a:p>
          <a:endParaRPr lang="pt-PT"/>
        </a:p>
      </dgm:t>
    </dgm:pt>
    <dgm:pt modelId="{F790588C-88DD-47A9-8C73-B49D6209E780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err="1" smtClean="0"/>
            <a:t>Relatorio</a:t>
          </a:r>
          <a:endParaRPr lang="pt-PT" dirty="0"/>
        </a:p>
      </dgm:t>
    </dgm:pt>
    <dgm:pt modelId="{2E629EEE-2BAB-4D2C-9C4D-1B33355F08AD}" type="parTrans" cxnId="{15D3CB6A-D428-4343-951F-15C24EAD19CF}">
      <dgm:prSet/>
      <dgm:spPr/>
      <dgm:t>
        <a:bodyPr/>
        <a:lstStyle/>
        <a:p>
          <a:endParaRPr lang="pt-PT"/>
        </a:p>
      </dgm:t>
    </dgm:pt>
    <dgm:pt modelId="{04016CFC-36C5-4F39-93D4-97A08E1BF7B7}" type="sibTrans" cxnId="{15D3CB6A-D428-4343-951F-15C24EAD19CF}">
      <dgm:prSet/>
      <dgm:spPr/>
      <dgm:t>
        <a:bodyPr/>
        <a:lstStyle/>
        <a:p>
          <a:endParaRPr lang="pt-PT"/>
        </a:p>
      </dgm:t>
    </dgm:pt>
    <dgm:pt modelId="{EB049D95-6F6F-4282-A347-7D4E80D52595}" type="pres">
      <dgm:prSet presAssocID="{13034441-F03B-474A-A3E8-AD264CEE062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PT"/>
        </a:p>
      </dgm:t>
    </dgm:pt>
    <dgm:pt modelId="{43267B98-618E-46AB-80EB-C2402B4748D3}" type="pres">
      <dgm:prSet presAssocID="{525FC252-46BE-4C3A-BE47-757B2C43F864}" presName="hierRoot1" presStyleCnt="0">
        <dgm:presLayoutVars>
          <dgm:hierBranch val="init"/>
        </dgm:presLayoutVars>
      </dgm:prSet>
      <dgm:spPr/>
    </dgm:pt>
    <dgm:pt modelId="{8681E953-7E80-4687-80CD-68A2062449A2}" type="pres">
      <dgm:prSet presAssocID="{525FC252-46BE-4C3A-BE47-757B2C43F864}" presName="rootComposite1" presStyleCnt="0"/>
      <dgm:spPr/>
    </dgm:pt>
    <dgm:pt modelId="{C289D572-DB2E-463C-BF37-C6E3497E1DDD}" type="pres">
      <dgm:prSet presAssocID="{525FC252-46BE-4C3A-BE47-757B2C43F864}" presName="rootText1" presStyleLbl="node0" presStyleIdx="0" presStyleCnt="1" custLinFactNeighborX="939" custLinFactNeighborY="-3472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4B8E871B-516A-4AC1-83DB-37B8233E7A1D}" type="pres">
      <dgm:prSet presAssocID="{525FC252-46BE-4C3A-BE47-757B2C43F864}" presName="rootConnector1" presStyleLbl="node1" presStyleIdx="0" presStyleCnt="0"/>
      <dgm:spPr/>
      <dgm:t>
        <a:bodyPr/>
        <a:lstStyle/>
        <a:p>
          <a:endParaRPr lang="pt-PT"/>
        </a:p>
      </dgm:t>
    </dgm:pt>
    <dgm:pt modelId="{3AD5BFC1-C6F4-4AC9-8EC2-2284BECAD483}" type="pres">
      <dgm:prSet presAssocID="{525FC252-46BE-4C3A-BE47-757B2C43F864}" presName="hierChild2" presStyleCnt="0"/>
      <dgm:spPr/>
    </dgm:pt>
    <dgm:pt modelId="{3C728D44-4D45-48A6-B489-FF05005A7A0B}" type="pres">
      <dgm:prSet presAssocID="{9A53CB6B-D447-48B0-BFF1-81813D5A709F}" presName="Name37" presStyleLbl="parChTrans1D2" presStyleIdx="0" presStyleCnt="4"/>
      <dgm:spPr/>
      <dgm:t>
        <a:bodyPr/>
        <a:lstStyle/>
        <a:p>
          <a:endParaRPr lang="pt-PT"/>
        </a:p>
      </dgm:t>
    </dgm:pt>
    <dgm:pt modelId="{546F3C07-A9DA-4A3C-9E1B-BAF52F7CA492}" type="pres">
      <dgm:prSet presAssocID="{14AF84B3-8534-4C7D-98FD-65E5A24640B6}" presName="hierRoot2" presStyleCnt="0">
        <dgm:presLayoutVars>
          <dgm:hierBranch val="init"/>
        </dgm:presLayoutVars>
      </dgm:prSet>
      <dgm:spPr/>
    </dgm:pt>
    <dgm:pt modelId="{3DC4AEC2-3E97-40F9-A6B7-F9E5604A4093}" type="pres">
      <dgm:prSet presAssocID="{14AF84B3-8534-4C7D-98FD-65E5A24640B6}" presName="rootComposite" presStyleCnt="0"/>
      <dgm:spPr/>
    </dgm:pt>
    <dgm:pt modelId="{FD8C4ADB-9A66-474F-9251-49789BF65279}" type="pres">
      <dgm:prSet presAssocID="{14AF84B3-8534-4C7D-98FD-65E5A24640B6}" presName="rootText" presStyleLbl="node2" presStyleIdx="0" presStyleCnt="3" custLinFactNeighborX="939" custLinFactNeighborY="-3472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A1D1BA6-F54F-4CA9-A6D6-3D3D6D21CD89}" type="pres">
      <dgm:prSet presAssocID="{14AF84B3-8534-4C7D-98FD-65E5A24640B6}" presName="rootConnector" presStyleLbl="node2" presStyleIdx="0" presStyleCnt="3"/>
      <dgm:spPr/>
      <dgm:t>
        <a:bodyPr/>
        <a:lstStyle/>
        <a:p>
          <a:endParaRPr lang="pt-PT"/>
        </a:p>
      </dgm:t>
    </dgm:pt>
    <dgm:pt modelId="{E75D1D74-C729-4C15-8970-E0E394478B43}" type="pres">
      <dgm:prSet presAssocID="{14AF84B3-8534-4C7D-98FD-65E5A24640B6}" presName="hierChild4" presStyleCnt="0"/>
      <dgm:spPr/>
    </dgm:pt>
    <dgm:pt modelId="{3851DCE1-9046-4104-90E2-D6260B3D7BE7}" type="pres">
      <dgm:prSet presAssocID="{14AF84B3-8534-4C7D-98FD-65E5A24640B6}" presName="hierChild5" presStyleCnt="0"/>
      <dgm:spPr/>
    </dgm:pt>
    <dgm:pt modelId="{983AD039-B645-4762-B3DB-79788AF49820}" type="pres">
      <dgm:prSet presAssocID="{CBFDE869-185F-4A80-8437-DC5D7146C20B}" presName="Name37" presStyleLbl="parChTrans1D2" presStyleIdx="1" presStyleCnt="4"/>
      <dgm:spPr/>
      <dgm:t>
        <a:bodyPr/>
        <a:lstStyle/>
        <a:p>
          <a:endParaRPr lang="pt-PT"/>
        </a:p>
      </dgm:t>
    </dgm:pt>
    <dgm:pt modelId="{ABF7E488-9DEC-484C-8619-9BDFD386CDD4}" type="pres">
      <dgm:prSet presAssocID="{0D68F145-289C-49E4-A8D0-C0DFDEE6B1E3}" presName="hierRoot2" presStyleCnt="0">
        <dgm:presLayoutVars>
          <dgm:hierBranch val="init"/>
        </dgm:presLayoutVars>
      </dgm:prSet>
      <dgm:spPr/>
    </dgm:pt>
    <dgm:pt modelId="{FEDBB4FB-EF7D-4E40-920F-BB36F1A4C029}" type="pres">
      <dgm:prSet presAssocID="{0D68F145-289C-49E4-A8D0-C0DFDEE6B1E3}" presName="rootComposite" presStyleCnt="0"/>
      <dgm:spPr/>
    </dgm:pt>
    <dgm:pt modelId="{176CCB07-4E21-4A94-996E-786DE30C6577}" type="pres">
      <dgm:prSet presAssocID="{0D68F145-289C-49E4-A8D0-C0DFDEE6B1E3}" presName="rootText" presStyleLbl="node2" presStyleIdx="1" presStyleCnt="3" custLinFactNeighborX="939" custLinFactNeighborY="-3472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C4AE1FA8-4624-4807-9D56-D1EADDAF5F72}" type="pres">
      <dgm:prSet presAssocID="{0D68F145-289C-49E4-A8D0-C0DFDEE6B1E3}" presName="rootConnector" presStyleLbl="node2" presStyleIdx="1" presStyleCnt="3"/>
      <dgm:spPr/>
      <dgm:t>
        <a:bodyPr/>
        <a:lstStyle/>
        <a:p>
          <a:endParaRPr lang="pt-PT"/>
        </a:p>
      </dgm:t>
    </dgm:pt>
    <dgm:pt modelId="{1FEC486C-53ED-409C-B849-ABEB36A47006}" type="pres">
      <dgm:prSet presAssocID="{0D68F145-289C-49E4-A8D0-C0DFDEE6B1E3}" presName="hierChild4" presStyleCnt="0"/>
      <dgm:spPr/>
    </dgm:pt>
    <dgm:pt modelId="{6DF74B4F-2C9E-4551-A53B-E97B46A53094}" type="pres">
      <dgm:prSet presAssocID="{0D68F145-289C-49E4-A8D0-C0DFDEE6B1E3}" presName="hierChild5" presStyleCnt="0"/>
      <dgm:spPr/>
    </dgm:pt>
    <dgm:pt modelId="{DF65AAB3-21B1-4E4E-A7BA-7F1F0B4BD118}" type="pres">
      <dgm:prSet presAssocID="{2E629EEE-2BAB-4D2C-9C4D-1B33355F08AD}" presName="Name37" presStyleLbl="parChTrans1D2" presStyleIdx="2" presStyleCnt="4"/>
      <dgm:spPr/>
      <dgm:t>
        <a:bodyPr/>
        <a:lstStyle/>
        <a:p>
          <a:endParaRPr lang="pt-PT"/>
        </a:p>
      </dgm:t>
    </dgm:pt>
    <dgm:pt modelId="{806EBC05-FCA3-4D3F-AB09-BF9831E33682}" type="pres">
      <dgm:prSet presAssocID="{F790588C-88DD-47A9-8C73-B49D6209E780}" presName="hierRoot2" presStyleCnt="0">
        <dgm:presLayoutVars>
          <dgm:hierBranch val="init"/>
        </dgm:presLayoutVars>
      </dgm:prSet>
      <dgm:spPr/>
    </dgm:pt>
    <dgm:pt modelId="{09CEE0CD-B475-4648-A57D-B9F0DED11AD3}" type="pres">
      <dgm:prSet presAssocID="{F790588C-88DD-47A9-8C73-B49D6209E780}" presName="rootComposite" presStyleCnt="0"/>
      <dgm:spPr/>
    </dgm:pt>
    <dgm:pt modelId="{055A27A2-DFF2-418B-AC22-661DAD823CF2}" type="pres">
      <dgm:prSet presAssocID="{F790588C-88DD-47A9-8C73-B49D6209E780}" presName="rootText" presStyleLbl="node2" presStyleIdx="2" presStyleCnt="3" custLinFactNeighborX="939" custLinFactNeighborY="-3472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4B6EA22E-5BF2-41CF-B28C-204461B713AC}" type="pres">
      <dgm:prSet presAssocID="{F790588C-88DD-47A9-8C73-B49D6209E780}" presName="rootConnector" presStyleLbl="node2" presStyleIdx="2" presStyleCnt="3"/>
      <dgm:spPr/>
      <dgm:t>
        <a:bodyPr/>
        <a:lstStyle/>
        <a:p>
          <a:endParaRPr lang="pt-PT"/>
        </a:p>
      </dgm:t>
    </dgm:pt>
    <dgm:pt modelId="{B10FDD5B-907D-4BE7-A118-078A363909D8}" type="pres">
      <dgm:prSet presAssocID="{F790588C-88DD-47A9-8C73-B49D6209E780}" presName="hierChild4" presStyleCnt="0"/>
      <dgm:spPr/>
    </dgm:pt>
    <dgm:pt modelId="{680E8EFD-1993-4ABF-B35B-7E52993AFF37}" type="pres">
      <dgm:prSet presAssocID="{F790588C-88DD-47A9-8C73-B49D6209E780}" presName="hierChild5" presStyleCnt="0"/>
      <dgm:spPr/>
    </dgm:pt>
    <dgm:pt modelId="{74D75C5C-07CB-47B4-A65C-1ED84628649E}" type="pres">
      <dgm:prSet presAssocID="{525FC252-46BE-4C3A-BE47-757B2C43F864}" presName="hierChild3" presStyleCnt="0"/>
      <dgm:spPr/>
    </dgm:pt>
    <dgm:pt modelId="{6E8DDFC2-3ED8-42BE-879E-029A930E908D}" type="pres">
      <dgm:prSet presAssocID="{5F6CAC10-948E-4BDC-A061-8663ECFC6BBA}" presName="Name111" presStyleLbl="parChTrans1D2" presStyleIdx="3" presStyleCnt="4"/>
      <dgm:spPr/>
      <dgm:t>
        <a:bodyPr/>
        <a:lstStyle/>
        <a:p>
          <a:endParaRPr lang="pt-PT"/>
        </a:p>
      </dgm:t>
    </dgm:pt>
    <dgm:pt modelId="{CCED1013-FD86-4BD7-8910-1DB44EC34D1C}" type="pres">
      <dgm:prSet presAssocID="{B8B1C1CD-A142-404B-BDD4-2CE6F1DF9296}" presName="hierRoot3" presStyleCnt="0">
        <dgm:presLayoutVars>
          <dgm:hierBranch val="init"/>
        </dgm:presLayoutVars>
      </dgm:prSet>
      <dgm:spPr/>
    </dgm:pt>
    <dgm:pt modelId="{4DDF644B-9821-43BC-B5AC-F634003B33F3}" type="pres">
      <dgm:prSet presAssocID="{B8B1C1CD-A142-404B-BDD4-2CE6F1DF9296}" presName="rootComposite3" presStyleCnt="0"/>
      <dgm:spPr/>
    </dgm:pt>
    <dgm:pt modelId="{DDFAF6CE-C7DA-4FCD-AD4B-7D72D3B85826}" type="pres">
      <dgm:prSet presAssocID="{B8B1C1CD-A142-404B-BDD4-2CE6F1DF9296}" presName="rootText3" presStyleLbl="asst1" presStyleIdx="0" presStyleCnt="1" custLinFactNeighborX="939" custLinFactNeighborY="-3472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FB590451-D5FF-4AEA-8995-ED8379E0B572}" type="pres">
      <dgm:prSet presAssocID="{B8B1C1CD-A142-404B-BDD4-2CE6F1DF9296}" presName="rootConnector3" presStyleLbl="asst1" presStyleIdx="0" presStyleCnt="1"/>
      <dgm:spPr/>
      <dgm:t>
        <a:bodyPr/>
        <a:lstStyle/>
        <a:p>
          <a:endParaRPr lang="pt-PT"/>
        </a:p>
      </dgm:t>
    </dgm:pt>
    <dgm:pt modelId="{60D285B3-BC7B-41BD-9CBE-5278DE25EF79}" type="pres">
      <dgm:prSet presAssocID="{B8B1C1CD-A142-404B-BDD4-2CE6F1DF9296}" presName="hierChild6" presStyleCnt="0"/>
      <dgm:spPr/>
    </dgm:pt>
    <dgm:pt modelId="{1AD9D1C2-796E-43D0-91C5-381C89AB9625}" type="pres">
      <dgm:prSet presAssocID="{B8B1C1CD-A142-404B-BDD4-2CE6F1DF9296}" presName="hierChild7" presStyleCnt="0"/>
      <dgm:spPr/>
    </dgm:pt>
  </dgm:ptLst>
  <dgm:cxnLst>
    <dgm:cxn modelId="{F8D1948C-CB03-40B1-902F-DFE68C72E355}" type="presOf" srcId="{0D68F145-289C-49E4-A8D0-C0DFDEE6B1E3}" destId="{C4AE1FA8-4624-4807-9D56-D1EADDAF5F72}" srcOrd="1" destOrd="0" presId="urn:microsoft.com/office/officeart/2005/8/layout/orgChart1"/>
    <dgm:cxn modelId="{31D63087-6C0E-4DE0-ACDF-6BCEAC36A9F5}" type="presOf" srcId="{525FC252-46BE-4C3A-BE47-757B2C43F864}" destId="{C289D572-DB2E-463C-BF37-C6E3497E1DDD}" srcOrd="0" destOrd="0" presId="urn:microsoft.com/office/officeart/2005/8/layout/orgChart1"/>
    <dgm:cxn modelId="{ADF592D1-2916-413B-82CD-2466617DB566}" srcId="{525FC252-46BE-4C3A-BE47-757B2C43F864}" destId="{B8B1C1CD-A142-404B-BDD4-2CE6F1DF9296}" srcOrd="0" destOrd="0" parTransId="{5F6CAC10-948E-4BDC-A061-8663ECFC6BBA}" sibTransId="{7E74A383-6886-4ABC-9D01-E9A501FAB946}"/>
    <dgm:cxn modelId="{2C95322D-0416-4CBF-AC50-692BD43EC0C6}" type="presOf" srcId="{B8B1C1CD-A142-404B-BDD4-2CE6F1DF9296}" destId="{FB590451-D5FF-4AEA-8995-ED8379E0B572}" srcOrd="1" destOrd="0" presId="urn:microsoft.com/office/officeart/2005/8/layout/orgChart1"/>
    <dgm:cxn modelId="{5FBE3AF2-8E5F-4694-8934-36F4BA1F6FE2}" type="presOf" srcId="{CBFDE869-185F-4A80-8437-DC5D7146C20B}" destId="{983AD039-B645-4762-B3DB-79788AF49820}" srcOrd="0" destOrd="0" presId="urn:microsoft.com/office/officeart/2005/8/layout/orgChart1"/>
    <dgm:cxn modelId="{E0DAC340-27EC-4CDF-AE36-00A916BD7750}" type="presOf" srcId="{525FC252-46BE-4C3A-BE47-757B2C43F864}" destId="{4B8E871B-516A-4AC1-83DB-37B8233E7A1D}" srcOrd="1" destOrd="0" presId="urn:microsoft.com/office/officeart/2005/8/layout/orgChart1"/>
    <dgm:cxn modelId="{75ED8F48-300A-4436-AD56-F62F242C0C46}" type="presOf" srcId="{2E629EEE-2BAB-4D2C-9C4D-1B33355F08AD}" destId="{DF65AAB3-21B1-4E4E-A7BA-7F1F0B4BD118}" srcOrd="0" destOrd="0" presId="urn:microsoft.com/office/officeart/2005/8/layout/orgChart1"/>
    <dgm:cxn modelId="{840FEC3D-1F45-4148-9897-7591F6613968}" type="presOf" srcId="{13034441-F03B-474A-A3E8-AD264CEE0624}" destId="{EB049D95-6F6F-4282-A347-7D4E80D52595}" srcOrd="0" destOrd="0" presId="urn:microsoft.com/office/officeart/2005/8/layout/orgChart1"/>
    <dgm:cxn modelId="{8855FBB8-E93E-41B0-B8F0-C84234CC7B00}" type="presOf" srcId="{9A53CB6B-D447-48B0-BFF1-81813D5A709F}" destId="{3C728D44-4D45-48A6-B489-FF05005A7A0B}" srcOrd="0" destOrd="0" presId="urn:microsoft.com/office/officeart/2005/8/layout/orgChart1"/>
    <dgm:cxn modelId="{AB466264-9F2F-472A-9A6E-22F09FC7FCFF}" srcId="{13034441-F03B-474A-A3E8-AD264CEE0624}" destId="{525FC252-46BE-4C3A-BE47-757B2C43F864}" srcOrd="0" destOrd="0" parTransId="{15AAD7DD-A35A-4617-B21D-2DF48382319A}" sibTransId="{8D7D932E-44FC-4B92-A6D0-8EF37AC90ED6}"/>
    <dgm:cxn modelId="{FAD8ED70-3C3E-451E-B0DE-CB8913E9E59F}" type="presOf" srcId="{F790588C-88DD-47A9-8C73-B49D6209E780}" destId="{055A27A2-DFF2-418B-AC22-661DAD823CF2}" srcOrd="0" destOrd="0" presId="urn:microsoft.com/office/officeart/2005/8/layout/orgChart1"/>
    <dgm:cxn modelId="{AC4EA343-8D0A-4EA3-A878-D5DD052AB488}" srcId="{525FC252-46BE-4C3A-BE47-757B2C43F864}" destId="{14AF84B3-8534-4C7D-98FD-65E5A24640B6}" srcOrd="1" destOrd="0" parTransId="{9A53CB6B-D447-48B0-BFF1-81813D5A709F}" sibTransId="{AC812E5D-D593-4CA5-91E0-1622331A3317}"/>
    <dgm:cxn modelId="{15D3CB6A-D428-4343-951F-15C24EAD19CF}" srcId="{525FC252-46BE-4C3A-BE47-757B2C43F864}" destId="{F790588C-88DD-47A9-8C73-B49D6209E780}" srcOrd="3" destOrd="0" parTransId="{2E629EEE-2BAB-4D2C-9C4D-1B33355F08AD}" sibTransId="{04016CFC-36C5-4F39-93D4-97A08E1BF7B7}"/>
    <dgm:cxn modelId="{F4ACAF01-6CAF-424E-9E05-5F3200447930}" type="presOf" srcId="{0D68F145-289C-49E4-A8D0-C0DFDEE6B1E3}" destId="{176CCB07-4E21-4A94-996E-786DE30C6577}" srcOrd="0" destOrd="0" presId="urn:microsoft.com/office/officeart/2005/8/layout/orgChart1"/>
    <dgm:cxn modelId="{5DA0E81B-D615-4A5B-97A2-791A1195F89A}" type="presOf" srcId="{B8B1C1CD-A142-404B-BDD4-2CE6F1DF9296}" destId="{DDFAF6CE-C7DA-4FCD-AD4B-7D72D3B85826}" srcOrd="0" destOrd="0" presId="urn:microsoft.com/office/officeart/2005/8/layout/orgChart1"/>
    <dgm:cxn modelId="{E685E4DA-F328-409A-9B6E-F7E2580A68FD}" srcId="{525FC252-46BE-4C3A-BE47-757B2C43F864}" destId="{0D68F145-289C-49E4-A8D0-C0DFDEE6B1E3}" srcOrd="2" destOrd="0" parTransId="{CBFDE869-185F-4A80-8437-DC5D7146C20B}" sibTransId="{F6AFF40F-4C57-4170-9B47-3693B580882A}"/>
    <dgm:cxn modelId="{B8AC50BC-9624-47D2-8210-B58856BE527C}" type="presOf" srcId="{5F6CAC10-948E-4BDC-A061-8663ECFC6BBA}" destId="{6E8DDFC2-3ED8-42BE-879E-029A930E908D}" srcOrd="0" destOrd="0" presId="urn:microsoft.com/office/officeart/2005/8/layout/orgChart1"/>
    <dgm:cxn modelId="{590AD835-EB4F-4EEF-944A-51AA13E994CA}" type="presOf" srcId="{F790588C-88DD-47A9-8C73-B49D6209E780}" destId="{4B6EA22E-5BF2-41CF-B28C-204461B713AC}" srcOrd="1" destOrd="0" presId="urn:microsoft.com/office/officeart/2005/8/layout/orgChart1"/>
    <dgm:cxn modelId="{9396DD21-D09E-4F94-BF4C-E3223804A231}" type="presOf" srcId="{14AF84B3-8534-4C7D-98FD-65E5A24640B6}" destId="{FD8C4ADB-9A66-474F-9251-49789BF65279}" srcOrd="0" destOrd="0" presId="urn:microsoft.com/office/officeart/2005/8/layout/orgChart1"/>
    <dgm:cxn modelId="{71B2F764-DDD1-46D3-AC01-0BA355387254}" type="presOf" srcId="{14AF84B3-8534-4C7D-98FD-65E5A24640B6}" destId="{9A1D1BA6-F54F-4CA9-A6D6-3D3D6D21CD89}" srcOrd="1" destOrd="0" presId="urn:microsoft.com/office/officeart/2005/8/layout/orgChart1"/>
    <dgm:cxn modelId="{9BF07D76-E57E-4665-912B-B9E6964970CC}" type="presParOf" srcId="{EB049D95-6F6F-4282-A347-7D4E80D52595}" destId="{43267B98-618E-46AB-80EB-C2402B4748D3}" srcOrd="0" destOrd="0" presId="urn:microsoft.com/office/officeart/2005/8/layout/orgChart1"/>
    <dgm:cxn modelId="{FA100E2A-8037-4AEC-BB15-B88D562BD1A9}" type="presParOf" srcId="{43267B98-618E-46AB-80EB-C2402B4748D3}" destId="{8681E953-7E80-4687-80CD-68A2062449A2}" srcOrd="0" destOrd="0" presId="urn:microsoft.com/office/officeart/2005/8/layout/orgChart1"/>
    <dgm:cxn modelId="{737ABEC7-3147-4940-9333-A651AD5B5B8A}" type="presParOf" srcId="{8681E953-7E80-4687-80CD-68A2062449A2}" destId="{C289D572-DB2E-463C-BF37-C6E3497E1DDD}" srcOrd="0" destOrd="0" presId="urn:microsoft.com/office/officeart/2005/8/layout/orgChart1"/>
    <dgm:cxn modelId="{A2563889-3340-4C84-9323-89AF120FAF43}" type="presParOf" srcId="{8681E953-7E80-4687-80CD-68A2062449A2}" destId="{4B8E871B-516A-4AC1-83DB-37B8233E7A1D}" srcOrd="1" destOrd="0" presId="urn:microsoft.com/office/officeart/2005/8/layout/orgChart1"/>
    <dgm:cxn modelId="{31CFE866-1F9B-41A7-8E71-5FC2335F8583}" type="presParOf" srcId="{43267B98-618E-46AB-80EB-C2402B4748D3}" destId="{3AD5BFC1-C6F4-4AC9-8EC2-2284BECAD483}" srcOrd="1" destOrd="0" presId="urn:microsoft.com/office/officeart/2005/8/layout/orgChart1"/>
    <dgm:cxn modelId="{536A6C29-FAE1-4AD4-B334-EA70E3C0D564}" type="presParOf" srcId="{3AD5BFC1-C6F4-4AC9-8EC2-2284BECAD483}" destId="{3C728D44-4D45-48A6-B489-FF05005A7A0B}" srcOrd="0" destOrd="0" presId="urn:microsoft.com/office/officeart/2005/8/layout/orgChart1"/>
    <dgm:cxn modelId="{350331BA-477C-4728-AB71-3196834C8EF5}" type="presParOf" srcId="{3AD5BFC1-C6F4-4AC9-8EC2-2284BECAD483}" destId="{546F3C07-A9DA-4A3C-9E1B-BAF52F7CA492}" srcOrd="1" destOrd="0" presId="urn:microsoft.com/office/officeart/2005/8/layout/orgChart1"/>
    <dgm:cxn modelId="{3C07DC5B-B6F5-43D4-9846-B505EDF6329B}" type="presParOf" srcId="{546F3C07-A9DA-4A3C-9E1B-BAF52F7CA492}" destId="{3DC4AEC2-3E97-40F9-A6B7-F9E5604A4093}" srcOrd="0" destOrd="0" presId="urn:microsoft.com/office/officeart/2005/8/layout/orgChart1"/>
    <dgm:cxn modelId="{4FB7DA8A-73D5-45CA-92F8-F2DE79335C07}" type="presParOf" srcId="{3DC4AEC2-3E97-40F9-A6B7-F9E5604A4093}" destId="{FD8C4ADB-9A66-474F-9251-49789BF65279}" srcOrd="0" destOrd="0" presId="urn:microsoft.com/office/officeart/2005/8/layout/orgChart1"/>
    <dgm:cxn modelId="{C3768701-BF84-45B8-BB4A-21414B48D52C}" type="presParOf" srcId="{3DC4AEC2-3E97-40F9-A6B7-F9E5604A4093}" destId="{9A1D1BA6-F54F-4CA9-A6D6-3D3D6D21CD89}" srcOrd="1" destOrd="0" presId="urn:microsoft.com/office/officeart/2005/8/layout/orgChart1"/>
    <dgm:cxn modelId="{EFF9FBD5-5FCF-4EBD-8DBB-64ED1486D1B3}" type="presParOf" srcId="{546F3C07-A9DA-4A3C-9E1B-BAF52F7CA492}" destId="{E75D1D74-C729-4C15-8970-E0E394478B43}" srcOrd="1" destOrd="0" presId="urn:microsoft.com/office/officeart/2005/8/layout/orgChart1"/>
    <dgm:cxn modelId="{2AD8AA5D-5CFE-4523-ACEE-3736648A67D5}" type="presParOf" srcId="{546F3C07-A9DA-4A3C-9E1B-BAF52F7CA492}" destId="{3851DCE1-9046-4104-90E2-D6260B3D7BE7}" srcOrd="2" destOrd="0" presId="urn:microsoft.com/office/officeart/2005/8/layout/orgChart1"/>
    <dgm:cxn modelId="{A142DAA4-43D8-42B7-A4A2-5E81ADC17B45}" type="presParOf" srcId="{3AD5BFC1-C6F4-4AC9-8EC2-2284BECAD483}" destId="{983AD039-B645-4762-B3DB-79788AF49820}" srcOrd="2" destOrd="0" presId="urn:microsoft.com/office/officeart/2005/8/layout/orgChart1"/>
    <dgm:cxn modelId="{E4E315A6-4AED-49FD-B935-07526E11B3E0}" type="presParOf" srcId="{3AD5BFC1-C6F4-4AC9-8EC2-2284BECAD483}" destId="{ABF7E488-9DEC-484C-8619-9BDFD386CDD4}" srcOrd="3" destOrd="0" presId="urn:microsoft.com/office/officeart/2005/8/layout/orgChart1"/>
    <dgm:cxn modelId="{BB3538EB-C205-4262-8A65-353250C7D481}" type="presParOf" srcId="{ABF7E488-9DEC-484C-8619-9BDFD386CDD4}" destId="{FEDBB4FB-EF7D-4E40-920F-BB36F1A4C029}" srcOrd="0" destOrd="0" presId="urn:microsoft.com/office/officeart/2005/8/layout/orgChart1"/>
    <dgm:cxn modelId="{1DD2535C-5A06-4BB6-BB63-539F2CDC3C2A}" type="presParOf" srcId="{FEDBB4FB-EF7D-4E40-920F-BB36F1A4C029}" destId="{176CCB07-4E21-4A94-996E-786DE30C6577}" srcOrd="0" destOrd="0" presId="urn:microsoft.com/office/officeart/2005/8/layout/orgChart1"/>
    <dgm:cxn modelId="{B6991A21-BA4C-4D33-B362-B57780A5B1AA}" type="presParOf" srcId="{FEDBB4FB-EF7D-4E40-920F-BB36F1A4C029}" destId="{C4AE1FA8-4624-4807-9D56-D1EADDAF5F72}" srcOrd="1" destOrd="0" presId="urn:microsoft.com/office/officeart/2005/8/layout/orgChart1"/>
    <dgm:cxn modelId="{30E6C553-FD97-477E-886A-6880A79BBA08}" type="presParOf" srcId="{ABF7E488-9DEC-484C-8619-9BDFD386CDD4}" destId="{1FEC486C-53ED-409C-B849-ABEB36A47006}" srcOrd="1" destOrd="0" presId="urn:microsoft.com/office/officeart/2005/8/layout/orgChart1"/>
    <dgm:cxn modelId="{47E219F8-BE97-4AD1-AD12-386BC82E0FE3}" type="presParOf" srcId="{ABF7E488-9DEC-484C-8619-9BDFD386CDD4}" destId="{6DF74B4F-2C9E-4551-A53B-E97B46A53094}" srcOrd="2" destOrd="0" presId="urn:microsoft.com/office/officeart/2005/8/layout/orgChart1"/>
    <dgm:cxn modelId="{439E5641-825A-48B9-B0BC-37534DF0A730}" type="presParOf" srcId="{3AD5BFC1-C6F4-4AC9-8EC2-2284BECAD483}" destId="{DF65AAB3-21B1-4E4E-A7BA-7F1F0B4BD118}" srcOrd="4" destOrd="0" presId="urn:microsoft.com/office/officeart/2005/8/layout/orgChart1"/>
    <dgm:cxn modelId="{6BCDAAA6-E0B8-449B-A169-F6BA6AC998DA}" type="presParOf" srcId="{3AD5BFC1-C6F4-4AC9-8EC2-2284BECAD483}" destId="{806EBC05-FCA3-4D3F-AB09-BF9831E33682}" srcOrd="5" destOrd="0" presId="urn:microsoft.com/office/officeart/2005/8/layout/orgChart1"/>
    <dgm:cxn modelId="{31FD41D2-0B24-4D5B-8C26-23A325FE4EF2}" type="presParOf" srcId="{806EBC05-FCA3-4D3F-AB09-BF9831E33682}" destId="{09CEE0CD-B475-4648-A57D-B9F0DED11AD3}" srcOrd="0" destOrd="0" presId="urn:microsoft.com/office/officeart/2005/8/layout/orgChart1"/>
    <dgm:cxn modelId="{1793CD32-6964-4E3A-9760-D60E4EE66994}" type="presParOf" srcId="{09CEE0CD-B475-4648-A57D-B9F0DED11AD3}" destId="{055A27A2-DFF2-418B-AC22-661DAD823CF2}" srcOrd="0" destOrd="0" presId="urn:microsoft.com/office/officeart/2005/8/layout/orgChart1"/>
    <dgm:cxn modelId="{5D161768-5D09-497C-BB89-D7079BA92330}" type="presParOf" srcId="{09CEE0CD-B475-4648-A57D-B9F0DED11AD3}" destId="{4B6EA22E-5BF2-41CF-B28C-204461B713AC}" srcOrd="1" destOrd="0" presId="urn:microsoft.com/office/officeart/2005/8/layout/orgChart1"/>
    <dgm:cxn modelId="{7F38E2E3-4D30-4889-A681-5101075C4EC1}" type="presParOf" srcId="{806EBC05-FCA3-4D3F-AB09-BF9831E33682}" destId="{B10FDD5B-907D-4BE7-A118-078A363909D8}" srcOrd="1" destOrd="0" presId="urn:microsoft.com/office/officeart/2005/8/layout/orgChart1"/>
    <dgm:cxn modelId="{0827C555-351C-4ACE-8372-610B354BBF57}" type="presParOf" srcId="{806EBC05-FCA3-4D3F-AB09-BF9831E33682}" destId="{680E8EFD-1993-4ABF-B35B-7E52993AFF37}" srcOrd="2" destOrd="0" presId="urn:microsoft.com/office/officeart/2005/8/layout/orgChart1"/>
    <dgm:cxn modelId="{8674ED7E-8887-4C94-9889-1BF5F8B9BE81}" type="presParOf" srcId="{43267B98-618E-46AB-80EB-C2402B4748D3}" destId="{74D75C5C-07CB-47B4-A65C-1ED84628649E}" srcOrd="2" destOrd="0" presId="urn:microsoft.com/office/officeart/2005/8/layout/orgChart1"/>
    <dgm:cxn modelId="{CD34FC75-5C03-4700-9804-45BB75EC3A76}" type="presParOf" srcId="{74D75C5C-07CB-47B4-A65C-1ED84628649E}" destId="{6E8DDFC2-3ED8-42BE-879E-029A930E908D}" srcOrd="0" destOrd="0" presId="urn:microsoft.com/office/officeart/2005/8/layout/orgChart1"/>
    <dgm:cxn modelId="{855D10DC-E636-4B4B-8FEA-6796B2712FE5}" type="presParOf" srcId="{74D75C5C-07CB-47B4-A65C-1ED84628649E}" destId="{CCED1013-FD86-4BD7-8910-1DB44EC34D1C}" srcOrd="1" destOrd="0" presId="urn:microsoft.com/office/officeart/2005/8/layout/orgChart1"/>
    <dgm:cxn modelId="{4FC048DC-FDA1-499B-B422-47BD305BB503}" type="presParOf" srcId="{CCED1013-FD86-4BD7-8910-1DB44EC34D1C}" destId="{4DDF644B-9821-43BC-B5AC-F634003B33F3}" srcOrd="0" destOrd="0" presId="urn:microsoft.com/office/officeart/2005/8/layout/orgChart1"/>
    <dgm:cxn modelId="{E9EED0B0-ACAB-4AD3-AB8C-01F97898E7ED}" type="presParOf" srcId="{4DDF644B-9821-43BC-B5AC-F634003B33F3}" destId="{DDFAF6CE-C7DA-4FCD-AD4B-7D72D3B85826}" srcOrd="0" destOrd="0" presId="urn:microsoft.com/office/officeart/2005/8/layout/orgChart1"/>
    <dgm:cxn modelId="{4FEBD8E9-0E95-45F7-90F9-20DD7EE8DB67}" type="presParOf" srcId="{4DDF644B-9821-43BC-B5AC-F634003B33F3}" destId="{FB590451-D5FF-4AEA-8995-ED8379E0B572}" srcOrd="1" destOrd="0" presId="urn:microsoft.com/office/officeart/2005/8/layout/orgChart1"/>
    <dgm:cxn modelId="{1CDB9E9F-2D94-4E3B-A208-F142061E612B}" type="presParOf" srcId="{CCED1013-FD86-4BD7-8910-1DB44EC34D1C}" destId="{60D285B3-BC7B-41BD-9CBE-5278DE25EF79}" srcOrd="1" destOrd="0" presId="urn:microsoft.com/office/officeart/2005/8/layout/orgChart1"/>
    <dgm:cxn modelId="{CA630A54-E3D9-4EDA-8EEC-DBAF313F4B5D}" type="presParOf" srcId="{CCED1013-FD86-4BD7-8910-1DB44EC34D1C}" destId="{1AD9D1C2-796E-43D0-91C5-381C89AB962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F5C30-79FA-4A3D-8067-50E348EDAFDE}">
      <dsp:nvSpPr>
        <dsp:cNvPr id="0" name=""/>
        <dsp:cNvSpPr/>
      </dsp:nvSpPr>
      <dsp:spPr>
        <a:xfrm>
          <a:off x="0" y="47389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48BC3-A87C-4884-8CB0-B75EB9C3DDDC}">
      <dsp:nvSpPr>
        <dsp:cNvPr id="0" name=""/>
        <dsp:cNvSpPr/>
      </dsp:nvSpPr>
      <dsp:spPr>
        <a:xfrm>
          <a:off x="429815" y="45858"/>
          <a:ext cx="6017418" cy="856080"/>
        </a:xfrm>
        <a:prstGeom prst="round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900" kern="1200" dirty="0" smtClean="0"/>
            <a:t>Descrição do Sistema</a:t>
          </a:r>
          <a:endParaRPr lang="pt-PT" sz="2900" kern="1200" dirty="0"/>
        </a:p>
      </dsp:txBody>
      <dsp:txXfrm>
        <a:off x="471605" y="87648"/>
        <a:ext cx="5933838" cy="772500"/>
      </dsp:txXfrm>
    </dsp:sp>
    <dsp:sp modelId="{AACA39E9-FFF8-484E-B69F-26680CAF9ED5}">
      <dsp:nvSpPr>
        <dsp:cNvPr id="0" name=""/>
        <dsp:cNvSpPr/>
      </dsp:nvSpPr>
      <dsp:spPr>
        <a:xfrm>
          <a:off x="0" y="178933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D0FB3-135B-43E6-B2A8-F8F09A7EE42D}">
      <dsp:nvSpPr>
        <dsp:cNvPr id="0" name=""/>
        <dsp:cNvSpPr/>
      </dsp:nvSpPr>
      <dsp:spPr>
        <a:xfrm>
          <a:off x="429815" y="1361298"/>
          <a:ext cx="6017418" cy="856080"/>
        </a:xfrm>
        <a:prstGeom prst="round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900" kern="1200" dirty="0" smtClean="0"/>
            <a:t>Componentes do Sistema</a:t>
          </a:r>
          <a:endParaRPr lang="pt-PT" sz="2900" kern="1200" dirty="0"/>
        </a:p>
      </dsp:txBody>
      <dsp:txXfrm>
        <a:off x="471605" y="1403088"/>
        <a:ext cx="5933838" cy="772500"/>
      </dsp:txXfrm>
    </dsp:sp>
    <dsp:sp modelId="{027DE302-5DFE-4F8F-B0AC-6CBEDD3E8CE9}">
      <dsp:nvSpPr>
        <dsp:cNvPr id="0" name=""/>
        <dsp:cNvSpPr/>
      </dsp:nvSpPr>
      <dsp:spPr>
        <a:xfrm>
          <a:off x="0" y="310477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A9574-DABF-4D49-B065-DCC1858338D2}">
      <dsp:nvSpPr>
        <dsp:cNvPr id="0" name=""/>
        <dsp:cNvSpPr/>
      </dsp:nvSpPr>
      <dsp:spPr>
        <a:xfrm>
          <a:off x="429815" y="2676738"/>
          <a:ext cx="6017418" cy="856080"/>
        </a:xfrm>
        <a:prstGeom prst="round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Metas</a:t>
          </a:r>
          <a:r>
            <a:rPr lang="en-US" sz="2900" kern="1200" dirty="0" smtClean="0"/>
            <a:t> a </a:t>
          </a:r>
          <a:r>
            <a:rPr lang="en-US" sz="2900" kern="1200" dirty="0" err="1" smtClean="0"/>
            <a:t>Alcançar</a:t>
          </a:r>
          <a:endParaRPr lang="pt-PT" sz="2900" kern="1200" dirty="0"/>
        </a:p>
      </dsp:txBody>
      <dsp:txXfrm>
        <a:off x="471605" y="2718528"/>
        <a:ext cx="5933838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DDFC2-3ED8-42BE-879E-029A930E908D}">
      <dsp:nvSpPr>
        <dsp:cNvPr id="0" name=""/>
        <dsp:cNvSpPr/>
      </dsp:nvSpPr>
      <dsp:spPr>
        <a:xfrm>
          <a:off x="3574932" y="1107051"/>
          <a:ext cx="232480" cy="751630"/>
        </a:xfrm>
        <a:custGeom>
          <a:avLst/>
          <a:gdLst/>
          <a:ahLst/>
          <a:cxnLst/>
          <a:rect l="0" t="0" r="0" b="0"/>
          <a:pathLst>
            <a:path>
              <a:moveTo>
                <a:pt x="232480" y="0"/>
              </a:moveTo>
              <a:lnTo>
                <a:pt x="232480" y="751630"/>
              </a:lnTo>
              <a:lnTo>
                <a:pt x="0" y="75163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5AAB3-21B1-4E4E-A7BA-7F1F0B4BD118}">
      <dsp:nvSpPr>
        <dsp:cNvPr id="0" name=""/>
        <dsp:cNvSpPr/>
      </dsp:nvSpPr>
      <dsp:spPr>
        <a:xfrm>
          <a:off x="3807413" y="1107051"/>
          <a:ext cx="2658781" cy="1770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7636"/>
              </a:lnTo>
              <a:lnTo>
                <a:pt x="2658781" y="1537636"/>
              </a:lnTo>
              <a:lnTo>
                <a:pt x="2658781" y="17701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AD039-B645-4762-B3DB-79788AF49820}">
      <dsp:nvSpPr>
        <dsp:cNvPr id="0" name=""/>
        <dsp:cNvSpPr/>
      </dsp:nvSpPr>
      <dsp:spPr>
        <a:xfrm>
          <a:off x="3761693" y="1107051"/>
          <a:ext cx="91440" cy="17701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701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28D44-4D45-48A6-B489-FF05005A7A0B}">
      <dsp:nvSpPr>
        <dsp:cNvPr id="0" name=""/>
        <dsp:cNvSpPr/>
      </dsp:nvSpPr>
      <dsp:spPr>
        <a:xfrm>
          <a:off x="1128349" y="1107051"/>
          <a:ext cx="2679063" cy="1770117"/>
        </a:xfrm>
        <a:custGeom>
          <a:avLst/>
          <a:gdLst/>
          <a:ahLst/>
          <a:cxnLst/>
          <a:rect l="0" t="0" r="0" b="0"/>
          <a:pathLst>
            <a:path>
              <a:moveTo>
                <a:pt x="2679063" y="0"/>
              </a:moveTo>
              <a:lnTo>
                <a:pt x="2679063" y="1537636"/>
              </a:lnTo>
              <a:lnTo>
                <a:pt x="0" y="1537636"/>
              </a:lnTo>
              <a:lnTo>
                <a:pt x="0" y="17701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9D572-DB2E-463C-BF37-C6E3497E1DDD}">
      <dsp:nvSpPr>
        <dsp:cNvPr id="0" name=""/>
        <dsp:cNvSpPr/>
      </dsp:nvSpPr>
      <dsp:spPr>
        <a:xfrm>
          <a:off x="2700362" y="0"/>
          <a:ext cx="2214102" cy="1107051"/>
        </a:xfrm>
        <a:prstGeom prst="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SGE</a:t>
          </a:r>
          <a:endParaRPr lang="pt-PT" sz="3900" kern="1200" dirty="0"/>
        </a:p>
      </dsp:txBody>
      <dsp:txXfrm>
        <a:off x="2700362" y="0"/>
        <a:ext cx="2214102" cy="1107051"/>
      </dsp:txXfrm>
    </dsp:sp>
    <dsp:sp modelId="{FD8C4ADB-9A66-474F-9251-49789BF65279}">
      <dsp:nvSpPr>
        <dsp:cNvPr id="0" name=""/>
        <dsp:cNvSpPr/>
      </dsp:nvSpPr>
      <dsp:spPr>
        <a:xfrm>
          <a:off x="21298" y="2877168"/>
          <a:ext cx="2214102" cy="1107051"/>
        </a:xfrm>
        <a:prstGeom prst="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900" kern="1200" dirty="0" smtClean="0"/>
            <a:t>Matricula</a:t>
          </a:r>
          <a:endParaRPr lang="pt-PT" sz="3900" kern="1200" dirty="0"/>
        </a:p>
      </dsp:txBody>
      <dsp:txXfrm>
        <a:off x="21298" y="2877168"/>
        <a:ext cx="2214102" cy="1107051"/>
      </dsp:txXfrm>
    </dsp:sp>
    <dsp:sp modelId="{176CCB07-4E21-4A94-996E-786DE30C6577}">
      <dsp:nvSpPr>
        <dsp:cNvPr id="0" name=""/>
        <dsp:cNvSpPr/>
      </dsp:nvSpPr>
      <dsp:spPr>
        <a:xfrm>
          <a:off x="2700362" y="2877168"/>
          <a:ext cx="2214102" cy="1107051"/>
        </a:xfrm>
        <a:prstGeom prst="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Frequencia</a:t>
          </a:r>
          <a:endParaRPr lang="pt-PT" sz="3900" kern="1200" dirty="0"/>
        </a:p>
      </dsp:txBody>
      <dsp:txXfrm>
        <a:off x="2700362" y="2877168"/>
        <a:ext cx="2214102" cy="1107051"/>
      </dsp:txXfrm>
    </dsp:sp>
    <dsp:sp modelId="{055A27A2-DFF2-418B-AC22-661DAD823CF2}">
      <dsp:nvSpPr>
        <dsp:cNvPr id="0" name=""/>
        <dsp:cNvSpPr/>
      </dsp:nvSpPr>
      <dsp:spPr>
        <a:xfrm>
          <a:off x="5359143" y="2877168"/>
          <a:ext cx="2214102" cy="1107051"/>
        </a:xfrm>
        <a:prstGeom prst="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Relatorio</a:t>
          </a:r>
          <a:endParaRPr lang="pt-PT" sz="3900" kern="1200" dirty="0"/>
        </a:p>
      </dsp:txBody>
      <dsp:txXfrm>
        <a:off x="5359143" y="2877168"/>
        <a:ext cx="2214102" cy="1107051"/>
      </dsp:txXfrm>
    </dsp:sp>
    <dsp:sp modelId="{DDFAF6CE-C7DA-4FCD-AD4B-7D72D3B85826}">
      <dsp:nvSpPr>
        <dsp:cNvPr id="0" name=""/>
        <dsp:cNvSpPr/>
      </dsp:nvSpPr>
      <dsp:spPr>
        <a:xfrm>
          <a:off x="1360830" y="1305155"/>
          <a:ext cx="2214102" cy="1107051"/>
        </a:xfrm>
        <a:prstGeom prst="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Cadastro</a:t>
          </a:r>
          <a:endParaRPr lang="pt-PT" sz="3900" kern="1200" dirty="0"/>
        </a:p>
      </dsp:txBody>
      <dsp:txXfrm>
        <a:off x="1360830" y="1305155"/>
        <a:ext cx="2214102" cy="1107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559E-DC1E-4242-95C1-A101FFB528C8}" type="datetimeFigureOut">
              <a:rPr lang="pt-PT" smtClean="0"/>
              <a:t>05/06/19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936BF-3C1A-4116-B635-22A8BA06F9D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4272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936BF-3C1A-4116-B635-22A8BA06F9DA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445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063915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955382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737314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263726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21700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716188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946235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363667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495312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003979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766514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238466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861728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845642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015410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933482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33010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142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</a:t>
            </a:fld>
            <a:endParaRPr lang="pt-PT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911928" y="1364291"/>
            <a:ext cx="8302084" cy="23005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  <a:t>Universidade Eduardo Mondlane</a:t>
            </a:r>
            <a:b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</a:br>
            <a: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  <a:t>Faculdade de Engenharia</a:t>
            </a:r>
            <a:b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</a:br>
            <a: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  <a:t>Engenharia Informática</a:t>
            </a:r>
            <a:b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</a:br>
            <a:endParaRPr kumimoji="0" lang="pt-PT" sz="3200" b="0" i="0" u="none" strike="noStrike" kern="1200" cap="all" spc="0" normalizeH="0" baseline="0" noProof="0" dirty="0" smtClean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  <a:t>Engenharia de Software II</a:t>
            </a:r>
            <a:endParaRPr kumimoji="0" lang="pt-PT" sz="3200" b="0" i="0" u="none" strike="noStrike" kern="1200" cap="all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640080" y="3850675"/>
            <a:ext cx="10713720" cy="946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pt-BR" sz="3200" dirty="0" smtClean="0">
                <a:solidFill>
                  <a:srgbClr val="191B0E"/>
                </a:solidFill>
                <a:latin typeface="Franklin Gothic Book" panose="020B0503020102020204"/>
              </a:rPr>
              <a:t>Sistema de Gestão Escolar</a:t>
            </a:r>
            <a:endParaRPr lang="pt-BR" sz="3200" dirty="0">
              <a:solidFill>
                <a:srgbClr val="191B0E"/>
              </a:solidFill>
              <a:latin typeface="Franklin Gothic Book" panose="020B05030201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pt-PT" sz="3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</a:endParaRPr>
          </a:p>
        </p:txBody>
      </p:sp>
      <p:sp>
        <p:nvSpPr>
          <p:cNvPr id="7" name="CaixaDeTexto 9"/>
          <p:cNvSpPr txBox="1"/>
          <p:nvPr/>
        </p:nvSpPr>
        <p:spPr>
          <a:xfrm>
            <a:off x="640080" y="4814606"/>
            <a:ext cx="4782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 smtClean="0"/>
              <a:t>Howana</a:t>
            </a:r>
            <a:r>
              <a:rPr lang="pt-PT" sz="2400" dirty="0" smtClean="0"/>
              <a:t>, </a:t>
            </a:r>
            <a:r>
              <a:rPr lang="pt-PT" sz="2400" dirty="0" err="1" smtClean="0"/>
              <a:t>Agidio</a:t>
            </a:r>
            <a:r>
              <a:rPr lang="pt-PT" sz="2400" dirty="0" smtClean="0"/>
              <a:t> Agostinho</a:t>
            </a:r>
            <a:endParaRPr lang="en-US" sz="2400" dirty="0"/>
          </a:p>
          <a:p>
            <a:r>
              <a:rPr lang="pt-PT" sz="2400" dirty="0" err="1"/>
              <a:t>Conjua</a:t>
            </a:r>
            <a:r>
              <a:rPr lang="pt-PT" sz="2400" dirty="0"/>
              <a:t>, Pinto Daniel</a:t>
            </a:r>
            <a:endParaRPr lang="en-US" sz="2400" dirty="0"/>
          </a:p>
          <a:p>
            <a:r>
              <a:rPr lang="pt-PT" sz="2400" dirty="0" err="1"/>
              <a:t>Cumbana</a:t>
            </a:r>
            <a:r>
              <a:rPr lang="pt-PT" sz="2400" dirty="0"/>
              <a:t>, Hermenegildo Bernardo</a:t>
            </a:r>
            <a:endParaRPr lang="en-US" sz="2400" dirty="0"/>
          </a:p>
          <a:p>
            <a:r>
              <a:rPr lang="pt-PT" sz="2400" dirty="0" err="1"/>
              <a:t>Mbilane</a:t>
            </a:r>
            <a:r>
              <a:rPr lang="pt-PT" sz="2400" dirty="0"/>
              <a:t>, Herminio António</a:t>
            </a:r>
            <a:endParaRPr lang="en-US" sz="2400" dirty="0"/>
          </a:p>
        </p:txBody>
      </p:sp>
      <p:sp>
        <p:nvSpPr>
          <p:cNvPr id="8" name="CaixaDeTexto 10"/>
          <p:cNvSpPr txBox="1"/>
          <p:nvPr/>
        </p:nvSpPr>
        <p:spPr>
          <a:xfrm>
            <a:off x="7284258" y="4796907"/>
            <a:ext cx="3779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d</a:t>
            </a:r>
            <a:r>
              <a:rPr lang="pt-PT" sz="2400" dirty="0" smtClean="0"/>
              <a:t>r. Vali </a:t>
            </a:r>
            <a:r>
              <a:rPr lang="pt-PT" sz="2400" dirty="0" err="1" smtClean="0"/>
              <a:t>Issufo</a:t>
            </a:r>
            <a:endParaRPr lang="en-US" sz="2400" dirty="0"/>
          </a:p>
          <a:p>
            <a:r>
              <a:rPr lang="pt-PT" sz="2400" dirty="0"/>
              <a:t>Eng. Edson Michaque </a:t>
            </a:r>
            <a:endParaRPr lang="en-US" sz="2400" dirty="0"/>
          </a:p>
        </p:txBody>
      </p:sp>
      <p:sp>
        <p:nvSpPr>
          <p:cNvPr id="9" name="CaixaDeTexto 11"/>
          <p:cNvSpPr txBox="1"/>
          <p:nvPr/>
        </p:nvSpPr>
        <p:spPr>
          <a:xfrm>
            <a:off x="4907072" y="6118167"/>
            <a:ext cx="2657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Maputo, Junho de 2019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5"/>
          <p:cNvPicPr/>
          <p:nvPr/>
        </p:nvPicPr>
        <p:blipFill>
          <a:blip r:embed="rId2" cstate="print"/>
          <a:stretch/>
        </p:blipFill>
        <p:spPr>
          <a:xfrm>
            <a:off x="5247846" y="292067"/>
            <a:ext cx="1630248" cy="979310"/>
          </a:xfrm>
          <a:prstGeom prst="rect">
            <a:avLst/>
          </a:prstGeom>
          <a:ln>
            <a:noFill/>
          </a:ln>
        </p:spPr>
      </p:pic>
      <p:sp>
        <p:nvSpPr>
          <p:cNvPr id="11" name="Espaço Reservado para Número de Slide 1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AB569D-416E-4DA1-9143-5BD21FDBCA19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452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Módulo</a:t>
            </a:r>
            <a:r>
              <a:rPr lang="en-US" dirty="0" smtClean="0"/>
              <a:t> 3 - </a:t>
            </a:r>
            <a:r>
              <a:rPr lang="en-US" dirty="0" err="1" smtClean="0"/>
              <a:t>Frequencia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Funcionalidade</a:t>
            </a:r>
            <a:r>
              <a:rPr lang="en-US" dirty="0" smtClean="0"/>
              <a:t>: </a:t>
            </a:r>
            <a:r>
              <a:rPr lang="en-US" dirty="0" err="1" smtClean="0"/>
              <a:t>permite</a:t>
            </a:r>
            <a:r>
              <a:rPr lang="en-US" dirty="0" smtClean="0"/>
              <a:t> o </a:t>
            </a:r>
            <a:r>
              <a:rPr lang="en-US" dirty="0" err="1" smtClean="0"/>
              <a:t>controle</a:t>
            </a:r>
            <a:r>
              <a:rPr lang="en-US" dirty="0" smtClean="0"/>
              <a:t> e </a:t>
            </a:r>
            <a:r>
              <a:rPr lang="en-US" dirty="0" err="1" smtClean="0"/>
              <a:t>acompanhamento</a:t>
            </a:r>
            <a:r>
              <a:rPr lang="en-US" dirty="0" smtClean="0"/>
              <a:t> do </a:t>
            </a:r>
            <a:r>
              <a:rPr lang="en-US" dirty="0" err="1" smtClean="0"/>
              <a:t>progresso</a:t>
            </a:r>
            <a:r>
              <a:rPr lang="en-US" dirty="0" smtClean="0"/>
              <a:t> do </a:t>
            </a:r>
            <a:r>
              <a:rPr lang="en-US" dirty="0" err="1" smtClean="0"/>
              <a:t>estudante</a:t>
            </a:r>
            <a:r>
              <a:rPr lang="en-US" dirty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o </a:t>
            </a:r>
            <a:r>
              <a:rPr lang="en-US" dirty="0" err="1" smtClean="0"/>
              <a:t>ano</a:t>
            </a:r>
            <a:r>
              <a:rPr lang="en-US" dirty="0" smtClean="0"/>
              <a:t> </a:t>
            </a:r>
            <a:r>
              <a:rPr lang="en-US" dirty="0" err="1" smtClean="0"/>
              <a:t>lectivo</a:t>
            </a:r>
            <a:r>
              <a:rPr lang="en-US" dirty="0" smtClean="0"/>
              <a:t>: </a:t>
            </a:r>
            <a:r>
              <a:rPr lang="pt-PT" dirty="0" smtClean="0"/>
              <a:t>inserção</a:t>
            </a:r>
            <a:r>
              <a:rPr lang="en-US" dirty="0" smtClean="0"/>
              <a:t> dos </a:t>
            </a:r>
            <a:r>
              <a:rPr lang="en-US" dirty="0" err="1" smtClean="0"/>
              <a:t>aproveitamentos</a:t>
            </a:r>
            <a:r>
              <a:rPr lang="en-US" dirty="0" smtClean="0"/>
              <a:t> </a:t>
            </a:r>
            <a:r>
              <a:rPr lang="en-US" dirty="0" err="1" smtClean="0"/>
              <a:t>obtidos</a:t>
            </a:r>
            <a:r>
              <a:rPr lang="en-US" dirty="0" smtClean="0"/>
              <a:t> entre outros </a:t>
            </a:r>
            <a:r>
              <a:rPr lang="en-US" dirty="0" err="1" smtClean="0"/>
              <a:t>aspectos</a:t>
            </a:r>
            <a:endParaRPr lang="en-US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892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Módulo</a:t>
            </a:r>
            <a:r>
              <a:rPr lang="en-US" dirty="0" smtClean="0"/>
              <a:t> 4 - </a:t>
            </a:r>
            <a:r>
              <a:rPr lang="en-US" dirty="0" err="1" smtClean="0"/>
              <a:t>Relatorios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Funcionalidade</a:t>
            </a:r>
            <a:r>
              <a:rPr lang="en-US" dirty="0" smtClean="0"/>
              <a:t>: </a:t>
            </a:r>
            <a:r>
              <a:rPr lang="en-US" dirty="0" err="1" smtClean="0"/>
              <a:t>agrupa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relatorios</a:t>
            </a:r>
            <a:r>
              <a:rPr lang="en-US" dirty="0" smtClean="0"/>
              <a:t> </a:t>
            </a:r>
            <a:r>
              <a:rPr lang="en-US" dirty="0" err="1" smtClean="0"/>
              <a:t>produzidos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, é </a:t>
            </a:r>
            <a:r>
              <a:rPr lang="en-US" dirty="0" err="1" smtClean="0"/>
              <a:t>responsável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resumos</a:t>
            </a:r>
            <a:r>
              <a:rPr lang="en-US" dirty="0" smtClean="0"/>
              <a:t> e </a:t>
            </a:r>
            <a:r>
              <a:rPr lang="en-US" dirty="0" err="1" smtClean="0"/>
              <a:t>pesquisas</a:t>
            </a:r>
            <a:r>
              <a:rPr lang="en-US" dirty="0" smtClean="0"/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54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963" y="558165"/>
            <a:ext cx="10364451" cy="991511"/>
          </a:xfrm>
        </p:spPr>
        <p:txBody>
          <a:bodyPr/>
          <a:lstStyle/>
          <a:p>
            <a:r>
              <a:rPr lang="en-US" dirty="0" err="1" smtClean="0"/>
              <a:t>Metas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898812"/>
            <a:ext cx="10326639" cy="302232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err="1" smtClean="0"/>
              <a:t>Concluir</a:t>
            </a:r>
            <a:r>
              <a:rPr lang="en-US" dirty="0" smtClean="0"/>
              <a:t> o projecto </a:t>
            </a:r>
            <a:r>
              <a:rPr lang="en-US" dirty="0" err="1" smtClean="0"/>
              <a:t>em</a:t>
            </a:r>
            <a:r>
              <a:rPr lang="en-US" dirty="0" smtClean="0"/>
              <a:t> 3 </a:t>
            </a:r>
            <a:r>
              <a:rPr lang="en-US" dirty="0" err="1" smtClean="0"/>
              <a:t>meses</a:t>
            </a:r>
            <a:r>
              <a:rPr lang="en-US" dirty="0" smtClean="0"/>
              <a:t>, </a:t>
            </a:r>
            <a:r>
              <a:rPr lang="en-US" dirty="0" err="1" smtClean="0"/>
              <a:t>seguindo</a:t>
            </a:r>
            <a:r>
              <a:rPr lang="en-US" dirty="0" smtClean="0"/>
              <a:t> a </a:t>
            </a:r>
            <a:r>
              <a:rPr lang="en-US" dirty="0" err="1" smtClean="0"/>
              <a:t>seguinte</a:t>
            </a:r>
            <a:r>
              <a:rPr lang="en-US" dirty="0" smtClean="0"/>
              <a:t> </a:t>
            </a:r>
            <a:r>
              <a:rPr lang="en-US" dirty="0" err="1" smtClean="0"/>
              <a:t>metodologia</a:t>
            </a:r>
            <a:r>
              <a:rPr lang="en-US" dirty="0" smtClean="0"/>
              <a:t>: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módulo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1 </a:t>
            </a:r>
            <a:r>
              <a:rPr lang="en-US" dirty="0" err="1" smtClean="0"/>
              <a:t>mes</a:t>
            </a:r>
            <a:r>
              <a:rPr lang="en-US" dirty="0" smtClean="0"/>
              <a:t>: </a:t>
            </a:r>
            <a:r>
              <a:rPr lang="en-US" dirty="0" err="1" smtClean="0"/>
              <a:t>incluindo</a:t>
            </a:r>
            <a:r>
              <a:rPr lang="en-US" dirty="0" smtClean="0"/>
              <a:t> 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implantação</a:t>
            </a:r>
            <a:r>
              <a:rPr lang="en-US" dirty="0" smtClean="0"/>
              <a:t> e </a:t>
            </a:r>
            <a:r>
              <a:rPr lang="en-US" dirty="0" err="1" smtClean="0"/>
              <a:t>forma</a:t>
            </a:r>
            <a:r>
              <a:rPr lang="en-US" dirty="0" err="1"/>
              <a:t>ção</a:t>
            </a:r>
            <a:r>
              <a:rPr lang="en-US" dirty="0" smtClean="0"/>
              <a:t>, </a:t>
            </a:r>
            <a:r>
              <a:rPr lang="en-US" dirty="0" err="1" smtClean="0"/>
              <a:t>garantindo</a:t>
            </a:r>
            <a:r>
              <a:rPr lang="en-US" dirty="0" smtClean="0"/>
              <a:t> a </a:t>
            </a:r>
            <a:r>
              <a:rPr lang="en-US" dirty="0" err="1" smtClean="0"/>
              <a:t>realiza</a:t>
            </a:r>
            <a:r>
              <a:rPr lang="en-US" dirty="0" err="1"/>
              <a:t>ção</a:t>
            </a:r>
            <a:r>
              <a:rPr lang="en-US" dirty="0" smtClean="0"/>
              <a:t> de um </a:t>
            </a:r>
            <a:r>
              <a:rPr lang="en-US" dirty="0" err="1" smtClean="0"/>
              <a:t>bloco</a:t>
            </a:r>
            <a:r>
              <a:rPr lang="en-US" dirty="0" smtClean="0"/>
              <a:t> de valor </a:t>
            </a:r>
            <a:r>
              <a:rPr lang="en-US" dirty="0" err="1" smtClean="0"/>
              <a:t>agregado</a:t>
            </a:r>
            <a:r>
              <a:rPr lang="en-US" dirty="0" smtClean="0"/>
              <a:t> para o </a:t>
            </a:r>
            <a:r>
              <a:rPr lang="en-US" dirty="0" err="1" smtClean="0"/>
              <a:t>negócio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metodologias</a:t>
            </a:r>
            <a:r>
              <a:rPr lang="en-US" dirty="0" smtClean="0"/>
              <a:t> </a:t>
            </a:r>
            <a:r>
              <a:rPr lang="en-US" dirty="0" err="1"/>
              <a:t>á</a:t>
            </a:r>
            <a:r>
              <a:rPr lang="en-US" dirty="0" err="1" smtClean="0"/>
              <a:t>geis</a:t>
            </a:r>
            <a:r>
              <a:rPr lang="en-US" dirty="0" smtClean="0"/>
              <a:t> para </a:t>
            </a:r>
            <a:r>
              <a:rPr lang="en-US" dirty="0"/>
              <a:t>a </a:t>
            </a:r>
            <a:r>
              <a:rPr lang="en-US" dirty="0" err="1"/>
              <a:t>concepção</a:t>
            </a:r>
            <a:r>
              <a:rPr lang="en-US" dirty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produto</a:t>
            </a:r>
            <a:r>
              <a:rPr lang="en-US" dirty="0" smtClean="0"/>
              <a:t> (SCRUM);</a:t>
            </a: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5677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Cronograma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13</a:t>
            </a:fld>
            <a:endParaRPr lang="pt-PT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965615"/>
              </p:ext>
            </p:extLst>
          </p:nvPr>
        </p:nvGraphicFramePr>
        <p:xfrm>
          <a:off x="853982" y="1841884"/>
          <a:ext cx="9983738" cy="371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442"/>
                <a:gridCol w="662108"/>
                <a:gridCol w="662108"/>
                <a:gridCol w="662108"/>
                <a:gridCol w="662108"/>
                <a:gridCol w="662108"/>
                <a:gridCol w="662108"/>
                <a:gridCol w="662108"/>
                <a:gridCol w="662108"/>
                <a:gridCol w="662108"/>
                <a:gridCol w="662108"/>
                <a:gridCol w="662108"/>
                <a:gridCol w="662108"/>
              </a:tblGrid>
              <a:tr h="478944">
                <a:tc rowSpan="2">
                  <a:txBody>
                    <a:bodyPr/>
                    <a:lstStyle/>
                    <a:p>
                      <a:r>
                        <a:rPr lang="pt-PT" dirty="0" smtClean="0"/>
                        <a:t>Actividades</a:t>
                      </a:r>
                      <a:endParaRPr lang="pt-PT" dirty="0"/>
                    </a:p>
                  </a:txBody>
                  <a:tcPr anchor="ctr"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Período</a:t>
                      </a:r>
                      <a:endParaRPr lang="pt-P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478944"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S2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S3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S4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S5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S6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S7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S8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S9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S10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S11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S12</a:t>
                      </a:r>
                      <a:endParaRPr lang="pt-PT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PT" dirty="0" err="1" smtClean="0"/>
                        <a:t>Elicitação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478944">
                <a:tc>
                  <a:txBody>
                    <a:bodyPr/>
                    <a:lstStyle/>
                    <a:p>
                      <a:r>
                        <a:rPr lang="pt-PT" dirty="0" smtClean="0"/>
                        <a:t>Documentação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4789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Implementação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478944">
                <a:tc>
                  <a:txBody>
                    <a:bodyPr/>
                    <a:lstStyle/>
                    <a:p>
                      <a:r>
                        <a:rPr lang="pt-PT" dirty="0" smtClean="0"/>
                        <a:t>Testes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4789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Implantação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789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Formação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02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20187"/>
            <a:ext cx="10364451" cy="804221"/>
          </a:xfrm>
        </p:spPr>
        <p:txBody>
          <a:bodyPr/>
          <a:lstStyle/>
          <a:p>
            <a:r>
              <a:rPr lang="en-US" dirty="0" err="1" smtClean="0"/>
              <a:t>Ambiente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8134" y="1586516"/>
            <a:ext cx="10129211" cy="1527464"/>
          </a:xfrm>
        </p:spPr>
        <p:txBody>
          <a:bodyPr/>
          <a:lstStyle/>
          <a:p>
            <a:r>
              <a:rPr lang="en-US" sz="2000" dirty="0" err="1" smtClean="0"/>
              <a:t>Linguagem</a:t>
            </a:r>
            <a:r>
              <a:rPr lang="en-US" sz="2000" dirty="0" smtClean="0"/>
              <a:t> </a:t>
            </a:r>
            <a:r>
              <a:rPr lang="en-US" sz="2000" dirty="0"/>
              <a:t>de </a:t>
            </a:r>
            <a:r>
              <a:rPr lang="en-US" sz="2000" dirty="0" err="1"/>
              <a:t>Programação</a:t>
            </a:r>
            <a:r>
              <a:rPr lang="en-US" sz="2000" dirty="0" smtClean="0"/>
              <a:t>: JAVA EE;</a:t>
            </a:r>
          </a:p>
          <a:p>
            <a:r>
              <a:rPr lang="en-US" sz="2000" dirty="0" smtClean="0"/>
              <a:t>Sistema de </a:t>
            </a:r>
            <a:r>
              <a:rPr lang="en-US" sz="2000" dirty="0" err="1" smtClean="0"/>
              <a:t>Gest</a:t>
            </a:r>
            <a:r>
              <a:rPr lang="en-US" sz="2000" dirty="0" err="1"/>
              <a:t>ão</a:t>
            </a:r>
            <a:r>
              <a:rPr lang="en-US" sz="2000" dirty="0" smtClean="0"/>
              <a:t> de Base de Dados: MySQL;</a:t>
            </a:r>
          </a:p>
          <a:p>
            <a:r>
              <a:rPr lang="en-US" sz="2000" dirty="0" err="1" smtClean="0"/>
              <a:t>Servidor</a:t>
            </a:r>
            <a:r>
              <a:rPr lang="en-US" sz="2000" dirty="0" smtClean="0"/>
              <a:t> de Aplicação: Apache </a:t>
            </a:r>
            <a:r>
              <a:rPr lang="en-US" sz="2000" dirty="0" err="1" smtClean="0"/>
              <a:t>TomCat</a:t>
            </a:r>
            <a:r>
              <a:rPr lang="en-US" sz="2000" dirty="0" smtClean="0"/>
              <a:t>;</a:t>
            </a:r>
            <a:endParaRPr lang="en-US" sz="2000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14</a:t>
            </a:fld>
            <a:endParaRPr 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13775"/>
              </p:ext>
            </p:extLst>
          </p:nvPr>
        </p:nvGraphicFramePr>
        <p:xfrm>
          <a:off x="1048134" y="3235739"/>
          <a:ext cx="10095732" cy="250828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047866"/>
                <a:gridCol w="5047866"/>
              </a:tblGrid>
              <a:tr h="467052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Ferramenta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Utilidade</a:t>
                      </a:r>
                      <a:endParaRPr lang="pt-PT" dirty="0"/>
                    </a:p>
                  </a:txBody>
                  <a:tcPr anchor="ctr"/>
                </a:tc>
              </a:tr>
              <a:tr h="467052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Spring MVC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Framework do</a:t>
                      </a:r>
                      <a:r>
                        <a:rPr lang="pt-PT" baseline="0" dirty="0" smtClean="0"/>
                        <a:t> Estrutural (</a:t>
                      </a:r>
                      <a:r>
                        <a:rPr lang="pt-PT" baseline="0" dirty="0" err="1" smtClean="0"/>
                        <a:t>padr</a:t>
                      </a:r>
                      <a:r>
                        <a:rPr lang="en-US" dirty="0" err="1" smtClean="0"/>
                        <a:t>ão</a:t>
                      </a:r>
                      <a:r>
                        <a:rPr lang="en-US" dirty="0" smtClean="0"/>
                        <a:t> MVC)</a:t>
                      </a:r>
                      <a:endParaRPr lang="pt-PT" dirty="0"/>
                    </a:p>
                  </a:txBody>
                  <a:tcPr anchor="ctr"/>
                </a:tc>
              </a:tr>
              <a:tr h="467052"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Hibernate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ORM (manipulação</a:t>
                      </a:r>
                      <a:r>
                        <a:rPr lang="pt-PT" baseline="0" dirty="0" smtClean="0"/>
                        <a:t> dos dados usando Orientação a Objectos</a:t>
                      </a:r>
                      <a:r>
                        <a:rPr lang="pt-PT" dirty="0" smtClean="0"/>
                        <a:t>)</a:t>
                      </a:r>
                      <a:endParaRPr lang="pt-PT" dirty="0"/>
                    </a:p>
                  </a:txBody>
                  <a:tcPr anchor="ctr"/>
                </a:tc>
              </a:tr>
              <a:tr h="467052"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Bootstrap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Framework</a:t>
                      </a:r>
                      <a:r>
                        <a:rPr lang="pt-PT" baseline="0" dirty="0" smtClean="0"/>
                        <a:t> de Interface de Utilizador</a:t>
                      </a:r>
                      <a:endParaRPr lang="pt-PT" dirty="0"/>
                    </a:p>
                  </a:txBody>
                  <a:tcPr anchor="ctr"/>
                </a:tc>
              </a:tr>
              <a:tr h="467052"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Github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Repositório </a:t>
                      </a:r>
                      <a:r>
                        <a:rPr lang="pt-PT" baseline="0" dirty="0" smtClean="0"/>
                        <a:t>e </a:t>
                      </a:r>
                      <a:r>
                        <a:rPr lang="pt-PT" baseline="0" dirty="0" err="1" smtClean="0"/>
                        <a:t>versionador</a:t>
                      </a:r>
                      <a:r>
                        <a:rPr lang="pt-PT" baseline="0" dirty="0" smtClean="0"/>
                        <a:t> do código fonte</a:t>
                      </a:r>
                      <a:endParaRPr lang="pt-PT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31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Ambiente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15</a:t>
            </a:fld>
            <a:endParaRPr 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10352"/>
              </p:ext>
            </p:extLst>
          </p:nvPr>
        </p:nvGraphicFramePr>
        <p:xfrm>
          <a:off x="677334" y="1992255"/>
          <a:ext cx="10619510" cy="397887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309755"/>
                <a:gridCol w="5309755"/>
              </a:tblGrid>
              <a:tr h="578228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Ferramenta</a:t>
                      </a:r>
                      <a:endParaRPr lang="pt-PT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Vantagens</a:t>
                      </a:r>
                      <a:endParaRPr lang="pt-PT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840254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Spring MVC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PT" dirty="0" smtClean="0"/>
                        <a:t>Grande</a:t>
                      </a:r>
                      <a:r>
                        <a:rPr lang="pt-PT" baseline="0" dirty="0" smtClean="0"/>
                        <a:t> comunidade de desenvolvimento e maturidade comprovada;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PT" baseline="0" dirty="0" smtClean="0"/>
                        <a:t>Extensa variedade de módulos;</a:t>
                      </a:r>
                      <a:endParaRPr lang="pt-PT" dirty="0"/>
                    </a:p>
                  </a:txBody>
                  <a:tcPr anchor="ctr"/>
                </a:tc>
              </a:tr>
              <a:tr h="1092330"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Hibernate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PT" dirty="0" smtClean="0"/>
                        <a:t>Gestão</a:t>
                      </a:r>
                      <a:r>
                        <a:rPr lang="pt-PT" baseline="0" dirty="0" smtClean="0"/>
                        <a:t> de dados centralizada no modelo da aplicação;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PT" baseline="0" dirty="0" smtClean="0"/>
                        <a:t>Primazia pela eficiência, integridade e controle das transações;</a:t>
                      </a:r>
                      <a:endParaRPr lang="pt-PT" dirty="0"/>
                    </a:p>
                  </a:txBody>
                  <a:tcPr anchor="ctr"/>
                </a:tc>
              </a:tr>
              <a:tr h="588178"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Bootstrap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PT" dirty="0" smtClean="0"/>
                        <a:t>Criação</a:t>
                      </a:r>
                      <a:r>
                        <a:rPr lang="pt-PT" baseline="0" dirty="0" smtClean="0"/>
                        <a:t> de interfaces de utilizador responsivas e fluidas com economia de tempo;</a:t>
                      </a:r>
                      <a:endParaRPr lang="pt-PT" dirty="0"/>
                    </a:p>
                  </a:txBody>
                  <a:tcPr anchor="ctr"/>
                </a:tc>
              </a:tr>
              <a:tr h="657451"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Github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PT" dirty="0" smtClean="0"/>
                        <a:t>Facilidade</a:t>
                      </a:r>
                      <a:r>
                        <a:rPr lang="pt-PT" baseline="0" dirty="0" smtClean="0"/>
                        <a:t> de integração de código e de monitoria do progresso da equipa de desenvolvimento.</a:t>
                      </a:r>
                      <a:endParaRPr lang="pt-PT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67" y="2147514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Interfaces </a:t>
            </a:r>
            <a:r>
              <a:rPr lang="en-US" sz="4800" dirty="0" err="1" smtClean="0"/>
              <a:t>Graficas</a:t>
            </a:r>
            <a:r>
              <a:rPr lang="en-US" sz="4800" dirty="0" smtClean="0"/>
              <a:t> 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8446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pt-PT" sz="2200" b="1" dirty="0"/>
              <a:t>Login do </a:t>
            </a:r>
            <a:r>
              <a:rPr lang="pt-PT" sz="2200" b="1" dirty="0" smtClean="0"/>
              <a:t>sistema</a:t>
            </a:r>
            <a:r>
              <a:rPr lang="pt-PT" sz="4000" b="1" dirty="0" smtClean="0"/>
              <a:t/>
            </a:r>
            <a:br>
              <a:rPr lang="pt-PT" sz="4000" b="1" dirty="0" smtClean="0"/>
            </a:br>
            <a:r>
              <a:rPr lang="pt-PT" sz="4000" b="1" dirty="0" smtClean="0"/>
              <a:t/>
            </a:r>
            <a:br>
              <a:rPr lang="pt-PT" sz="4000" b="1" dirty="0" smtClean="0"/>
            </a:br>
            <a:r>
              <a:rPr lang="pt-PT" sz="2000" dirty="0"/>
              <a:t>Esta </a:t>
            </a:r>
            <a:r>
              <a:rPr lang="pt-PT" sz="2000" dirty="0" err="1"/>
              <a:t>interfece</a:t>
            </a:r>
            <a:r>
              <a:rPr lang="pt-PT" sz="2000" dirty="0"/>
              <a:t> permite os usuários acederem ao sistema.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/>
            </a:r>
            <a:br>
              <a:rPr lang="en-US" sz="2000" b="1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2214693"/>
            <a:ext cx="10364452" cy="421469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6320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pt-PT" sz="2000" b="1" dirty="0"/>
              <a:t>Menu dos </a:t>
            </a:r>
            <a:r>
              <a:rPr lang="pt-PT" sz="2000" b="1" dirty="0" smtClean="0"/>
              <a:t>Usuários</a:t>
            </a:r>
            <a:r>
              <a:rPr lang="pt-PT" b="1" dirty="0" smtClean="0"/>
              <a:t/>
            </a:r>
            <a:br>
              <a:rPr lang="pt-PT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pt-PT" dirty="0"/>
              <a:t>Essa interface ilustra o Menu Principal do sistema, no qual o funcionário assim como o professor tem a chance de entrar no sistema.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18</a:t>
            </a:fld>
            <a:endParaRPr lang="pt-PT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3774" y="2214693"/>
            <a:ext cx="3109335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5" name="Imagem 6" descr="C:\Users\Belmira Muchanga\Desktop\Mockups\Mockups (Gestao Escolar)\Menu Princip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6" t="23567" r="27127" b="6052"/>
          <a:stretch>
            <a:fillRect/>
          </a:stretch>
        </p:blipFill>
        <p:spPr bwMode="auto">
          <a:xfrm>
            <a:off x="913774" y="2214694"/>
            <a:ext cx="10364452" cy="432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54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pt-PT" sz="2200" b="1" dirty="0" smtClean="0"/>
              <a:t>Menu </a:t>
            </a:r>
            <a:r>
              <a:rPr lang="pt-PT" sz="2200" b="1" dirty="0"/>
              <a:t>do </a:t>
            </a:r>
            <a:r>
              <a:rPr lang="pt-PT" sz="2200" b="1" dirty="0" err="1" smtClean="0"/>
              <a:t>Funcionario</a:t>
            </a:r>
            <a:r>
              <a:rPr lang="pt-PT" b="1" dirty="0" smtClean="0"/>
              <a:t/>
            </a:r>
            <a:br>
              <a:rPr lang="pt-PT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pt-PT" dirty="0"/>
              <a:t>Essa interface destina-se ao Funcionário </a:t>
            </a:r>
            <a:r>
              <a:rPr lang="pt-PT" dirty="0" smtClean="0"/>
              <a:t>, onde pode </a:t>
            </a:r>
            <a:r>
              <a:rPr lang="pt-PT" dirty="0"/>
              <a:t>exercer várias funcionalidades tais como: cadastrar professores, funcionários e alunos. Pode ainda </a:t>
            </a:r>
            <a:r>
              <a:rPr lang="pt-PT" dirty="0" err="1"/>
              <a:t>efectuar</a:t>
            </a:r>
            <a:r>
              <a:rPr lang="pt-PT" dirty="0"/>
              <a:t> a matrícula, inscrição e alocar o estudante numa determinada turma, emitindo a pauta e ate mesmo imprimindo relatórios referentes aos professores e alunos.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19</a:t>
            </a:fld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401" y="2214694"/>
            <a:ext cx="8365137" cy="433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9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640471"/>
              </p:ext>
            </p:extLst>
          </p:nvPr>
        </p:nvGraphicFramePr>
        <p:xfrm>
          <a:off x="913775" y="2108266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695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pt-PT" sz="2000" b="1" dirty="0"/>
              <a:t>Menu do </a:t>
            </a:r>
            <a:r>
              <a:rPr lang="pt-PT" sz="2000" b="1" dirty="0" smtClean="0"/>
              <a:t>Professor</a:t>
            </a:r>
            <a:r>
              <a:rPr lang="pt-PT" b="1" dirty="0" smtClean="0"/>
              <a:t/>
            </a:r>
            <a:br>
              <a:rPr lang="pt-PT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pt-PT" dirty="0"/>
              <a:t>Essa interface destina-se ao Professor, na qual pode preencher e imprimir a pauta, imprimir relatórios referentes aos estudantes desejados, bem como pesquisar os estudantes.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20</a:t>
            </a:fld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44" y="2214694"/>
            <a:ext cx="10208927" cy="403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99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000" b="1" dirty="0" smtClean="0"/>
              <a:t>Cadastro </a:t>
            </a:r>
            <a:r>
              <a:rPr lang="pt-PT" sz="2000" b="1" dirty="0"/>
              <a:t>do </a:t>
            </a:r>
            <a:r>
              <a:rPr lang="pt-PT" sz="2000" b="1" dirty="0" smtClean="0"/>
              <a:t>Estudante</a:t>
            </a:r>
            <a:br>
              <a:rPr lang="pt-PT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pt-PT" sz="1600" dirty="0"/>
              <a:t>Essa interface possibilita ao funcionário cadastrar os estudantes, e no final na operação podendo cancelar ou confirmar o cadastro. 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21</a:t>
            </a:fld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2214694"/>
            <a:ext cx="10364452" cy="434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15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pt-PT" sz="2000" b="1" dirty="0"/>
              <a:t>Cadastro do </a:t>
            </a:r>
            <a:r>
              <a:rPr lang="pt-PT" sz="2000" b="1" dirty="0" smtClean="0"/>
              <a:t>Professor</a:t>
            </a:r>
            <a:r>
              <a:rPr lang="pt-PT" b="1" dirty="0" smtClean="0"/>
              <a:t/>
            </a:r>
            <a:br>
              <a:rPr lang="pt-PT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pt-PT" dirty="0"/>
              <a:t>Essa interface possibilita ao funcionário cadastrar os professores, e no final na operação podendo cancelar ou confirmar o cadastro.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22</a:t>
            </a:fld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2214693"/>
            <a:ext cx="10364452" cy="417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05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000" b="1" dirty="0"/>
              <a:t>Matricular </a:t>
            </a:r>
            <a:r>
              <a:rPr lang="pt-PT" sz="2000" b="1" dirty="0" smtClean="0"/>
              <a:t>aluno</a:t>
            </a:r>
            <a:br>
              <a:rPr lang="pt-PT" sz="2000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pt-PT" sz="1400" dirty="0"/>
              <a:t>Essa interface permite ao funcionário matricular novos estudante.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23</a:t>
            </a:fld>
            <a:endParaRPr lang="pt-PT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13774" y="2214694"/>
            <a:ext cx="2551249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3" name="Imagem 6" descr="C:\Users\Belmira Muchanga\Desktop\Mockups\Mockups (Gestao Escolar)\Matricul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t="23885" r="27127" b="5981"/>
          <a:stretch>
            <a:fillRect/>
          </a:stretch>
        </p:blipFill>
        <p:spPr bwMode="auto">
          <a:xfrm>
            <a:off x="913774" y="2214694"/>
            <a:ext cx="10364451" cy="420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79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pt-PT" sz="2000" b="1" dirty="0"/>
              <a:t>Inscrever </a:t>
            </a:r>
            <a:r>
              <a:rPr lang="pt-PT" sz="2000" b="1" dirty="0" smtClean="0"/>
              <a:t>aluno</a:t>
            </a:r>
            <a:r>
              <a:rPr lang="pt-PT" b="1" dirty="0" smtClean="0"/>
              <a:t/>
            </a:r>
            <a:br>
              <a:rPr lang="pt-PT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pt-PT" dirty="0"/>
              <a:t>Essa interface permite ao funcionário inscrever estudante.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24</a:t>
            </a:fld>
            <a:endParaRPr lang="pt-PT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13774" y="2214694"/>
            <a:ext cx="2531774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217" name="Imagem 7" descr="C:\Users\Belmira Muchanga\Desktop\Mockups\Mockups (Gestao Escolar)\Inscric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3" t="23885" r="27313" b="6677"/>
          <a:stretch>
            <a:fillRect/>
          </a:stretch>
        </p:blipFill>
        <p:spPr bwMode="auto">
          <a:xfrm>
            <a:off x="913774" y="2214693"/>
            <a:ext cx="10364451" cy="426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51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25</a:t>
            </a:fld>
            <a:endParaRPr lang="pt-PT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8" y="1127166"/>
            <a:ext cx="174307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83765" y="4082263"/>
            <a:ext cx="51582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600" dirty="0" smtClean="0"/>
              <a:t>Dúvidas </a:t>
            </a:r>
            <a:r>
              <a:rPr lang="pt-PT" sz="3600" dirty="0"/>
              <a:t>e Questões?</a:t>
            </a:r>
          </a:p>
        </p:txBody>
      </p:sp>
    </p:spTree>
    <p:extLst>
      <p:ext uri="{BB962C8B-B14F-4D97-AF65-F5344CB8AC3E}">
        <p14:creationId xmlns:p14="http://schemas.microsoft.com/office/powerpoint/2010/main" val="68667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137438"/>
            <a:ext cx="10364451" cy="411096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/>
              <a:t>Pretende-se informatizar o sistema de gestão </a:t>
            </a:r>
            <a:r>
              <a:rPr lang="pt-BR" dirty="0" smtClean="0"/>
              <a:t>esc</a:t>
            </a:r>
            <a:r>
              <a:rPr lang="pt-BR" dirty="0" smtClean="0"/>
              <a:t>olar </a:t>
            </a:r>
            <a:r>
              <a:rPr lang="pt-BR" dirty="0" smtClean="0"/>
              <a:t>existente </a:t>
            </a:r>
            <a:r>
              <a:rPr lang="pt-BR" dirty="0"/>
              <a:t>com o objectivo de melhorar a realização de actividades rotineiras do sector da secretaria das escolas. O sistema será composto por uma aplicação com </a:t>
            </a:r>
            <a:r>
              <a:rPr lang="pt-BR" dirty="0" smtClean="0"/>
              <a:t>interface</a:t>
            </a:r>
            <a:r>
              <a:rPr lang="pt-BR" i="1" dirty="0" smtClean="0"/>
              <a:t> </a:t>
            </a:r>
            <a:r>
              <a:rPr lang="pt-BR" dirty="0" smtClean="0"/>
              <a:t>capaz de </a:t>
            </a:r>
            <a:r>
              <a:rPr lang="pt-BR" dirty="0"/>
              <a:t>permitir a colaboração de todos envolvidos nesse sector. </a:t>
            </a:r>
            <a:endParaRPr lang="en-US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244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Objectivos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90930"/>
            <a:ext cx="10364452" cy="42749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Para </a:t>
            </a:r>
            <a:r>
              <a:rPr lang="en-US" dirty="0" err="1" smtClean="0"/>
              <a:t>que</a:t>
            </a:r>
            <a:r>
              <a:rPr lang="en-US" dirty="0" smtClean="0"/>
              <a:t> serve o Sistema </a:t>
            </a:r>
            <a:r>
              <a:rPr lang="en-US" dirty="0" err="1" smtClean="0"/>
              <a:t>porposto</a:t>
            </a:r>
            <a:r>
              <a:rPr lang="en-US" dirty="0" smtClean="0"/>
              <a:t>?</a:t>
            </a:r>
          </a:p>
          <a:p>
            <a:pPr lvl="0" algn="just">
              <a:lnSpc>
                <a:spcPct val="150000"/>
              </a:lnSpc>
            </a:pPr>
            <a:r>
              <a:rPr lang="pt-BR" dirty="0"/>
              <a:t>Armazenar os dados dos alunos, professores e do currículo vigente na escola nomeadamente classes e disciplinas;</a:t>
            </a:r>
            <a:endParaRPr lang="en-US" dirty="0"/>
          </a:p>
          <a:p>
            <a:pPr lvl="0" algn="just">
              <a:lnSpc>
                <a:spcPct val="150000"/>
              </a:lnSpc>
            </a:pPr>
            <a:r>
              <a:rPr lang="pt-BR" dirty="0"/>
              <a:t>Permitir a realização de matricula/ inscrição dos alunos com base no currículo fornecido pela escola;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pt-BR" dirty="0"/>
              <a:t>Permitir a formação e atribuição de turma ao alunos no acto da matricula</a:t>
            </a:r>
            <a:r>
              <a:rPr lang="pt-BR" dirty="0" smtClean="0"/>
              <a:t>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Permitir </a:t>
            </a:r>
            <a:r>
              <a:rPr lang="pt-BR" dirty="0"/>
              <a:t>a visualização de dados recolhidos e processados no processo académico (pauta, lista de alunos, turmas e professores);</a:t>
            </a:r>
            <a:endParaRPr lang="en-US" dirty="0"/>
          </a:p>
          <a:p>
            <a:pPr algn="just">
              <a:lnSpc>
                <a:spcPct val="150000"/>
              </a:lnSpc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545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Vantagens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002502"/>
            <a:ext cx="10364452" cy="388077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Aumento</a:t>
            </a:r>
            <a:r>
              <a:rPr lang="en-US" dirty="0"/>
              <a:t> </a:t>
            </a:r>
            <a:r>
              <a:rPr lang="en-US" dirty="0" smtClean="0"/>
              <a:t>do </a:t>
            </a:r>
            <a:r>
              <a:rPr lang="en-US" dirty="0" err="1"/>
              <a:t>eficiência</a:t>
            </a:r>
            <a:r>
              <a:rPr lang="en-US" dirty="0"/>
              <a:t> </a:t>
            </a:r>
            <a:r>
              <a:rPr lang="en-US" dirty="0" smtClean="0"/>
              <a:t>no processo de </a:t>
            </a:r>
            <a:r>
              <a:rPr lang="en-US" dirty="0" err="1" smtClean="0"/>
              <a:t>matricula</a:t>
            </a:r>
            <a:r>
              <a:rPr lang="en-US" dirty="0" smtClean="0"/>
              <a:t>/ </a:t>
            </a:r>
            <a:r>
              <a:rPr lang="en-US" dirty="0" err="1" smtClean="0"/>
              <a:t>inscrição</a:t>
            </a:r>
            <a:r>
              <a:rPr lang="en-US" dirty="0" smtClean="0"/>
              <a:t>;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Aumento</a:t>
            </a:r>
            <a:r>
              <a:rPr lang="en-US" dirty="0" smtClean="0"/>
              <a:t> de </a:t>
            </a:r>
            <a:r>
              <a:rPr lang="en-US" dirty="0" err="1" smtClean="0"/>
              <a:t>eficiência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pesquisa</a:t>
            </a:r>
            <a:r>
              <a:rPr lang="en-US" dirty="0" smtClean="0"/>
              <a:t> de dados (</a:t>
            </a:r>
            <a:r>
              <a:rPr lang="en-US" dirty="0" err="1" smtClean="0"/>
              <a:t>emissão</a:t>
            </a:r>
            <a:r>
              <a:rPr lang="en-US" dirty="0" smtClean="0"/>
              <a:t> de </a:t>
            </a:r>
            <a:r>
              <a:rPr lang="en-US" dirty="0" err="1" smtClean="0"/>
              <a:t>relatórios</a:t>
            </a:r>
            <a:r>
              <a:rPr lang="en-US" dirty="0" smtClean="0"/>
              <a:t>);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Redução</a:t>
            </a:r>
            <a:r>
              <a:rPr lang="en-US" dirty="0" smtClean="0"/>
              <a:t> de </a:t>
            </a:r>
            <a:r>
              <a:rPr lang="en-US" dirty="0" err="1" smtClean="0"/>
              <a:t>Arquivos</a:t>
            </a:r>
            <a:r>
              <a:rPr lang="en-US" dirty="0" smtClean="0"/>
              <a:t> de </a:t>
            </a:r>
            <a:r>
              <a:rPr lang="en-US" dirty="0" err="1" smtClean="0"/>
              <a:t>processos</a:t>
            </a:r>
            <a:r>
              <a:rPr lang="en-US" dirty="0"/>
              <a:t> </a:t>
            </a:r>
            <a:r>
              <a:rPr lang="en-US" dirty="0" smtClean="0"/>
              <a:t>dos </a:t>
            </a:r>
            <a:r>
              <a:rPr lang="en-US" dirty="0" err="1" smtClean="0"/>
              <a:t>estudantes</a:t>
            </a:r>
            <a:r>
              <a:rPr lang="en-US" dirty="0" smtClean="0"/>
              <a:t>;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016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Interessados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78204"/>
            <a:ext cx="10364451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Quem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Sistema? </a:t>
            </a:r>
            <a:r>
              <a:rPr lang="en-US" dirty="0" err="1" smtClean="0"/>
              <a:t>Quem</a:t>
            </a:r>
            <a:r>
              <a:rPr lang="en-US" dirty="0" smtClean="0"/>
              <a:t> </a:t>
            </a:r>
            <a:r>
              <a:rPr lang="en-US" dirty="0" err="1" smtClean="0"/>
              <a:t>beneficiará</a:t>
            </a:r>
            <a:endParaRPr lang="en-US" dirty="0" smtClean="0"/>
          </a:p>
          <a:p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Chefe</a:t>
            </a:r>
            <a:r>
              <a:rPr lang="en-US" dirty="0" smtClean="0"/>
              <a:t> da </a:t>
            </a:r>
            <a:r>
              <a:rPr lang="en-US" dirty="0" err="1" smtClean="0"/>
              <a:t>Secretaria</a:t>
            </a:r>
            <a:r>
              <a:rPr lang="en-US" dirty="0" smtClean="0"/>
              <a:t>: </a:t>
            </a:r>
            <a:r>
              <a:rPr lang="en-US" dirty="0" err="1" smtClean="0"/>
              <a:t>responsavel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administracao</a:t>
            </a:r>
            <a:r>
              <a:rPr lang="en-US" dirty="0" smtClean="0"/>
              <a:t> e </a:t>
            </a:r>
            <a:r>
              <a:rPr lang="en-US" dirty="0" err="1" smtClean="0"/>
              <a:t>atribuicao</a:t>
            </a:r>
            <a:r>
              <a:rPr lang="en-US" dirty="0" smtClean="0"/>
              <a:t> de </a:t>
            </a:r>
            <a:r>
              <a:rPr lang="en-US" dirty="0" err="1" smtClean="0"/>
              <a:t>tarefas</a:t>
            </a:r>
            <a:r>
              <a:rPr lang="en-US" dirty="0" smtClean="0"/>
              <a:t> (</a:t>
            </a:r>
            <a:r>
              <a:rPr lang="en-US" dirty="0" err="1" smtClean="0"/>
              <a:t>responsabilidades</a:t>
            </a:r>
            <a:r>
              <a:rPr lang="en-US" dirty="0" smtClean="0"/>
              <a:t>) no </a:t>
            </a:r>
            <a:r>
              <a:rPr lang="en-US" dirty="0" err="1" smtClean="0"/>
              <a:t>sistema</a:t>
            </a:r>
            <a:r>
              <a:rPr lang="en-US" dirty="0"/>
              <a:t>;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Atendente</a:t>
            </a:r>
            <a:r>
              <a:rPr lang="en-US" dirty="0" smtClean="0"/>
              <a:t> da </a:t>
            </a:r>
            <a:r>
              <a:rPr lang="en-US" dirty="0" err="1" smtClean="0"/>
              <a:t>Secretaria</a:t>
            </a:r>
            <a:r>
              <a:rPr lang="en-US" dirty="0" smtClean="0"/>
              <a:t> : </a:t>
            </a:r>
            <a:r>
              <a:rPr lang="pt-BR" dirty="0"/>
              <a:t>responsável pela aceitação, encaminhamento e atendimento de todos pedidos submetidos a </a:t>
            </a:r>
            <a:r>
              <a:rPr lang="pt-BR" dirty="0" smtClean="0"/>
              <a:t>secretaria;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Professor: </a:t>
            </a:r>
            <a:r>
              <a:rPr lang="pt-BR" dirty="0" smtClean="0"/>
              <a:t>responsável </a:t>
            </a:r>
            <a:r>
              <a:rPr lang="pt-BR" dirty="0"/>
              <a:t>pela atribuição do aproveitamento (ou resultado) dos alunos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03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07176"/>
            <a:ext cx="8596668" cy="1320800"/>
          </a:xfrm>
        </p:spPr>
        <p:txBody>
          <a:bodyPr/>
          <a:lstStyle/>
          <a:p>
            <a:r>
              <a:rPr lang="en-US" dirty="0" err="1" smtClean="0"/>
              <a:t>Arquitectura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7334" y="1682607"/>
            <a:ext cx="8596668" cy="3880773"/>
          </a:xfrm>
        </p:spPr>
        <p:txBody>
          <a:bodyPr/>
          <a:lstStyle/>
          <a:p>
            <a:r>
              <a:rPr lang="en-US" dirty="0" err="1" smtClean="0"/>
              <a:t>Quais</a:t>
            </a:r>
            <a:r>
              <a:rPr lang="en-US" dirty="0" smtClean="0"/>
              <a:t> o </a:t>
            </a:r>
            <a:r>
              <a:rPr lang="en-US" dirty="0" err="1" smtClean="0"/>
              <a:t>prinicpais</a:t>
            </a:r>
            <a:r>
              <a:rPr lang="en-US" dirty="0" smtClean="0"/>
              <a:t> </a:t>
            </a:r>
            <a:r>
              <a:rPr lang="en-US" dirty="0" err="1" smtClean="0"/>
              <a:t>módulos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7</a:t>
            </a:fld>
            <a:endParaRPr lang="pt-PT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76755131"/>
              </p:ext>
            </p:extLst>
          </p:nvPr>
        </p:nvGraphicFramePr>
        <p:xfrm>
          <a:off x="2015816" y="2039193"/>
          <a:ext cx="7573246" cy="4486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01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Módulo</a:t>
            </a:r>
            <a:r>
              <a:rPr lang="en-US" dirty="0" smtClean="0"/>
              <a:t> 1 - </a:t>
            </a:r>
            <a:r>
              <a:rPr lang="en-US" dirty="0" err="1" smtClean="0"/>
              <a:t>Cadastro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Funcionalidade</a:t>
            </a:r>
            <a:r>
              <a:rPr lang="en-US" dirty="0" smtClean="0"/>
              <a:t>: </a:t>
            </a:r>
            <a:r>
              <a:rPr lang="en-US" dirty="0" err="1"/>
              <a:t>p</a:t>
            </a:r>
            <a:r>
              <a:rPr lang="en-US" dirty="0" err="1" smtClean="0"/>
              <a:t>ermite</a:t>
            </a:r>
            <a:r>
              <a:rPr lang="en-US" dirty="0" smtClean="0"/>
              <a:t> o </a:t>
            </a:r>
            <a:r>
              <a:rPr lang="en-US" dirty="0" err="1" smtClean="0"/>
              <a:t>cadastro</a:t>
            </a:r>
            <a:r>
              <a:rPr lang="en-US" dirty="0" smtClean="0"/>
              <a:t> de </a:t>
            </a:r>
            <a:r>
              <a:rPr lang="en-US" dirty="0" err="1" smtClean="0"/>
              <a:t>estudantes</a:t>
            </a:r>
            <a:r>
              <a:rPr lang="en-US" dirty="0" smtClean="0"/>
              <a:t>, </a:t>
            </a:r>
            <a:r>
              <a:rPr lang="en-US" dirty="0" err="1" smtClean="0"/>
              <a:t>professores</a:t>
            </a:r>
            <a:r>
              <a:rPr lang="en-US" dirty="0" smtClean="0"/>
              <a:t>, </a:t>
            </a:r>
            <a:r>
              <a:rPr lang="en-US" dirty="0" err="1" smtClean="0"/>
              <a:t>disciplinas</a:t>
            </a:r>
            <a:r>
              <a:rPr lang="en-US" dirty="0" smtClean="0"/>
              <a:t>, classes e a </a:t>
            </a:r>
            <a:r>
              <a:rPr lang="en-US" dirty="0" err="1" smtClean="0"/>
              <a:t>criação</a:t>
            </a:r>
            <a:r>
              <a:rPr lang="en-US" dirty="0" smtClean="0"/>
              <a:t> de </a:t>
            </a:r>
            <a:r>
              <a:rPr lang="en-US" dirty="0" err="1" smtClean="0"/>
              <a:t>turmas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153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Módulo</a:t>
            </a:r>
            <a:r>
              <a:rPr lang="en-US" dirty="0" smtClean="0"/>
              <a:t> </a:t>
            </a:r>
            <a:r>
              <a:rPr lang="en-US" dirty="0"/>
              <a:t>2</a:t>
            </a:r>
            <a:r>
              <a:rPr lang="en-US" dirty="0" smtClean="0"/>
              <a:t> - </a:t>
            </a:r>
            <a:r>
              <a:rPr lang="en-US" dirty="0" err="1" smtClean="0"/>
              <a:t>Matricula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Funcionalidade</a:t>
            </a:r>
            <a:r>
              <a:rPr lang="en-US" dirty="0" smtClean="0"/>
              <a:t>: </a:t>
            </a:r>
            <a:r>
              <a:rPr lang="en-US" dirty="0" err="1" smtClean="0"/>
              <a:t>permite</a:t>
            </a:r>
            <a:r>
              <a:rPr lang="en-US" dirty="0" smtClean="0"/>
              <a:t> a </a:t>
            </a:r>
            <a:r>
              <a:rPr lang="en-US" dirty="0" err="1" smtClean="0"/>
              <a:t>inscrição</a:t>
            </a:r>
            <a:r>
              <a:rPr lang="en-US" dirty="0" smtClean="0"/>
              <a:t> dos </a:t>
            </a:r>
            <a:r>
              <a:rPr lang="en-US" dirty="0" err="1" smtClean="0"/>
              <a:t>estudantes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classes </a:t>
            </a:r>
            <a:r>
              <a:rPr lang="en-US" dirty="0" err="1" smtClean="0"/>
              <a:t>lecionadas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escolas</a:t>
            </a:r>
            <a:r>
              <a:rPr lang="en-US" dirty="0" smtClean="0"/>
              <a:t>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64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405</TotalTime>
  <Words>619</Words>
  <Application>Microsoft Macintosh PowerPoint</Application>
  <PresentationFormat>Widescreen</PresentationFormat>
  <Paragraphs>136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Franklin Gothic Book</vt:lpstr>
      <vt:lpstr>Tw Cen MT</vt:lpstr>
      <vt:lpstr>Arial</vt:lpstr>
      <vt:lpstr>Droplet</vt:lpstr>
      <vt:lpstr>PowerPoint Presentation</vt:lpstr>
      <vt:lpstr>Agenda</vt:lpstr>
      <vt:lpstr>Definição</vt:lpstr>
      <vt:lpstr>Objectivos</vt:lpstr>
      <vt:lpstr>Vantagens</vt:lpstr>
      <vt:lpstr>Interessados</vt:lpstr>
      <vt:lpstr>Arquitectura</vt:lpstr>
      <vt:lpstr>Módulo 1 - Cadastro</vt:lpstr>
      <vt:lpstr>Módulo 2 - Matricula</vt:lpstr>
      <vt:lpstr>Módulo 3 - Frequencia</vt:lpstr>
      <vt:lpstr>Módulo 4 - Relatorios</vt:lpstr>
      <vt:lpstr>Metas</vt:lpstr>
      <vt:lpstr>Cronograma</vt:lpstr>
      <vt:lpstr>Ambiente de Desenvolvimento</vt:lpstr>
      <vt:lpstr>Ambiente de Desenvolvimento</vt:lpstr>
      <vt:lpstr>Interfaces Graficas </vt:lpstr>
      <vt:lpstr>Login do sistema  Esta interfece permite os usuários acederem ao sistema.  </vt:lpstr>
      <vt:lpstr>Menu dos Usuários  Essa interface ilustra o Menu Principal do sistema, no qual o funcionário assim como o professor tem a chance de entrar no sistema. </vt:lpstr>
      <vt:lpstr>Menu do Funcionario  Essa interface destina-se ao Funcionário , onde pode exercer várias funcionalidades tais como: cadastrar professores, funcionários e alunos. Pode ainda efectuar a matrícula, inscrição e alocar o estudante numa determinada turma, emitindo a pauta e ate mesmo imprimindo relatórios referentes aos professores e alunos. </vt:lpstr>
      <vt:lpstr>Menu do Professor  Essa interface destina-se ao Professor, na qual pode preencher e imprimir a pauta, imprimir relatórios referentes aos estudantes desejados, bem como pesquisar os estudantes. </vt:lpstr>
      <vt:lpstr>Cadastro do Estudante  Essa interface possibilita ao funcionário cadastrar os estudantes, e no final na operação podendo cancelar ou confirmar o cadastro. </vt:lpstr>
      <vt:lpstr>Cadastro do Professor  Essa interface possibilita ao funcionário cadastrar os professores, e no final na operação podendo cancelar ou confirmar o cadastro.  </vt:lpstr>
      <vt:lpstr>Matricular aluno  Essa interface permite ao funcionário matricular novos estudante. </vt:lpstr>
      <vt:lpstr>Inscrever aluno  Essa interface permite ao funcionário inscrever estudante. 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&lt;Nome do SItema</dc:title>
  <dc:creator>Vali Issufo</dc:creator>
  <cp:lastModifiedBy>Jota Cumbane</cp:lastModifiedBy>
  <cp:revision>81</cp:revision>
  <dcterms:created xsi:type="dcterms:W3CDTF">2016-03-16T13:48:36Z</dcterms:created>
  <dcterms:modified xsi:type="dcterms:W3CDTF">2019-06-05T18:08:21Z</dcterms:modified>
</cp:coreProperties>
</file>