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9" y="7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UY" sz="1800" b="0" strike="noStrike" spc="-1">
                <a:solidFill>
                  <a:srgbClr val="000000"/>
                </a:solidFill>
                <a:latin typeface="Calibri"/>
              </a:rPr>
              <a:t>Pulse para desplazar la página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UY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UY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UY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UY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B9E65A9-A847-4838-9906-8A2AF69EABEC}" type="slidenum">
              <a:rPr lang="es-UY" sz="1400" b="0" strike="noStrike" spc="-1">
                <a:latin typeface="Times New Roman"/>
              </a:rPr>
              <a:t>‹Nº›</a:t>
            </a:fld>
            <a:endParaRPr lang="es-UY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14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169DCE-93A9-4214-811D-D67D720DC251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A0461A6-DC6F-4CB2-A6F6-3969ADE797AC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17CB4DE-FAB5-4EAE-B7C2-065A5B09F9E9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F48158-16AC-485D-990B-8B6FA9B5D7BF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5BA087-C4F7-4F47-8183-CE820CE581D8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1423B7C-F0AD-4266-B235-50758273F490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48899C6-6D84-4E32-BE69-ADA394A64825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AC5A412-FDC1-434E-80F7-41342E44D408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27C290-0326-4A87-A9A2-F24D8096E619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F0C706-E221-4D07-81BF-3FDD5EB2E383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5D64667-9D05-4B40-B5E1-10A25413DA6E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5550BB8-2C83-497F-B62A-F76FC6DE4522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96DAC-C443-43AB-B9BD-6CD3F051A3C3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96DAC-C443-43AB-B9BD-6CD3F051A3C3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F7B78F8-DABF-48E0-B885-2BD7F1681E70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2E8E218-05B3-49C4-9312-6898D958C20F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UY" sz="2000" b="0" strike="noStrike" spc="-1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042B99-29BF-4D7A-B19A-A8B89119003D}" type="slidenum">
              <a:rPr lang="es-UY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Y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Y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UY" sz="4400" b="0" strike="noStrike" spc="-1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1EFB3F-299B-4A45-9A48-23F368376CF8}" type="datetime">
              <a:rPr lang="es-UY" sz="1200" b="0" strike="noStrike" spc="-1">
                <a:solidFill>
                  <a:srgbClr val="8B8B8B"/>
                </a:solidFill>
                <a:latin typeface="Calibri"/>
              </a:rPr>
              <a:t>21/8/2020</a:t>
            </a:fld>
            <a:endParaRPr lang="es-UY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Y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943A1A-71EC-4368-85E7-B9F2AA96DD4A}" type="slidenum">
              <a:rPr lang="es-UY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UY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Y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Y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Y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Y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Y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Y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Y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UY" sz="4400" b="0" strike="noStrike" spc="-1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UY" sz="32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UY" sz="28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UY" sz="24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s-UY" sz="20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s-UY" sz="20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EA1CE6B-2C41-40DB-8495-E1D83152D991}" type="datetime">
              <a:rPr lang="es-UY" sz="1200" b="0" strike="noStrike" spc="-1">
                <a:solidFill>
                  <a:srgbClr val="8B8B8B"/>
                </a:solidFill>
                <a:latin typeface="Calibri"/>
              </a:rPr>
              <a:t>21/8/2020</a:t>
            </a:fld>
            <a:endParaRPr lang="es-UY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Y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28E645-A193-42F8-82C8-BD90C5898A67}" type="slidenum">
              <a:rPr lang="es-UY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UY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89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0" name="Picture 3" descr="C:\Users\Juan\Downloads\chess-icon-11288.png"/>
            <p:cNvPicPr/>
            <p:nvPr/>
          </p:nvPicPr>
          <p:blipFill>
            <a:blip r:embed="rId3"/>
            <a:srcRect l="5712" t="3940" r="3369" b="5114"/>
            <a:stretch/>
          </p:blipFill>
          <p:spPr>
            <a:xfrm>
              <a:off x="2335320" y="1268640"/>
              <a:ext cx="3176640" cy="31694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15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6" name="115 Imagen"/>
            <p:cNvPicPr/>
            <p:nvPr/>
          </p:nvPicPr>
          <p:blipFill>
            <a:blip r:embed="rId3"/>
            <a:stretch/>
          </p:blipFill>
          <p:spPr>
            <a:xfrm>
              <a:off x="2339640" y="1269360"/>
              <a:ext cx="3168000" cy="3168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7" name="116 Imagen"/>
          <p:cNvPicPr/>
          <p:nvPr/>
        </p:nvPicPr>
        <p:blipFill>
          <a:blip r:embed="rId4"/>
          <a:stretch/>
        </p:blipFill>
        <p:spPr>
          <a:xfrm>
            <a:off x="6048000" y="3240000"/>
            <a:ext cx="3456000" cy="34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19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" name="Group 3"/>
            <p:cNvGrpSpPr/>
            <p:nvPr/>
          </p:nvGrpSpPr>
          <p:grpSpPr>
            <a:xfrm>
              <a:off x="2267640" y="1196640"/>
              <a:ext cx="3312000" cy="3312000"/>
              <a:chOff x="2267640" y="1196640"/>
              <a:chExt cx="3312000" cy="3312000"/>
            </a:xfrm>
          </p:grpSpPr>
          <p:sp>
            <p:nvSpPr>
              <p:cNvPr id="121" name="CustomShape 4"/>
              <p:cNvSpPr/>
              <p:nvPr/>
            </p:nvSpPr>
            <p:spPr>
              <a:xfrm>
                <a:off x="2591640" y="1444320"/>
                <a:ext cx="2664000" cy="2817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22" name="Picture 2" descr="Resultado de imagen para instagram icon"/>
              <p:cNvPicPr/>
              <p:nvPr/>
            </p:nvPicPr>
            <p:blipFill>
              <a:blip r:embed="rId3"/>
              <a:stretch/>
            </p:blipFill>
            <p:spPr>
              <a:xfrm>
                <a:off x="2267640" y="1196640"/>
                <a:ext cx="3312000" cy="33120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24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5" name="Picture 8" descr="https://us.123rf.com/450wm/sonulkaster/sonulkaster1708/sonulkaster170800219/83783486-combinaci%C3%B3n-de-ases-de-juegos-de-casino-para-el-icono-de-vector-de-juego-de-poker-o-solitario.jpg?ver=6"/>
            <p:cNvPicPr/>
            <p:nvPr/>
          </p:nvPicPr>
          <p:blipFill>
            <a:blip r:embed="rId3"/>
            <a:srcRect l="17507" t="13445" r="17507" b="13445"/>
            <a:stretch/>
          </p:blipFill>
          <p:spPr>
            <a:xfrm>
              <a:off x="2530800" y="1287720"/>
              <a:ext cx="2785680" cy="31316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27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8" name="Picture 2" descr="https://cdn3.iconfinder.com/data/icons/popular-services-brands-vol-2/512/telegram-512.png"/>
            <p:cNvPicPr/>
            <p:nvPr/>
          </p:nvPicPr>
          <p:blipFill>
            <a:blip r:embed="rId3"/>
            <a:stretch/>
          </p:blipFill>
          <p:spPr>
            <a:xfrm>
              <a:off x="2338920" y="1268640"/>
              <a:ext cx="3169440" cy="31694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30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1" name="Picture 2" descr="https://ev1.utec.edu.uy/moodle/theme/image.php/klass/theme/1574170910/home/logo"/>
            <p:cNvPicPr/>
            <p:nvPr/>
          </p:nvPicPr>
          <p:blipFill>
            <a:blip r:embed="rId3"/>
            <a:srcRect l="-5" r="79354" b="22615"/>
            <a:stretch/>
          </p:blipFill>
          <p:spPr>
            <a:xfrm>
              <a:off x="2483640" y="1923840"/>
              <a:ext cx="3014640" cy="16326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33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4" name="Picture 2" descr="Resultado de imagen para youtube icon"/>
            <p:cNvPicPr/>
            <p:nvPr/>
          </p:nvPicPr>
          <p:blipFill>
            <a:blip r:embed="rId3"/>
            <a:stretch/>
          </p:blipFill>
          <p:spPr>
            <a:xfrm>
              <a:off x="2289240" y="1700640"/>
              <a:ext cx="3269160" cy="23040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36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7" name="Picture 4" descr="https://is3-ssl.mzstatic.com/image/thumb/Purple113/v4/ed/69/8d/ed698d73-6773-80b7-4ad8-b7c4fc17dc95/AppIcon-0-0-1x_U007emarketing-0-0-0-7-0-0-sRGB-0-0-0-GLES2_U002c0-512MB-85-220-0-0.png/400x400.png"/>
            <p:cNvPicPr/>
            <p:nvPr/>
          </p:nvPicPr>
          <p:blipFill>
            <a:blip r:embed="rId3"/>
            <a:srcRect l="8837" t="8837" r="8837" b="8837"/>
            <a:stretch/>
          </p:blipFill>
          <p:spPr>
            <a:xfrm>
              <a:off x="2266920" y="1196640"/>
              <a:ext cx="3313440" cy="33134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39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40" name="Picture 2" descr="https://i.pinimg.com/originals/79/dc/31/79dc31280371b8ffbe56ec656418e122.png"/>
            <p:cNvPicPr/>
            <p:nvPr/>
          </p:nvPicPr>
          <p:blipFill>
            <a:blip r:embed="rId3"/>
            <a:srcRect l="13186" t="13186" r="13186" b="13186"/>
            <a:stretch/>
          </p:blipFill>
          <p:spPr>
            <a:xfrm>
              <a:off x="2195640" y="1125360"/>
              <a:ext cx="3456000" cy="34560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360" y="0"/>
            <a:ext cx="8819640" cy="6676560"/>
            <a:chOff x="360" y="0"/>
            <a:chExt cx="8819640" cy="6676560"/>
          </a:xfrm>
        </p:grpSpPr>
        <p:pic>
          <p:nvPicPr>
            <p:cNvPr id="142" name="Picture 2" descr="C:\Users\Juan\Desktop\demo-antes.PNG"/>
            <p:cNvPicPr/>
            <p:nvPr/>
          </p:nvPicPr>
          <p:blipFill>
            <a:blip r:embed="rId2"/>
            <a:stretch/>
          </p:blipFill>
          <p:spPr>
            <a:xfrm>
              <a:off x="360" y="0"/>
              <a:ext cx="6095520" cy="3247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3" name="Picture 3"/>
            <p:cNvPicPr/>
            <p:nvPr/>
          </p:nvPicPr>
          <p:blipFill>
            <a:blip r:embed="rId3"/>
            <a:stretch/>
          </p:blipFill>
          <p:spPr>
            <a:xfrm>
              <a:off x="2724480" y="3429000"/>
              <a:ext cx="6095520" cy="3247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4" name="CustomShape 2"/>
            <p:cNvSpPr/>
            <p:nvPr/>
          </p:nvSpPr>
          <p:spPr>
            <a:xfrm flipV="1">
              <a:off x="755640" y="3572640"/>
              <a:ext cx="1753560" cy="2164320"/>
            </a:xfrm>
            <a:prstGeom prst="bentArrow">
              <a:avLst>
                <a:gd name="adj1" fmla="val 1569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92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3" name="Picture 2" descr="https://pbs.twimg.com/profile_images/1206960097412501504/Ic61D7tZ_400x400.jpg"/>
            <p:cNvPicPr/>
            <p:nvPr/>
          </p:nvPicPr>
          <p:blipFill>
            <a:blip r:embed="rId3"/>
            <a:srcRect l="19137" t="3798" r="19137" b="7887"/>
            <a:stretch/>
          </p:blipFill>
          <p:spPr>
            <a:xfrm>
              <a:off x="2771640" y="1204920"/>
              <a:ext cx="2304000" cy="329688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2194920" y="1125360"/>
            <a:ext cx="3456000" cy="3456000"/>
            <a:chOff x="2194920" y="1125360"/>
            <a:chExt cx="3456000" cy="3456000"/>
          </a:xfrm>
        </p:grpSpPr>
        <p:sp>
          <p:nvSpPr>
            <p:cNvPr id="95" name="CustomShape 2"/>
            <p:cNvSpPr/>
            <p:nvPr/>
          </p:nvSpPr>
          <p:spPr>
            <a:xfrm>
              <a:off x="219492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6" name="95 Imagen"/>
            <p:cNvPicPr/>
            <p:nvPr/>
          </p:nvPicPr>
          <p:blipFill>
            <a:blip r:embed="rId3"/>
            <a:srcRect l="1566" t="33360" r="85040" b="25530"/>
            <a:stretch/>
          </p:blipFill>
          <p:spPr>
            <a:xfrm>
              <a:off x="2966760" y="1332000"/>
              <a:ext cx="1912320" cy="18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96 Imagen"/>
            <p:cNvPicPr/>
            <p:nvPr/>
          </p:nvPicPr>
          <p:blipFill>
            <a:blip r:embed="rId3"/>
            <a:srcRect l="14947" t="33378" r="58267" b="22949"/>
            <a:stretch/>
          </p:blipFill>
          <p:spPr>
            <a:xfrm>
              <a:off x="2338200" y="2808000"/>
              <a:ext cx="3169440" cy="1584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8" name="97 Imagen"/>
          <p:cNvPicPr/>
          <p:nvPr/>
        </p:nvPicPr>
        <p:blipFill>
          <a:blip r:embed="rId4"/>
          <a:stretch/>
        </p:blipFill>
        <p:spPr>
          <a:xfrm>
            <a:off x="5904000" y="2376000"/>
            <a:ext cx="3456000" cy="34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00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1" name="Picture 2" descr="Resultado de imagen para facebook icon"/>
            <p:cNvPicPr/>
            <p:nvPr/>
          </p:nvPicPr>
          <p:blipFill>
            <a:blip r:embed="rId3"/>
            <a:srcRect l="3375" t="3498" r="3375" b="3498"/>
            <a:stretch/>
          </p:blipFill>
          <p:spPr>
            <a:xfrm>
              <a:off x="2229480" y="1162800"/>
              <a:ext cx="3388680" cy="337968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03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4" name="Picture 4"/>
            <p:cNvPicPr/>
            <p:nvPr/>
          </p:nvPicPr>
          <p:blipFill>
            <a:blip r:embed="rId3"/>
            <a:srcRect l="29056" t="12890" r="28409" b="11861"/>
            <a:stretch/>
          </p:blipFill>
          <p:spPr>
            <a:xfrm>
              <a:off x="2259000" y="1196640"/>
              <a:ext cx="3329640" cy="33134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03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28" name="Picture 4" descr="https://upload.wikimedia.org/wikipedia/commons/thumb/c/c6/GitLab_logo.png/799px-GitLab_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147"/>
            <a:stretch/>
          </p:blipFill>
          <p:spPr bwMode="auto">
            <a:xfrm>
              <a:off x="2267744" y="1338481"/>
              <a:ext cx="3311792" cy="3029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7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06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7" name="Picture 2" descr="https://i.pinimg.com/originals/84/7c/08/847c083cc09040091439e3c05d1fedde.png"/>
            <p:cNvPicPr/>
            <p:nvPr/>
          </p:nvPicPr>
          <p:blipFill>
            <a:blip r:embed="rId3"/>
            <a:srcRect l="2527" t="13938" r="2485" b="14150"/>
            <a:stretch/>
          </p:blipFill>
          <p:spPr>
            <a:xfrm>
              <a:off x="2305800" y="1628640"/>
              <a:ext cx="3235680" cy="24494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09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0" name="Picture 4" descr="C:\Users\Juan\Desktop\google.png"/>
            <p:cNvPicPr/>
            <p:nvPr/>
          </p:nvPicPr>
          <p:blipFill>
            <a:blip r:embed="rId3"/>
            <a:stretch/>
          </p:blipFill>
          <p:spPr>
            <a:xfrm>
              <a:off x="2339640" y="1268640"/>
              <a:ext cx="3168000" cy="31680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12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3" name="Picture 2" descr="http://icons.iconarchive.com/icons/marcus-roberto/google-play/512/Google-Drive-icon.png"/>
            <p:cNvPicPr/>
            <p:nvPr/>
          </p:nvPicPr>
          <p:blipFill>
            <a:blip r:embed="rId3"/>
            <a:stretch/>
          </p:blipFill>
          <p:spPr>
            <a:xfrm>
              <a:off x="2267640" y="1197360"/>
              <a:ext cx="3312000" cy="33120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17</Words>
  <Application>Microsoft Office PowerPoint</Application>
  <PresentationFormat>Presentación en pantalla (4:3)</PresentationFormat>
  <Paragraphs>17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Juan</dc:creator>
  <dc:description/>
  <cp:lastModifiedBy>Juan</cp:lastModifiedBy>
  <cp:revision>28</cp:revision>
  <dcterms:created xsi:type="dcterms:W3CDTF">2020-01-24T05:10:56Z</dcterms:created>
  <dcterms:modified xsi:type="dcterms:W3CDTF">2020-08-21T18:26:02Z</dcterms:modified>
  <dc:language>es-UY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