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7" autoAdjust="0"/>
    <p:restoredTop sz="94320" autoAdjust="0"/>
  </p:normalViewPr>
  <p:slideViewPr>
    <p:cSldViewPr>
      <p:cViewPr varScale="1">
        <p:scale>
          <a:sx n="77" d="100"/>
          <a:sy n="77" d="100"/>
        </p:scale>
        <p:origin x="-119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E4D6-BC25-4AA3-A3A3-6B63ADA38665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1A32-48B7-421F-8324-AC0234E8885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99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564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68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48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9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50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84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73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95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50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3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55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04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8" name="Picture 4" descr="C:\Users\Juan\Desktop\goog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68760"/>
              <a:ext cx="3168350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65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https://i.pinimg.com/originals/84/7c/08/847c083cc09040091439e3c05d1fedd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" t="13941" r="2485" b="14151"/>
            <a:stretch/>
          </p:blipFill>
          <p:spPr bwMode="auto">
            <a:xfrm>
              <a:off x="2305906" y="1628800"/>
              <a:ext cx="3236044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14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://icons.iconarchive.com/icons/marcus-roberto/google-play/512/Google-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197479"/>
              <a:ext cx="3312368" cy="331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09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4100" name="Picture 4" descr="https://is3-ssl.mzstatic.com/image/thumb/Purple113/v4/ed/69/8d/ed698d73-6773-80b7-4ad8-b7c4fc17dc95/AppIcon-0-0-1x_U007emarketing-0-0-0-7-0-0-sRGB-0-0-0-GLES2_U002c0-512MB-85-220-0-0.png/400x40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000" y1="43250" x2="38000" y2="43250"/>
                          <a14:foregroundMark x1="49250" y1="50500" x2="49250" y2="50500"/>
                          <a14:foregroundMark x1="47750" y1="47250" x2="47750" y2="47250"/>
                          <a14:foregroundMark x1="47750" y1="47250" x2="47750" y2="47250"/>
                          <a14:foregroundMark x1="41000" y1="31750" x2="41000" y2="31750"/>
                          <a14:foregroundMark x1="39750" y1="36750" x2="57000" y2="58750"/>
                          <a14:foregroundMark x1="40750" y1="55750" x2="60750" y2="37750"/>
                          <a14:foregroundMark x1="42750" y1="50250" x2="55000" y2="43750"/>
                          <a14:foregroundMark x1="42250" y1="55000" x2="58750" y2="48250"/>
                          <a14:foregroundMark x1="41500" y1="59500" x2="58500" y2="51000"/>
                          <a14:foregroundMark x1="51000" y1="34500" x2="51000" y2="23250"/>
                          <a14:foregroundMark x1="58000" y1="35750" x2="80500" y2="45750"/>
                          <a14:foregroundMark x1="58250" y1="27250" x2="74750" y2="44250"/>
                          <a14:foregroundMark x1="71000" y1="42750" x2="65750" y2="65500"/>
                          <a14:foregroundMark x1="67500" y1="61250" x2="74500" y2="57000"/>
                          <a14:foregroundMark x1="69500" y1="54000" x2="72750" y2="42500"/>
                          <a14:foregroundMark x1="71000" y1="59500" x2="71000" y2="44000"/>
                          <a14:foregroundMark x1="61000" y1="68500" x2="43250" y2="75250"/>
                          <a14:foregroundMark x1="60000" y1="63250" x2="43000" y2="65750"/>
                          <a14:foregroundMark x1="42000" y1="70000" x2="24000" y2="67500"/>
                          <a14:foregroundMark x1="44750" y1="67500" x2="25500" y2="61000"/>
                          <a14:foregroundMark x1="35000" y1="65000" x2="26750" y2="57500"/>
                          <a14:foregroundMark x1="37250" y1="59000" x2="25250" y2="50750"/>
                          <a14:foregroundMark x1="35250" y1="56000" x2="28750" y2="40500"/>
                          <a14:foregroundMark x1="31750" y1="52000" x2="36000" y2="31250"/>
                          <a14:foregroundMark x1="34750" y1="45250" x2="45000" y2="25750"/>
                          <a14:foregroundMark x1="43750" y1="33250" x2="64250" y2="21000"/>
                          <a14:foregroundMark x1="56250" y1="34250" x2="71250" y2="33750"/>
                          <a14:foregroundMark x1="60500" y1="34250" x2="73000" y2="42000"/>
                          <a14:foregroundMark x1="66500" y1="44750" x2="79250" y2="52000"/>
                          <a14:foregroundMark x1="66250" y1="49500" x2="74000" y2="62000"/>
                          <a14:foregroundMark x1="65500" y1="56500" x2="65250" y2="67000"/>
                          <a14:foregroundMark x1="58250" y1="59000" x2="49500" y2="67750"/>
                          <a14:foregroundMark x1="46750" y1="61500" x2="40750" y2="69500"/>
                          <a14:foregroundMark x1="39500" y1="64250" x2="29500" y2="69500"/>
                          <a14:foregroundMark x1="32250" y1="60000" x2="15500" y2="56000"/>
                          <a14:foregroundMark x1="28250" y1="55750" x2="21500" y2="47500"/>
                          <a14:foregroundMark x1="31000" y1="51500" x2="23000" y2="40000"/>
                          <a14:foregroundMark x1="31750" y1="45000" x2="26250" y2="28250"/>
                          <a14:foregroundMark x1="32000" y1="33250" x2="38000" y2="22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3" t="8843" r="8843" b="8843"/>
            <a:stretch/>
          </p:blipFill>
          <p:spPr bwMode="auto">
            <a:xfrm>
              <a:off x="2267017" y="1196752"/>
              <a:ext cx="3313822" cy="331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6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5" name="Picture 2" descr="https://i.pinimg.com/originals/79/dc/31/79dc31280371b8ffbe56ec656418e12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2" t="13182" r="13182" b="13182"/>
            <a:stretch/>
          </p:blipFill>
          <p:spPr bwMode="auto">
            <a:xfrm>
              <a:off x="2195736" y="1125471"/>
              <a:ext cx="3456384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4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6146" name="Picture 2" descr="https://cdn3.iconfinder.com/data/icons/popular-services-brands-vol-2/512/telegram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026" y="1268760"/>
              <a:ext cx="3169804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08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170" name="Picture 2" descr="https://ev1.utec.edu.uy/moodle/theme/image.php/klass/theme/1574170910/home/log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79355" b="22630"/>
            <a:stretch/>
          </p:blipFill>
          <p:spPr bwMode="auto">
            <a:xfrm>
              <a:off x="2483768" y="1923829"/>
              <a:ext cx="3015149" cy="1632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25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8200" name="Picture 8" descr="https://us.123rf.com/450wm/sonulkaster/sonulkaster1708/sonulkaster170800219/83783486-combinaci%C3%B3n-de-ases-de-juegos-de-casino-para-el-icono-de-vector-de-juego-de-poker-o-solitario.jpg?ver=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1" t="13466" r="17501" b="13466"/>
            <a:stretch/>
          </p:blipFill>
          <p:spPr bwMode="auto">
            <a:xfrm>
              <a:off x="2530929" y="1287718"/>
              <a:ext cx="2785998" cy="313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9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67" b="88056" l="28229" r="715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4" t="12889" r="28411" b="11859"/>
            <a:stretch/>
          </p:blipFill>
          <p:spPr bwMode="auto">
            <a:xfrm>
              <a:off x="2258919" y="1196753"/>
              <a:ext cx="3330018" cy="331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9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</Words>
  <Application>Microsoft Office PowerPoint</Application>
  <PresentationFormat>Presentación en pantalla (4:3)</PresentationFormat>
  <Paragraphs>9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12</cp:revision>
  <dcterms:created xsi:type="dcterms:W3CDTF">2020-01-24T05:10:56Z</dcterms:created>
  <dcterms:modified xsi:type="dcterms:W3CDTF">2020-01-24T06:25:53Z</dcterms:modified>
</cp:coreProperties>
</file>