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7" r:id="rId3"/>
    <p:sldId id="256" r:id="rId4"/>
    <p:sldId id="264" r:id="rId5"/>
    <p:sldId id="257" r:id="rId6"/>
    <p:sldId id="269" r:id="rId7"/>
    <p:sldId id="258" r:id="rId8"/>
    <p:sldId id="271" r:id="rId9"/>
    <p:sldId id="266" r:id="rId10"/>
    <p:sldId id="261" r:id="rId11"/>
    <p:sldId id="262" r:id="rId12"/>
    <p:sldId id="270" r:id="rId13"/>
    <p:sldId id="259" r:id="rId14"/>
    <p:sldId id="260" r:id="rId15"/>
    <p:sldId id="265" r:id="rId16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0" autoAdjust="0"/>
    <p:restoredTop sz="94320" autoAdjust="0"/>
  </p:normalViewPr>
  <p:slideViewPr>
    <p:cSldViewPr>
      <p:cViewPr>
        <p:scale>
          <a:sx n="125" d="100"/>
          <a:sy n="125" d="100"/>
        </p:scale>
        <p:origin x="-112" y="208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E4D6-BC25-4AA3-A3A3-6B63ADA38665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01A32-48B7-421F-8324-AC0234E8885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5994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14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1A32-48B7-421F-8324-AC0234E88857}" type="slidenum">
              <a:rPr lang="es-UY" smtClean="0"/>
              <a:t>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850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5641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568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0483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9972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6508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784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4733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8958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8508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7379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6554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3C31-AB6A-46CB-B170-6FD107833963}" type="datetimeFigureOut">
              <a:rPr lang="es-UY" smtClean="0"/>
              <a:t>24/1/2020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A6048-DEA1-47D1-BA5C-7C0828115B1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0041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1027" name="Picture 3" descr="C:\Users\Juan\Downloads\chess-icon-11288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" t="3941" r="3368" b="5120"/>
            <a:stretch/>
          </p:blipFill>
          <p:spPr bwMode="auto">
            <a:xfrm>
              <a:off x="2335463" y="1268760"/>
              <a:ext cx="3176930" cy="3169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39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6146" name="Picture 2" descr="https://cdn3.iconfinder.com/data/icons/popular-services-brands-vol-2/512/telegram-51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026" y="1268760"/>
              <a:ext cx="3169804" cy="3169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08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7170" name="Picture 2" descr="https://ev1.utec.edu.uy/moodle/theme/image.php/klass/theme/1574170910/home/logo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" r="79355" b="22630"/>
            <a:stretch/>
          </p:blipFill>
          <p:spPr bwMode="auto">
            <a:xfrm>
              <a:off x="2483768" y="1923829"/>
              <a:ext cx="3015149" cy="1632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25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4744"/>
            <a:ext cx="3456384" cy="3456384"/>
            <a:chOff x="2195736" y="1124744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4744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2050" name="Picture 2" descr="Resultado de imagen para youtub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234" y="1700808"/>
              <a:ext cx="3269388" cy="2304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7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4100" name="Picture 4" descr="https://is3-ssl.mzstatic.com/image/thumb/Purple113/v4/ed/69/8d/ed698d73-6773-80b7-4ad8-b7c4fc17dc95/AppIcon-0-0-1x_U007emarketing-0-0-0-7-0-0-sRGB-0-0-0-GLES2_U002c0-512MB-85-220-0-0.png/400x400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000" y1="43250" x2="38000" y2="43250"/>
                          <a14:foregroundMark x1="49250" y1="50500" x2="49250" y2="50500"/>
                          <a14:foregroundMark x1="47750" y1="47250" x2="47750" y2="47250"/>
                          <a14:foregroundMark x1="47750" y1="47250" x2="47750" y2="47250"/>
                          <a14:foregroundMark x1="41000" y1="31750" x2="41000" y2="31750"/>
                          <a14:foregroundMark x1="39750" y1="36750" x2="57000" y2="58750"/>
                          <a14:foregroundMark x1="40750" y1="55750" x2="60750" y2="37750"/>
                          <a14:foregroundMark x1="42750" y1="50250" x2="55000" y2="43750"/>
                          <a14:foregroundMark x1="42250" y1="55000" x2="58750" y2="48250"/>
                          <a14:foregroundMark x1="41500" y1="59500" x2="58500" y2="51000"/>
                          <a14:foregroundMark x1="51000" y1="34500" x2="51000" y2="23250"/>
                          <a14:foregroundMark x1="58000" y1="35750" x2="80500" y2="45750"/>
                          <a14:foregroundMark x1="58250" y1="27250" x2="74750" y2="44250"/>
                          <a14:foregroundMark x1="71000" y1="42750" x2="65750" y2="65500"/>
                          <a14:foregroundMark x1="67500" y1="61250" x2="74500" y2="57000"/>
                          <a14:foregroundMark x1="69500" y1="54000" x2="72750" y2="42500"/>
                          <a14:foregroundMark x1="71000" y1="59500" x2="71000" y2="44000"/>
                          <a14:foregroundMark x1="61000" y1="68500" x2="43250" y2="75250"/>
                          <a14:foregroundMark x1="60000" y1="63250" x2="43000" y2="65750"/>
                          <a14:foregroundMark x1="42000" y1="70000" x2="24000" y2="67500"/>
                          <a14:foregroundMark x1="44750" y1="67500" x2="25500" y2="61000"/>
                          <a14:foregroundMark x1="35000" y1="65000" x2="26750" y2="57500"/>
                          <a14:foregroundMark x1="37250" y1="59000" x2="25250" y2="50750"/>
                          <a14:foregroundMark x1="35250" y1="56000" x2="28750" y2="40500"/>
                          <a14:foregroundMark x1="31750" y1="52000" x2="36000" y2="31250"/>
                          <a14:foregroundMark x1="34750" y1="45250" x2="45000" y2="25750"/>
                          <a14:foregroundMark x1="43750" y1="33250" x2="64250" y2="21000"/>
                          <a14:foregroundMark x1="56250" y1="34250" x2="71250" y2="33750"/>
                          <a14:foregroundMark x1="60500" y1="34250" x2="73000" y2="42000"/>
                          <a14:foregroundMark x1="66500" y1="44750" x2="79250" y2="52000"/>
                          <a14:foregroundMark x1="66250" y1="49500" x2="74000" y2="62000"/>
                          <a14:foregroundMark x1="65500" y1="56500" x2="65250" y2="67000"/>
                          <a14:foregroundMark x1="58250" y1="59000" x2="49500" y2="67750"/>
                          <a14:foregroundMark x1="46750" y1="61500" x2="40750" y2="69500"/>
                          <a14:foregroundMark x1="39500" y1="64250" x2="29500" y2="69500"/>
                          <a14:foregroundMark x1="32250" y1="60000" x2="15500" y2="56000"/>
                          <a14:foregroundMark x1="28250" y1="55750" x2="21500" y2="47500"/>
                          <a14:foregroundMark x1="31000" y1="51500" x2="23000" y2="40000"/>
                          <a14:foregroundMark x1="31750" y1="45000" x2="26250" y2="28250"/>
                          <a14:foregroundMark x1="32000" y1="33250" x2="38000" y2="22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3" t="8843" r="8843" b="8843"/>
            <a:stretch/>
          </p:blipFill>
          <p:spPr bwMode="auto">
            <a:xfrm>
              <a:off x="2267017" y="1196752"/>
              <a:ext cx="3313822" cy="3313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36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5" name="Picture 2" descr="https://i.pinimg.com/originals/79/dc/31/79dc31280371b8ffbe56ec656418e12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82" t="13182" r="13182" b="13182"/>
            <a:stretch/>
          </p:blipFill>
          <p:spPr bwMode="auto">
            <a:xfrm>
              <a:off x="2195736" y="1125471"/>
              <a:ext cx="3456384" cy="345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04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516" y="0"/>
            <a:ext cx="8819956" cy="6677025"/>
            <a:chOff x="516" y="0"/>
            <a:chExt cx="8819956" cy="6677025"/>
          </a:xfrm>
        </p:grpSpPr>
        <p:pic>
          <p:nvPicPr>
            <p:cNvPr id="1026" name="Picture 2" descr="C:\Users\Juan\Desktop\demo-ante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" y="0"/>
              <a:ext cx="6096001" cy="3248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724471" y="3429000"/>
              <a:ext cx="6096001" cy="324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4 Flecha doblada"/>
            <p:cNvSpPr/>
            <p:nvPr/>
          </p:nvSpPr>
          <p:spPr>
            <a:xfrm flipV="1">
              <a:off x="755576" y="3573016"/>
              <a:ext cx="1753963" cy="2164586"/>
            </a:xfrm>
            <a:prstGeom prst="bentArrow">
              <a:avLst>
                <a:gd name="adj1" fmla="val 15690"/>
                <a:gd name="adj2" fmla="val 25000"/>
                <a:gd name="adj3" fmla="val 25000"/>
                <a:gd name="adj4" fmla="val 4375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58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3074" name="Picture 2" descr="https://pbs.twimg.com/profile_images/1206960097412501504/Ic61D7tZ_400x40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00" b="92000" l="12750" r="872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4" t="3800" r="19144" b="7890"/>
            <a:stretch/>
          </p:blipFill>
          <p:spPr bwMode="auto">
            <a:xfrm>
              <a:off x="2771800" y="1204975"/>
              <a:ext cx="2304256" cy="3297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94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2195736" y="1124744"/>
            <a:ext cx="3456384" cy="3456384"/>
            <a:chOff x="2195736" y="1124744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4744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1026" name="Picture 2" descr="Resultado de imagen para facebook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3" t="3496" r="3373" b="3496"/>
            <a:stretch/>
          </p:blipFill>
          <p:spPr bwMode="auto">
            <a:xfrm>
              <a:off x="2229463" y="1162924"/>
              <a:ext cx="3388930" cy="3380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65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9220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1667" b="88056" l="28229" r="7156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54" t="12889" r="28411" b="11859"/>
            <a:stretch/>
          </p:blipFill>
          <p:spPr bwMode="auto">
            <a:xfrm>
              <a:off x="2258919" y="1196753"/>
              <a:ext cx="3330018" cy="331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9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2050" name="Picture 2" descr="https://i.pinimg.com/originals/84/7c/08/847c083cc09040091439e3c05d1fedd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" t="13941" r="2485" b="14151"/>
            <a:stretch/>
          </p:blipFill>
          <p:spPr bwMode="auto">
            <a:xfrm>
              <a:off x="2305906" y="1628800"/>
              <a:ext cx="3236044" cy="2449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14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195736" y="1124744"/>
            <a:ext cx="3456384" cy="3456384"/>
            <a:chOff x="2195736" y="1124744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4744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1028" name="Picture 4" descr="C:\Users\Juan\Desktop\goog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1268760"/>
              <a:ext cx="3168350" cy="316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29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3074" name="Picture 2" descr="http://icons.iconarchive.com/icons/marcus-roberto/google-play/512/Google-Drive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197479"/>
              <a:ext cx="3312368" cy="331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09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2195736" y="1124744"/>
            <a:ext cx="3456384" cy="3456384"/>
            <a:chOff x="2195736" y="1124744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4744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grpSp>
          <p:nvGrpSpPr>
            <p:cNvPr id="2" name="1 Grupo"/>
            <p:cNvGrpSpPr/>
            <p:nvPr/>
          </p:nvGrpSpPr>
          <p:grpSpPr>
            <a:xfrm>
              <a:off x="2267744" y="1196752"/>
              <a:ext cx="3312368" cy="3312368"/>
              <a:chOff x="2267744" y="1196752"/>
              <a:chExt cx="3312368" cy="3312368"/>
            </a:xfrm>
          </p:grpSpPr>
          <p:sp>
            <p:nvSpPr>
              <p:cNvPr id="5" name="4 Rectángulo"/>
              <p:cNvSpPr/>
              <p:nvPr/>
            </p:nvSpPr>
            <p:spPr>
              <a:xfrm>
                <a:off x="2591780" y="1444279"/>
                <a:ext cx="2664296" cy="28173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pic>
            <p:nvPicPr>
              <p:cNvPr id="3074" name="Picture 2" descr="Resultado de imagen para instagram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744" y="1196752"/>
                <a:ext cx="3312368" cy="3312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87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195736" y="1125471"/>
            <a:ext cx="3456384" cy="3456384"/>
            <a:chOff x="2195736" y="1125471"/>
            <a:chExt cx="3456384" cy="3456384"/>
          </a:xfrm>
        </p:grpSpPr>
        <p:sp>
          <p:nvSpPr>
            <p:cNvPr id="4" name="3 Rectángulo"/>
            <p:cNvSpPr/>
            <p:nvPr/>
          </p:nvSpPr>
          <p:spPr>
            <a:xfrm>
              <a:off x="2195736" y="1125471"/>
              <a:ext cx="3456384" cy="3456384"/>
            </a:xfrm>
            <a:prstGeom prst="rect">
              <a:avLst/>
            </a:prstGeom>
            <a:solidFill>
              <a:srgbClr val="383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8200" name="Picture 8" descr="https://us.123rf.com/450wm/sonulkaster/sonulkaster1708/sonulkaster170800219/83783486-combinaci%C3%B3n-de-ases-de-juegos-de-casino-para-el-icono-de-vector-de-juego-de-poker-o-solitario.jpg?ver=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01" t="13466" r="17501" b="13466"/>
            <a:stretch/>
          </p:blipFill>
          <p:spPr bwMode="auto">
            <a:xfrm>
              <a:off x="2530929" y="1287718"/>
              <a:ext cx="2785998" cy="313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935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</Words>
  <Application>Microsoft Office PowerPoint</Application>
  <PresentationFormat>Presentación en pantalla (4:3)</PresentationFormat>
  <Paragraphs>14</Paragraphs>
  <Slides>15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</dc:creator>
  <cp:lastModifiedBy>Juan</cp:lastModifiedBy>
  <cp:revision>21</cp:revision>
  <dcterms:created xsi:type="dcterms:W3CDTF">2020-01-24T05:10:56Z</dcterms:created>
  <dcterms:modified xsi:type="dcterms:W3CDTF">2020-01-24T16:01:18Z</dcterms:modified>
</cp:coreProperties>
</file>