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 autoAdjust="0"/>
    <p:restoredTop sz="94320" autoAdjust="0"/>
  </p:normalViewPr>
  <p:slideViewPr>
    <p:cSldViewPr>
      <p:cViewPr>
        <p:scale>
          <a:sx n="100" d="100"/>
          <a:sy n="100" d="100"/>
        </p:scale>
        <p:origin x="-533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3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16" y="0"/>
            <a:ext cx="8819956" cy="6677026"/>
            <a:chOff x="516" y="0"/>
            <a:chExt cx="8819956" cy="6677026"/>
          </a:xfrm>
        </p:grpSpPr>
        <p:pic>
          <p:nvPicPr>
            <p:cNvPr id="1026" name="Picture 2" descr="C:\Users\Juan\Desktop\demo-an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" y="0"/>
              <a:ext cx="6096001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3 Grupo"/>
            <p:cNvGrpSpPr/>
            <p:nvPr/>
          </p:nvGrpSpPr>
          <p:grpSpPr>
            <a:xfrm>
              <a:off x="2723954" y="3429000"/>
              <a:ext cx="6096518" cy="3248026"/>
              <a:chOff x="3047999" y="3429000"/>
              <a:chExt cx="6096518" cy="3248026"/>
            </a:xfrm>
          </p:grpSpPr>
          <p:pic>
            <p:nvPicPr>
              <p:cNvPr id="1027" name="Picture 3" descr="C:\Users\Juan\Desktop\demo-despu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16" y="3429000"/>
                <a:ext cx="6096001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Users\Juan\Desktop\demo-antes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634" b="82370"/>
              <a:stretch/>
            </p:blipFill>
            <p:spPr bwMode="auto">
              <a:xfrm>
                <a:off x="3047999" y="3429000"/>
                <a:ext cx="3253213" cy="57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4 Flecha doblada"/>
            <p:cNvSpPr/>
            <p:nvPr/>
          </p:nvSpPr>
          <p:spPr>
            <a:xfrm flipV="1">
              <a:off x="755576" y="3573016"/>
              <a:ext cx="1753963" cy="2164586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7" name="Picture 3" descr="C:\Users\Juan\Downloads\chess-icon-1128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" t="3941" r="3368" b="5120"/>
            <a:stretch/>
          </p:blipFill>
          <p:spPr bwMode="auto">
            <a:xfrm>
              <a:off x="2335463" y="1268760"/>
              <a:ext cx="3176930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s://pbs.twimg.com/profile_images/1206960097412501504/Ic61D7tZ_400x4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00" b="92000" l="12750" r="87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4" t="3800" r="19144" b="7890"/>
            <a:stretch/>
          </p:blipFill>
          <p:spPr bwMode="auto">
            <a:xfrm>
              <a:off x="2771800" y="1204975"/>
              <a:ext cx="2304256" cy="32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94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</Words>
  <Application>Microsoft Office PowerPoint</Application>
  <PresentationFormat>Presentación en pantalla (4:3)</PresentationFormat>
  <Paragraphs>11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16</cp:revision>
  <dcterms:created xsi:type="dcterms:W3CDTF">2020-01-24T05:10:56Z</dcterms:created>
  <dcterms:modified xsi:type="dcterms:W3CDTF">2020-01-24T15:04:45Z</dcterms:modified>
</cp:coreProperties>
</file>