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2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1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6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84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6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5FE2-A185-4524-872E-190D296E231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6B1B-5A9F-49B5-809A-B05E4768A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JKL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531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JKL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JKL</dc:title>
  <dc:creator>Windows User</dc:creator>
  <cp:lastModifiedBy>Windows User</cp:lastModifiedBy>
  <cp:revision>1</cp:revision>
  <dcterms:created xsi:type="dcterms:W3CDTF">2017-04-26T14:06:00Z</dcterms:created>
  <dcterms:modified xsi:type="dcterms:W3CDTF">2017-04-26T14:06:31Z</dcterms:modified>
</cp:coreProperties>
</file>