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1" r:id="rId6"/>
    <p:sldId id="262" r:id="rId7"/>
    <p:sldId id="267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4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6/27/2023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A6363C-C911-405A-9A4C-C5599D6F89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MÓDULO DE COMPRAS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8E8719-23FF-48EE-B754-46E75730C8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380012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Felipe Peixoto de Oliveira</a:t>
            </a:r>
          </a:p>
          <a:p>
            <a:r>
              <a:rPr lang="pt-BR" dirty="0" err="1"/>
              <a:t>Gabryel</a:t>
            </a:r>
            <a:r>
              <a:rPr lang="pt-BR" dirty="0"/>
              <a:t> Einstein de Carvalho Amaro</a:t>
            </a:r>
          </a:p>
          <a:p>
            <a:r>
              <a:rPr lang="pt-BR" dirty="0"/>
              <a:t>Amon Pena de Souza Lima</a:t>
            </a:r>
          </a:p>
          <a:p>
            <a:r>
              <a:rPr lang="pt-BR" dirty="0"/>
              <a:t>João Victor de Souza</a:t>
            </a:r>
          </a:p>
          <a:p>
            <a:r>
              <a:rPr lang="pt-BR" dirty="0"/>
              <a:t>Matheus A.L.C. Materna</a:t>
            </a:r>
          </a:p>
        </p:txBody>
      </p:sp>
    </p:spTree>
    <p:extLst>
      <p:ext uri="{BB962C8B-B14F-4D97-AF65-F5344CB8AC3E}">
        <p14:creationId xmlns:p14="http://schemas.microsoft.com/office/powerpoint/2010/main" val="762811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FE5A5E-AA79-4487-A3D6-E969893F1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Serviço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1669C04-1514-4869-9515-036F6E027E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6224" y="2234856"/>
            <a:ext cx="7223098" cy="3636963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0A7CF9C-F6A3-41C3-A48A-99C2AEEE9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810" y="1895475"/>
            <a:ext cx="88773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8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97727F-C481-42CF-B9A2-2D52A25F7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Documentação Swagger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F8D6A6-5EDC-48D7-B41F-CA0783E54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3912679" cy="3205390"/>
          </a:xfrm>
        </p:spPr>
        <p:txBody>
          <a:bodyPr/>
          <a:lstStyle/>
          <a:p>
            <a:r>
              <a:rPr lang="pt-BR" dirty="0"/>
              <a:t>Junto com o desenvolvimento do código foi criada a documentação Swagger especificando as funcionalidades das APIs.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3FFF40C-F224-4C5D-A9C9-7B8E3C35E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680" y="3212188"/>
            <a:ext cx="6797879" cy="342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813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68B80E-E65E-4932-902B-086C2F1B1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Serviços 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1E6753-C93B-4F78-9C87-FDCDAB9CE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1206713"/>
          </a:xfrm>
        </p:spPr>
        <p:txBody>
          <a:bodyPr/>
          <a:lstStyle/>
          <a:p>
            <a:r>
              <a:rPr lang="pt-BR" dirty="0" err="1"/>
              <a:t>verificarEPIPorMatricula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BFB9DA3-8B78-4B78-808D-09FC6D379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757" y="2170949"/>
            <a:ext cx="5905500" cy="226695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8F20213-7C44-43D9-B86B-D468DDAD1A9E}"/>
              </a:ext>
            </a:extLst>
          </p:cNvPr>
          <p:cNvSpPr txBox="1"/>
          <p:nvPr/>
        </p:nvSpPr>
        <p:spPr>
          <a:xfrm>
            <a:off x="809999" y="3134695"/>
            <a:ext cx="4164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Responsável por verificar disponibilidade</a:t>
            </a:r>
          </a:p>
          <a:p>
            <a:r>
              <a:rPr lang="pt-BR" dirty="0"/>
              <a:t>De EPI no estoque.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B0356CE-8D3F-40C6-80B2-8035A4C64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068" y="4706409"/>
            <a:ext cx="8113378" cy="188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803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F5EFF9-4FAB-4CF2-80EB-52D1853A4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Serviços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723603-B50F-4DA5-A796-F29CB0466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970450"/>
          </a:xfrm>
        </p:spPr>
        <p:txBody>
          <a:bodyPr/>
          <a:lstStyle/>
          <a:p>
            <a:r>
              <a:rPr lang="pt-BR" dirty="0" err="1"/>
              <a:t>getFornecedorPorPedidoCliente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9E7A1E1-D848-45A4-BBC6-E2E7FB715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2968" y="2222288"/>
            <a:ext cx="5948431" cy="442356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D371D29-34C7-495B-8FE8-2A2F397FF686}"/>
              </a:ext>
            </a:extLst>
          </p:cNvPr>
          <p:cNvSpPr txBox="1"/>
          <p:nvPr/>
        </p:nvSpPr>
        <p:spPr>
          <a:xfrm>
            <a:off x="818712" y="3118800"/>
            <a:ext cx="4164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Serviço que retorna os fornecedores dos produtos que um determinado pedido de um cliente requer.</a:t>
            </a:r>
          </a:p>
        </p:txBody>
      </p:sp>
    </p:spTree>
    <p:extLst>
      <p:ext uri="{BB962C8B-B14F-4D97-AF65-F5344CB8AC3E}">
        <p14:creationId xmlns:p14="http://schemas.microsoft.com/office/powerpoint/2010/main" val="1843811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7F7700-272D-45FA-BB33-4CBF2B968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Serviços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B2BC800-48FD-45B8-980B-3714C19B11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6433" y="2852333"/>
            <a:ext cx="10437855" cy="2229014"/>
          </a:xfrm>
        </p:spPr>
      </p:pic>
    </p:spTree>
    <p:extLst>
      <p:ext uri="{BB962C8B-B14F-4D97-AF65-F5344CB8AC3E}">
        <p14:creationId xmlns:p14="http://schemas.microsoft.com/office/powerpoint/2010/main" val="2263935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088AD8-DCFF-4E08-8F79-7423D078F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Serviço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79C6A76-0A50-45B9-973B-F085722BE5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18500" y="598444"/>
            <a:ext cx="3534449" cy="5661111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A652742-07B7-4964-AF42-796B25AEA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794" y="2171817"/>
            <a:ext cx="4551125" cy="408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005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CD6B95-67F6-4C0A-AEAB-4CFDB80DB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Alocar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7E63D53-64D0-4D5F-9F49-F1AF6EFC7D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9368" y="447188"/>
            <a:ext cx="8100567" cy="5762066"/>
          </a:xfrm>
        </p:spPr>
      </p:pic>
    </p:spTree>
    <p:extLst>
      <p:ext uri="{BB962C8B-B14F-4D97-AF65-F5344CB8AC3E}">
        <p14:creationId xmlns:p14="http://schemas.microsoft.com/office/powerpoint/2010/main" val="1453537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D2A72B-1AFD-469D-81C4-FD5934654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Serviço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46B9F36-15D6-4543-AFD2-146E7604B0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1415" y="932413"/>
            <a:ext cx="6752335" cy="5188636"/>
          </a:xfrm>
        </p:spPr>
      </p:pic>
    </p:spTree>
    <p:extLst>
      <p:ext uri="{BB962C8B-B14F-4D97-AF65-F5344CB8AC3E}">
        <p14:creationId xmlns:p14="http://schemas.microsoft.com/office/powerpoint/2010/main" val="247651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D11F9F-D411-4048-AB41-E946697F7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Serviço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39A37901-EFBF-4F59-A77B-7D9CEA4817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9586" y="1802370"/>
            <a:ext cx="8214414" cy="4475582"/>
          </a:xfrm>
        </p:spPr>
      </p:pic>
    </p:spTree>
    <p:extLst>
      <p:ext uri="{BB962C8B-B14F-4D97-AF65-F5344CB8AC3E}">
        <p14:creationId xmlns:p14="http://schemas.microsoft.com/office/powerpoint/2010/main" val="2083002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TM03457503[[fn=Citável]]</Template>
  <TotalTime>1655</TotalTime>
  <Words>83</Words>
  <Application>Microsoft Office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3" baseType="lpstr">
      <vt:lpstr>Century Gothic</vt:lpstr>
      <vt:lpstr>Wingdings 2</vt:lpstr>
      <vt:lpstr>Citável</vt:lpstr>
      <vt:lpstr>MÓDULO DE COMPRAS</vt:lpstr>
      <vt:lpstr>Documentação Swagger</vt:lpstr>
      <vt:lpstr>Serviços  </vt:lpstr>
      <vt:lpstr>Serviços</vt:lpstr>
      <vt:lpstr>Serviços</vt:lpstr>
      <vt:lpstr>Serviço</vt:lpstr>
      <vt:lpstr>Alocar</vt:lpstr>
      <vt:lpstr>Serviço</vt:lpstr>
      <vt:lpstr>Serviço</vt:lpstr>
      <vt:lpstr>Serviço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DE COMPRAS</dc:title>
  <dc:creator>Felipe  Peixoto de Oliveira</dc:creator>
  <cp:lastModifiedBy>Matheus</cp:lastModifiedBy>
  <cp:revision>11</cp:revision>
  <dcterms:created xsi:type="dcterms:W3CDTF">2023-06-27T19:33:23Z</dcterms:created>
  <dcterms:modified xsi:type="dcterms:W3CDTF">2023-06-28T23:40:36Z</dcterms:modified>
</cp:coreProperties>
</file>