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8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9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38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68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64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5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10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017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58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797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25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49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32B5EB-75C7-4BD4-9E29-5B4A1BF657A2}" type="datetimeFigureOut">
              <a:rPr lang="es-GT" smtClean="0"/>
              <a:t>30/08/2020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6C7D9-6888-45E2-81B6-CE844351B56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2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C7D6-BB40-4E9C-B73A-815EB2DC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818055" cy="3566160"/>
          </a:xfrm>
        </p:spPr>
        <p:txBody>
          <a:bodyPr/>
          <a:lstStyle/>
          <a:p>
            <a:r>
              <a:rPr lang="es-GT" dirty="0"/>
              <a:t>Distribuidora del Sur S.A.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3B177A-E141-482A-B957-D09AA4BEC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Consultoría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4509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14F1C-2F74-46A3-9C2D-631F0E01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Unidades despachadas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682C9F-C6F1-4825-B81C-FC06DFD1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05312"/>
            <a:ext cx="10058400" cy="956603"/>
          </a:xfrm>
        </p:spPr>
        <p:txBody>
          <a:bodyPr/>
          <a:lstStyle/>
          <a:p>
            <a:r>
              <a:rPr lang="es-GT" dirty="0"/>
              <a:t>Ya que contamos con 2180 registros de viajes, se puede concluir que los pilotos no están robando.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6324F4-43C4-41A1-B564-B7B5C1155E6A}"/>
              </a:ext>
            </a:extLst>
          </p:cNvPr>
          <p:cNvPicPr/>
          <p:nvPr/>
        </p:nvPicPr>
        <p:blipFill rotWithShape="1">
          <a:blip r:embed="rId2"/>
          <a:srcRect b="80255"/>
          <a:stretch/>
        </p:blipFill>
        <p:spPr bwMode="auto">
          <a:xfrm>
            <a:off x="2573006" y="2148840"/>
            <a:ext cx="6820906" cy="1280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623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8A2CE-7A85-48A1-B776-30D6297D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8812"/>
          </a:xfrm>
        </p:spPr>
        <p:txBody>
          <a:bodyPr/>
          <a:lstStyle/>
          <a:p>
            <a:r>
              <a:rPr lang="es-GT" dirty="0"/>
              <a:t>Mejores pilotos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26C472-1DBC-4D0F-B479-86B5DD2AE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39"/>
          <a:stretch/>
        </p:blipFill>
        <p:spPr bwMode="auto">
          <a:xfrm>
            <a:off x="1576961" y="984739"/>
            <a:ext cx="9038078" cy="5205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78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D9972-DCE6-4C3E-A604-10E207AB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Clientes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1EE6A-97FD-4026-A182-299DC50F1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207753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776E-3E3E-4134-BFA1-60AE8C77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258" y="286604"/>
            <a:ext cx="8625422" cy="878318"/>
          </a:xfrm>
        </p:spPr>
        <p:txBody>
          <a:bodyPr/>
          <a:lstStyle/>
          <a:p>
            <a:r>
              <a:rPr lang="es-GT" dirty="0"/>
              <a:t>Base de datos de clientes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E894EC-6263-4164-8853-588EA7161DB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/>
          <a:stretch/>
        </p:blipFill>
        <p:spPr bwMode="auto">
          <a:xfrm>
            <a:off x="382774" y="1737360"/>
            <a:ext cx="11487412" cy="4518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156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8A118-A040-4E69-8AA5-E09600AE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Vista desde un enfoque constante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A96A68-F63F-47AC-9964-B74197E150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1" t="2874" r="3498"/>
          <a:stretch/>
        </p:blipFill>
        <p:spPr bwMode="auto">
          <a:xfrm>
            <a:off x="193521" y="275557"/>
            <a:ext cx="7621062" cy="598978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1FBCC5-E53A-4BC2-85FC-14AC2248227F}"/>
              </a:ext>
            </a:extLst>
          </p:cNvPr>
          <p:cNvSpPr/>
          <p:nvPr/>
        </p:nvSpPr>
        <p:spPr>
          <a:xfrm>
            <a:off x="180562" y="523684"/>
            <a:ext cx="7798517" cy="16307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99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57AB7-EB3C-483E-AF0C-8D669FF3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 cliente que siempre devuelve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B57048-B54E-477C-A807-D8D40CD39FA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97"/>
          <a:stretch/>
        </p:blipFill>
        <p:spPr bwMode="auto">
          <a:xfrm>
            <a:off x="339291" y="1802784"/>
            <a:ext cx="10816389" cy="18214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013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B51E2-F39A-4C00-A645-BFFC2953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Clientes con faltantes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38B2D1-F1EF-4215-9BEF-4BD45AB503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7" b="29855"/>
          <a:stretch/>
        </p:blipFill>
        <p:spPr bwMode="auto">
          <a:xfrm>
            <a:off x="1234099" y="1885071"/>
            <a:ext cx="8627354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04C0E3E-BF7C-4AC0-AF42-9488BD0ED5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" t="4936" r="164" b="53237"/>
          <a:stretch/>
        </p:blipFill>
        <p:spPr bwMode="auto">
          <a:xfrm>
            <a:off x="564296" y="1737360"/>
            <a:ext cx="11475096" cy="40374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2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5F57C-483E-4968-8039-C8F7EA06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Unidades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8FA1D-BA6B-41E8-A67E-3130497D3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273905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C6CEE-EE71-4CD1-A23D-2CD77FEB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Distribución de viajes por unidad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E0651F-EE7F-4951-99D8-7E003F2A8D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76"/>
          <a:stretch/>
        </p:blipFill>
        <p:spPr bwMode="auto">
          <a:xfrm>
            <a:off x="4377127" y="2318228"/>
            <a:ext cx="7500059" cy="2658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247148-2D3E-42E4-958D-F01F47D39E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2" y="1737360"/>
            <a:ext cx="4062315" cy="44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E746E-93AA-4C81-834D-7EBB229A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Pilotos y unidades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A29AC2-409D-40BA-AD30-C5DC1B7D0B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18" y="1846725"/>
            <a:ext cx="5812155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48E6-DAD0-46F1-A149-C0EF25B7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Análisis exploratorio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0E948-2D86-4898-B251-34DB560AF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PREVIO A CONSULTORÍA</a:t>
            </a:r>
          </a:p>
        </p:txBody>
      </p:sp>
    </p:spTree>
    <p:extLst>
      <p:ext uri="{BB962C8B-B14F-4D97-AF65-F5344CB8AC3E}">
        <p14:creationId xmlns:p14="http://schemas.microsoft.com/office/powerpoint/2010/main" val="11891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F6213-1AA1-466B-BB48-D68799BB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Precios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296875-F9DA-4BF5-A1BF-A4664E30D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32457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272C7-6639-4F7B-81B3-AFFA7370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Días de crédito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1B01E-A7F9-4500-A28A-8A32BB83C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7422" y="1737360"/>
            <a:ext cx="10677156" cy="43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6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1C164-3AE8-4EDE-A676-B536436E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4800" dirty="0"/>
              <a:t>No hay datos históricos de precios o variantes como para conocer la demanda y oferta del producto.</a:t>
            </a:r>
          </a:p>
        </p:txBody>
      </p:sp>
    </p:spTree>
    <p:extLst>
      <p:ext uri="{BB962C8B-B14F-4D97-AF65-F5344CB8AC3E}">
        <p14:creationId xmlns:p14="http://schemas.microsoft.com/office/powerpoint/2010/main" val="371983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7104C-CB5A-44E3-97DB-7A4C86F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Consideraciones finales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F52CA-0F6F-4B7F-96F2-4DDD8D817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Para el análisis</a:t>
            </a:r>
          </a:p>
        </p:txBody>
      </p:sp>
    </p:spTree>
    <p:extLst>
      <p:ext uri="{BB962C8B-B14F-4D97-AF65-F5344CB8AC3E}">
        <p14:creationId xmlns:p14="http://schemas.microsoft.com/office/powerpoint/2010/main" val="4257091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06DD540-7573-4DA0-893D-4704477B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897466"/>
            <a:ext cx="4937760" cy="736282"/>
          </a:xfrm>
        </p:spPr>
        <p:txBody>
          <a:bodyPr/>
          <a:lstStyle/>
          <a:p>
            <a:r>
              <a:rPr lang="es-GT" dirty="0"/>
              <a:t>DATOS QUE ME GUSARTÍA TENER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431359D-B977-48B1-A708-50BF58F11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28800"/>
            <a:ext cx="4937760" cy="41317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GT" dirty="0"/>
              <a:t>Historial de precios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GT" dirty="0"/>
              <a:t>Rutas de entrega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GT" dirty="0"/>
              <a:t>Número de unidades con las que se cuenta, o una identificación de cada una. No se sabe si los viajes se hicieron con la misma unidad o diferente.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GT" dirty="0"/>
              <a:t>Detalle por día del mes.</a:t>
            </a:r>
          </a:p>
          <a:p>
            <a:endParaRPr lang="es-GT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94D3DFB-7016-4183-9F7F-870F7B1EA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80" y="897466"/>
            <a:ext cx="4937760" cy="736282"/>
          </a:xfrm>
        </p:spPr>
        <p:txBody>
          <a:bodyPr/>
          <a:lstStyle/>
          <a:p>
            <a:r>
              <a:rPr lang="es-GT" dirty="0"/>
              <a:t>CONSIDERACIONES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2B5FB4F-8D29-4042-BE7A-8B3B7210F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28800"/>
            <a:ext cx="4937760" cy="41317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GT" dirty="0"/>
              <a:t>No hay distinción de unidades, todas las unidades son del mismo producto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GT" dirty="0"/>
              <a:t>El precio de cada unidad es 25 centavos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GT" dirty="0"/>
              <a:t>Se supone cada viaje como independiente a excepción de los faltantes, de manera que ningún viaje dentro del mismo mes está conectado.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9647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89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C0288-68CE-4EA5-AD66-18457169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Información sobre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CBA5F-122F-4423-A7F0-B13D82CC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sz="3200" b="1" dirty="0"/>
              <a:t>20180</a:t>
            </a:r>
            <a:r>
              <a:rPr lang="es-GT" sz="3200" dirty="0"/>
              <a:t> viajes únicos</a:t>
            </a:r>
          </a:p>
          <a:p>
            <a:endParaRPr lang="es-GT" sz="3200" dirty="0"/>
          </a:p>
          <a:p>
            <a:r>
              <a:rPr lang="es-GT" sz="3200" b="1" dirty="0"/>
              <a:t>15</a:t>
            </a:r>
            <a:r>
              <a:rPr lang="es-GT" sz="3200" dirty="0"/>
              <a:t> clientes</a:t>
            </a:r>
          </a:p>
          <a:p>
            <a:endParaRPr lang="es-GT" sz="3200" dirty="0"/>
          </a:p>
          <a:p>
            <a:r>
              <a:rPr lang="es-GT" sz="3200" b="1" dirty="0"/>
              <a:t>9</a:t>
            </a:r>
            <a:r>
              <a:rPr lang="es-GT" sz="3200" dirty="0"/>
              <a:t> pilotos</a:t>
            </a:r>
          </a:p>
          <a:p>
            <a:endParaRPr lang="es-GT" sz="3200" dirty="0"/>
          </a:p>
          <a:p>
            <a:r>
              <a:rPr lang="es-GT" sz="3200" b="1" dirty="0"/>
              <a:t>3</a:t>
            </a:r>
            <a:r>
              <a:rPr lang="es-GT" sz="3200" dirty="0"/>
              <a:t> diferentes unidades</a:t>
            </a:r>
          </a:p>
          <a:p>
            <a:endParaRPr lang="es-GT" sz="3200" dirty="0"/>
          </a:p>
          <a:p>
            <a:r>
              <a:rPr lang="es-GT" sz="3200" b="1" dirty="0"/>
              <a:t>2</a:t>
            </a:r>
            <a:r>
              <a:rPr lang="es-GT" sz="3200" dirty="0"/>
              <a:t> ubicaciones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828F47-73A8-4E29-86F8-4BA5F0C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/>
              <a:t>Para conocer más sobre el conjunto de datos proveído</a:t>
            </a:r>
          </a:p>
        </p:txBody>
      </p:sp>
    </p:spTree>
    <p:extLst>
      <p:ext uri="{BB962C8B-B14F-4D97-AF65-F5344CB8AC3E}">
        <p14:creationId xmlns:p14="http://schemas.microsoft.com/office/powerpoint/2010/main" val="398653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7B4DA-581C-4390-B69B-F5E05E6C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Distribución de ventas por viaje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E25F96-D99C-4009-B219-9387F1DC09E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 b="3951"/>
          <a:stretch/>
        </p:blipFill>
        <p:spPr>
          <a:xfrm>
            <a:off x="1735378" y="1885071"/>
            <a:ext cx="8956068" cy="43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BAA38-C81F-41EE-AF10-AB4D4B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Viajes por unidad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1279BE-8925-4B84-BBD7-D4977517FE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5428" r="3568" b="11867"/>
          <a:stretch/>
        </p:blipFill>
        <p:spPr bwMode="auto">
          <a:xfrm>
            <a:off x="2489981" y="1962443"/>
            <a:ext cx="6991643" cy="3960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843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4C31E-61CC-4B01-8E12-293DE052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Créditos por viajes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05127E-D146-453E-9210-BDD9191A99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2708" y="1897300"/>
            <a:ext cx="11296357" cy="43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CC64-312F-48C5-B680-4C3BC6A0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Los pilotos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0EE36-0D73-4A7A-87B8-A8E7453C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14993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607D-E1D7-41EC-A4F6-444891F6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¿Hay alguna diferencia entre pilotos?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8BFAF4-22B3-44FD-99F6-F377D5322774}"/>
              </a:ext>
            </a:extLst>
          </p:cNvPr>
          <p:cNvPicPr/>
          <p:nvPr/>
        </p:nvPicPr>
        <p:blipFill rotWithShape="1">
          <a:blip r:embed="rId2"/>
          <a:srcRect b="31083"/>
          <a:stretch/>
        </p:blipFill>
        <p:spPr bwMode="auto">
          <a:xfrm>
            <a:off x="1784691" y="1870637"/>
            <a:ext cx="8217438" cy="4333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028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8CF69-B106-44B3-A881-C39B68CC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Hay algún patrón de estacionalidad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42527B-2A8C-4B81-AC94-68FA933938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68" y="1934306"/>
            <a:ext cx="5962796" cy="40866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491E6F-91C0-4E2E-8B6F-1E38AF6B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51" y="1837611"/>
            <a:ext cx="7942857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239</Words>
  <Application>Microsoft Office PowerPoint</Application>
  <PresentationFormat>Panorámica</PresentationFormat>
  <Paragraphs>50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Wingdings</vt:lpstr>
      <vt:lpstr>Retrospección</vt:lpstr>
      <vt:lpstr>Distribuidora del Sur S.A.</vt:lpstr>
      <vt:lpstr>Análisis exploratorio</vt:lpstr>
      <vt:lpstr>Información sobre los datos</vt:lpstr>
      <vt:lpstr>Distribución de ventas por viaje</vt:lpstr>
      <vt:lpstr>Viajes por unidad</vt:lpstr>
      <vt:lpstr>Créditos por viajes</vt:lpstr>
      <vt:lpstr>Los pilotos</vt:lpstr>
      <vt:lpstr>¿Hay alguna diferencia entre pilotos?</vt:lpstr>
      <vt:lpstr>Hay algún patrón de estacionalidad</vt:lpstr>
      <vt:lpstr>Unidades despachadas</vt:lpstr>
      <vt:lpstr>Mejores pilotos</vt:lpstr>
      <vt:lpstr>Clientes</vt:lpstr>
      <vt:lpstr>Base de datos de clientes</vt:lpstr>
      <vt:lpstr>Vista desde un enfoque constante</vt:lpstr>
      <vt:lpstr>El cliente que siempre devuelve</vt:lpstr>
      <vt:lpstr>Clientes con faltantes</vt:lpstr>
      <vt:lpstr>Unidades</vt:lpstr>
      <vt:lpstr>Distribución de viajes por unidad</vt:lpstr>
      <vt:lpstr>Pilotos y unidades</vt:lpstr>
      <vt:lpstr>Precios</vt:lpstr>
      <vt:lpstr>Días de crédito</vt:lpstr>
      <vt:lpstr>Presentación de PowerPoint</vt:lpstr>
      <vt:lpstr>Consideraciones finales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Distribuidora del Sur S.A.</dc:title>
  <dc:creator>Juan Diego Gustavo Sique Martínez</dc:creator>
  <cp:lastModifiedBy>Juan Diego Gustavo Sique Martínez</cp:lastModifiedBy>
  <cp:revision>3</cp:revision>
  <dcterms:created xsi:type="dcterms:W3CDTF">2020-08-30T23:22:47Z</dcterms:created>
  <dcterms:modified xsi:type="dcterms:W3CDTF">2020-08-30T23:45:25Z</dcterms:modified>
</cp:coreProperties>
</file>