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0"/>
  </p:notesMasterIdLst>
  <p:handoutMasterIdLst>
    <p:handoutMasterId r:id="rId11"/>
  </p:handoutMasterIdLst>
  <p:sldIdLst>
    <p:sldId id="257" r:id="rId5"/>
    <p:sldId id="259" r:id="rId6"/>
    <p:sldId id="258" r:id="rId7"/>
    <p:sldId id="260" r:id="rId8"/>
    <p:sldId id="261" r:id="rId9"/>
  </p:sldIdLst>
  <p:sldSz cx="12188825" cy="6858000"/>
  <p:notesSz cx="6858000" cy="9144000"/>
  <p:custShowLst>
    <p:custShow name="Apresentação personalizada 1" id="0">
      <p:sldLst>
        <p:sld r:id="rId5"/>
        <p:sld r:id="rId6"/>
        <p:sld r:id="rId7"/>
        <p:sld r:id="rId8"/>
      </p:sldLst>
    </p:custShow>
    <p:custShow name="Apresentação personalizada 2" id="1">
      <p:sldLst>
        <p:sld r:id="rId9"/>
      </p:sldLst>
    </p:custShow>
  </p:custShowLst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orient="horz" pos="336">
          <p15:clr>
            <a:srgbClr val="A4A3A4"/>
          </p15:clr>
        </p15:guide>
        <p15:guide id="5" orient="horz" pos="1920">
          <p15:clr>
            <a:srgbClr val="A4A3A4"/>
          </p15:clr>
        </p15:guide>
        <p15:guide id="6" orient="horz" pos="3984">
          <p15:clr>
            <a:srgbClr val="A4A3A4"/>
          </p15:clr>
        </p15:guide>
        <p15:guide id="7" orient="horz" pos="1152">
          <p15:clr>
            <a:srgbClr val="A4A3A4"/>
          </p15:clr>
        </p15:guide>
        <p15:guide id="8" pos="3839">
          <p15:clr>
            <a:srgbClr val="A4A3A4"/>
          </p15:clr>
        </p15:guide>
        <p15:guide id="9" pos="671">
          <p15:clr>
            <a:srgbClr val="A4A3A4"/>
          </p15:clr>
        </p15:guide>
        <p15:guide id="10" pos="7007">
          <p15:clr>
            <a:srgbClr val="A4A3A4"/>
          </p15:clr>
        </p15:guide>
        <p15:guide id="11" pos="6143">
          <p15:clr>
            <a:srgbClr val="A4A3A4"/>
          </p15:clr>
        </p15:guide>
        <p15:guide id="12" pos="3263">
          <p15:clr>
            <a:srgbClr val="A4A3A4"/>
          </p15:clr>
        </p15:guide>
        <p15:guide id="13" pos="7391">
          <p15:clr>
            <a:srgbClr val="A4A3A4"/>
          </p15:clr>
        </p15:guide>
        <p15:guide id="14" pos="369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86470" autoAdjust="0"/>
  </p:normalViewPr>
  <p:slideViewPr>
    <p:cSldViewPr showGuides="1">
      <p:cViewPr varScale="1">
        <p:scale>
          <a:sx n="74" d="100"/>
          <a:sy n="74" d="100"/>
        </p:scale>
        <p:origin x="582" y="90"/>
      </p:cViewPr>
      <p:guideLst>
        <p:guide orient="horz" pos="2160"/>
        <p:guide orient="horz" pos="1008"/>
        <p:guide orient="horz" pos="3792"/>
        <p:guide orient="horz" pos="336"/>
        <p:guide orient="horz" pos="1920"/>
        <p:guide orient="horz" pos="3984"/>
        <p:guide orient="horz" pos="1152"/>
        <p:guide pos="3839"/>
        <p:guide pos="671"/>
        <p:guide pos="7007"/>
        <p:guide pos="6143"/>
        <p:guide pos="3263"/>
        <p:guide pos="7391"/>
        <p:guide pos="369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8" d="100"/>
          <a:sy n="88" d="100"/>
        </p:scale>
        <p:origin x="291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oleObject" Target="../embeddings/oleObject1.bin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view3D>
      <c:rotX val="15"/>
      <c:rotY val="20"/>
      <c:depthPercent val="100"/>
      <c:rAngAx val="1"/>
    </c:view3D>
    <c:floor>
      <c:thickness val="0"/>
      <c:spPr>
        <a:solidFill>
          <a:schemeClr val="lt1">
            <a:alpha val="27000"/>
          </a:schemeClr>
        </a:solidFill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[Grafico.xlsx]Planilha1!$A$2</c:f>
              <c:strCache>
                <c:ptCount val="1"/>
                <c:pt idx="0">
                  <c:v>Recreativo</c:v>
                </c:pt>
              </c:strCache>
            </c:strRef>
          </c:tx>
          <c:spPr>
            <a:solidFill>
              <a:schemeClr val="accent1"/>
            </a:solidFill>
            <a:ln>
              <a:solidFill>
                <a:schemeClr val="accent1">
                  <a:lumMod val="75000"/>
                </a:schemeClr>
              </a:solidFill>
            </a:ln>
            <a:effectLst/>
            <a:scene3d>
              <a:camera prst="orthographicFront"/>
              <a:lightRig rig="threePt" dir="t"/>
            </a:scene3d>
            <a:sp3d prstMaterial="translucentPowder">
              <a:contourClr>
                <a:schemeClr val="accent1">
                  <a:lumMod val="75000"/>
                </a:schemeClr>
              </a:contourClr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1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[Grafico.xlsx]Planilha1!$B$1:$C$1</c:f>
              <c:strCache>
                <c:ptCount val="2"/>
                <c:pt idx="0">
                  <c:v>Julho</c:v>
                </c:pt>
                <c:pt idx="1">
                  <c:v>Agosto</c:v>
                </c:pt>
              </c:strCache>
            </c:strRef>
          </c:cat>
          <c:val>
            <c:numRef>
              <c:f>[Grafico.xlsx]Planilha1!$B$2:$C$2</c:f>
              <c:numCache>
                <c:formatCode>General</c:formatCode>
                <c:ptCount val="2"/>
                <c:pt idx="0">
                  <c:v>7881</c:v>
                </c:pt>
                <c:pt idx="1">
                  <c:v>10214</c:v>
                </c:pt>
              </c:numCache>
            </c:numRef>
          </c:val>
        </c:ser>
        <c:ser>
          <c:idx val="1"/>
          <c:order val="1"/>
          <c:tx>
            <c:strRef>
              <c:f>[Grafico.xlsx]Planilha1!$A$3</c:f>
              <c:strCache>
                <c:ptCount val="1"/>
                <c:pt idx="0">
                  <c:v>Profissional</c:v>
                </c:pt>
              </c:strCache>
            </c:strRef>
          </c:tx>
          <c:spPr>
            <a:solidFill>
              <a:schemeClr val="accent2"/>
            </a:solidFill>
            <a:ln>
              <a:solidFill>
                <a:schemeClr val="accent2">
                  <a:lumMod val="75000"/>
                </a:schemeClr>
              </a:solidFill>
            </a:ln>
            <a:effectLst/>
            <a:scene3d>
              <a:camera prst="orthographicFront"/>
              <a:lightRig rig="threePt" dir="t"/>
            </a:scene3d>
            <a:sp3d prstMaterial="translucentPowder">
              <a:contourClr>
                <a:schemeClr val="accent2">
                  <a:lumMod val="75000"/>
                </a:schemeClr>
              </a:contourClr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1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[Grafico.xlsx]Planilha1!$B$1:$C$1</c:f>
              <c:strCache>
                <c:ptCount val="2"/>
                <c:pt idx="0">
                  <c:v>Julho</c:v>
                </c:pt>
                <c:pt idx="1">
                  <c:v>Agosto</c:v>
                </c:pt>
              </c:strCache>
            </c:strRef>
          </c:cat>
          <c:val>
            <c:numRef>
              <c:f>[Grafico.xlsx]Planilha1!$B$3:$C$3</c:f>
              <c:numCache>
                <c:formatCode>General</c:formatCode>
                <c:ptCount val="2"/>
                <c:pt idx="0">
                  <c:v>5375</c:v>
                </c:pt>
                <c:pt idx="1">
                  <c:v>6363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387078664"/>
        <c:axId val="387081016"/>
        <c:axId val="0"/>
      </c:bar3DChart>
      <c:catAx>
        <c:axId val="3870786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387081016"/>
        <c:crosses val="autoZero"/>
        <c:auto val="1"/>
        <c:lblAlgn val="ctr"/>
        <c:lblOffset val="100"/>
        <c:noMultiLvlLbl val="0"/>
      </c:catAx>
      <c:valAx>
        <c:axId val="387081016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3870786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2">
  <cs:axisTitle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>
        <a:solidFill>
          <a:schemeClr val="phClr">
            <a:lumMod val="75000"/>
          </a:schemeClr>
        </a:solidFill>
      </a:ln>
    </cs:spPr>
  </cs:dataPoint>
  <cs:dataPoint3D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>
        <a:solidFill>
          <a:schemeClr val="phClr">
            <a:lumMod val="75000"/>
          </a:schemeClr>
        </a:solidFill>
      </a:ln>
      <a:scene3d>
        <a:camera prst="orthographicFront"/>
        <a:lightRig rig="threePt" dir="t"/>
      </a:scene3d>
      <a:sp3d prstMaterial="translucentPowder"/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  <a:ln>
        <a:solidFill>
          <a:schemeClr val="phClr">
            <a:lumMod val="75000"/>
          </a:schemeClr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solidFill>
        <a:schemeClr val="lt1">
          <a:alpha val="27000"/>
        </a:schemeClr>
      </a:solidFill>
      <a:sp3d/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0" kern="1200" cap="none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sp3d/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2F0F2D2-4E03-4E87-881B-198B108283F0}" type="datetime1">
              <a:rPr lang="pt-BR" smtClean="0"/>
              <a:t>14/09/2017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número do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A4CBEF8-5CDE-472B-839B-B8BB0C88100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6328929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A954C96-F950-4EFD-8659-3C8777F1694A}" type="datetime1">
              <a:rPr lang="pt-BR" noProof="0" smtClean="0"/>
              <a:t>14/09/2017</a:t>
            </a:fld>
            <a:endParaRPr lang="pt-BR" noProof="0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 dirty="0"/>
          </a:p>
        </p:txBody>
      </p:sp>
      <p:sp>
        <p:nvSpPr>
          <p:cNvPr id="5" name="Espaço reservado para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7" name="Espaço reservado para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BB98AFB-CB0D-4DFE-87B9-B4B0D0DE73CD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51280581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BB98AFB-CB0D-4DFE-87B9-B4B0D0DE73CD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640147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pt-BR" smtClean="0"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434798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pt-BR" smtClean="0"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914744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pt-BR" smtClean="0"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591006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65214" y="533400"/>
            <a:ext cx="5029200" cy="2514601"/>
          </a:xfrm>
        </p:spPr>
        <p:txBody>
          <a:bodyPr rtlCol="0">
            <a:normAutofit/>
          </a:bodyPr>
          <a:lstStyle>
            <a:lvl1pPr>
              <a:defRPr sz="4000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1397000"/>
          </a:xfrm>
        </p:spPr>
        <p:txBody>
          <a:bodyPr rtlCol="0">
            <a:normAutofit/>
          </a:bodyPr>
          <a:lstStyle>
            <a:lvl1pPr marL="0" indent="0" algn="l">
              <a:spcBef>
                <a:spcPts val="60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BR" noProof="0" smtClean="0"/>
              <a:t>Clique para editar o estilo do subtítulo mestre</a:t>
            </a:r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1065213" y="6432551"/>
            <a:ext cx="5653087" cy="273049"/>
          </a:xfrm>
        </p:spPr>
        <p:txBody>
          <a:bodyPr rtlCol="0"/>
          <a:lstStyle>
            <a:lvl1pPr>
              <a:defRPr>
                <a:effectLst/>
              </a:defRPr>
            </a:lvl1pPr>
          </a:lstStyle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6932612" y="6432551"/>
            <a:ext cx="1371600" cy="273049"/>
          </a:xfrm>
        </p:spPr>
        <p:txBody>
          <a:bodyPr rtlCol="0"/>
          <a:lstStyle/>
          <a:p>
            <a:pPr rtl="0"/>
            <a:fld id="{EDCA5A14-849E-4797-888F-B6703C1909EE}" type="datetime1">
              <a:rPr lang="pt-BR" noProof="0" smtClean="0"/>
              <a:t>14/09/2017</a:t>
            </a:fld>
            <a:endParaRPr lang="pt-BR" noProof="0" dirty="0"/>
          </a:p>
        </p:txBody>
      </p:sp>
      <p:sp>
        <p:nvSpPr>
          <p:cNvPr id="6" name="Espaço reservado para número do slide 5"/>
          <p:cNvSpPr>
            <a:spLocks noGrp="1"/>
          </p:cNvSpPr>
          <p:nvPr>
            <p:ph type="sldNum" sz="quarter" idx="12"/>
          </p:nvPr>
        </p:nvSpPr>
        <p:spPr>
          <a:xfrm>
            <a:off x="8532812" y="6432551"/>
            <a:ext cx="1219201" cy="273049"/>
          </a:xfrm>
        </p:spPr>
        <p:txBody>
          <a:bodyPr rtlCol="0"/>
          <a:lstStyle/>
          <a:p>
            <a:pPr rtl="0"/>
            <a:fld id="{AAEAE4A8-A6E5-453E-B946-FB774B73F48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90237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pt-BR" noProof="0" smtClean="0"/>
              <a:t>Clique para editar o texto mestre</a:t>
            </a:r>
          </a:p>
          <a:p>
            <a:pPr lvl="1" rtl="0"/>
            <a:r>
              <a:rPr lang="pt-BR" noProof="0" smtClean="0"/>
              <a:t>Segundo nível</a:t>
            </a:r>
          </a:p>
          <a:p>
            <a:pPr lvl="2" rtl="0"/>
            <a:r>
              <a:rPr lang="pt-BR" noProof="0" smtClean="0"/>
              <a:t>Terceiro nível</a:t>
            </a:r>
          </a:p>
          <a:p>
            <a:pPr lvl="3" rtl="0"/>
            <a:r>
              <a:rPr lang="pt-BR" noProof="0" smtClean="0"/>
              <a:t>Quarto nível</a:t>
            </a:r>
          </a:p>
          <a:p>
            <a:pPr lvl="4" rtl="0"/>
            <a:r>
              <a:rPr lang="pt-BR" noProof="0" smtClean="0"/>
              <a:t>Quinto nível</a:t>
            </a:r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641F4F3-8B49-479A-BF0A-E848B6C74556}" type="datetime1">
              <a:rPr lang="pt-BR" noProof="0" smtClean="0"/>
              <a:t>14/09/2017</a:t>
            </a:fld>
            <a:endParaRPr lang="pt-BR" noProof="0" dirty="0"/>
          </a:p>
        </p:txBody>
      </p:sp>
      <p:sp>
        <p:nvSpPr>
          <p:cNvPr id="6" name="Espaço reservado para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841477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61412" y="533400"/>
            <a:ext cx="2362201" cy="5486400"/>
          </a:xfrm>
        </p:spPr>
        <p:txBody>
          <a:bodyPr vert="eaVert" rtlCol="0"/>
          <a:lstStyle/>
          <a:p>
            <a:pPr rtl="0"/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065213" y="533400"/>
            <a:ext cx="7467599" cy="5486400"/>
          </a:xfrm>
        </p:spPr>
        <p:txBody>
          <a:bodyPr vert="eaVert" rtlCol="0"/>
          <a:lstStyle/>
          <a:p>
            <a:pPr lvl="0" rtl="0"/>
            <a:r>
              <a:rPr lang="pt-BR" noProof="0" smtClean="0"/>
              <a:t>Clique para editar o texto mestre</a:t>
            </a:r>
          </a:p>
          <a:p>
            <a:pPr lvl="1" rtl="0"/>
            <a:r>
              <a:rPr lang="pt-BR" noProof="0" smtClean="0"/>
              <a:t>Segundo nível</a:t>
            </a:r>
          </a:p>
          <a:p>
            <a:pPr lvl="2" rtl="0"/>
            <a:r>
              <a:rPr lang="pt-BR" noProof="0" smtClean="0"/>
              <a:t>Terceiro nível</a:t>
            </a:r>
          </a:p>
          <a:p>
            <a:pPr lvl="3" rtl="0"/>
            <a:r>
              <a:rPr lang="pt-BR" noProof="0" smtClean="0"/>
              <a:t>Quarto nível</a:t>
            </a:r>
          </a:p>
          <a:p>
            <a:pPr lvl="4" rtl="0"/>
            <a:r>
              <a:rPr lang="pt-BR" noProof="0" smtClean="0"/>
              <a:t>Quinto nível</a:t>
            </a:r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C18478D-11D7-480A-80C8-E7FB6004CA99}" type="datetime1">
              <a:rPr lang="pt-BR" noProof="0" smtClean="0"/>
              <a:t>14/09/2017</a:t>
            </a:fld>
            <a:endParaRPr lang="pt-BR" noProof="0" dirty="0"/>
          </a:p>
        </p:txBody>
      </p:sp>
      <p:sp>
        <p:nvSpPr>
          <p:cNvPr id="6" name="Espaço reservado para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135436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pt-BR" noProof="0" smtClean="0"/>
              <a:t>Clique para editar o texto mestre</a:t>
            </a:r>
          </a:p>
          <a:p>
            <a:pPr lvl="1" rtl="0"/>
            <a:r>
              <a:rPr lang="pt-BR" noProof="0" smtClean="0"/>
              <a:t>Segundo nível</a:t>
            </a:r>
          </a:p>
          <a:p>
            <a:pPr lvl="2" rtl="0"/>
            <a:r>
              <a:rPr lang="pt-BR" noProof="0" smtClean="0"/>
              <a:t>Terceiro nível</a:t>
            </a:r>
          </a:p>
          <a:p>
            <a:pPr lvl="3" rtl="0"/>
            <a:r>
              <a:rPr lang="pt-BR" noProof="0" smtClean="0"/>
              <a:t>Quarto nível</a:t>
            </a:r>
          </a:p>
          <a:p>
            <a:pPr lvl="4" rtl="0"/>
            <a:r>
              <a:rPr lang="pt-BR" noProof="0" smtClean="0"/>
              <a:t>Quinto nível</a:t>
            </a:r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EFDE987-17CF-441E-940E-246D11F48318}" type="datetime1">
              <a:rPr lang="pt-BR" noProof="0" smtClean="0"/>
              <a:t>14/09/2017</a:t>
            </a:fld>
            <a:endParaRPr lang="pt-BR" noProof="0" dirty="0"/>
          </a:p>
        </p:txBody>
      </p:sp>
      <p:sp>
        <p:nvSpPr>
          <p:cNvPr id="6" name="Espaço reservado para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5067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65214" y="533400"/>
            <a:ext cx="8686800" cy="2286000"/>
          </a:xfrm>
        </p:spPr>
        <p:txBody>
          <a:bodyPr rtlCol="0" anchor="b">
            <a:normAutofit/>
          </a:bodyPr>
          <a:lstStyle>
            <a:lvl1pPr algn="l">
              <a:defRPr sz="5400" b="1" cap="none" baseline="0"/>
            </a:lvl1pPr>
          </a:lstStyle>
          <a:p>
            <a:pPr rtl="0"/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65214" y="3124200"/>
            <a:ext cx="8686800" cy="1371600"/>
          </a:xfrm>
        </p:spPr>
        <p:txBody>
          <a:bodyPr rtlCol="0" anchor="t">
            <a:normAutofit/>
          </a:bodyPr>
          <a:lstStyle>
            <a:lvl1pPr marL="0" indent="0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smtClean="0"/>
              <a:t>Clique para editar o texto mestre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B4A7186-C852-436D-A012-C0FE1F86C5F5}" type="datetime1">
              <a:rPr lang="pt-BR" noProof="0" smtClean="0"/>
              <a:t>14/09/2017</a:t>
            </a:fld>
            <a:endParaRPr lang="pt-BR" noProof="0" dirty="0"/>
          </a:p>
        </p:txBody>
      </p:sp>
      <p:sp>
        <p:nvSpPr>
          <p:cNvPr id="6" name="Espaço reservado para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925637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065212" y="1828800"/>
            <a:ext cx="4251960" cy="4191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pt-BR" noProof="0" smtClean="0"/>
              <a:t>Clique para editar o texto mestre</a:t>
            </a:r>
          </a:p>
          <a:p>
            <a:pPr lvl="1" rtl="0"/>
            <a:r>
              <a:rPr lang="pt-BR" noProof="0" smtClean="0"/>
              <a:t>Segundo nível</a:t>
            </a:r>
          </a:p>
          <a:p>
            <a:pPr lvl="2" rtl="0"/>
            <a:r>
              <a:rPr lang="pt-BR" noProof="0" smtClean="0"/>
              <a:t>Terceiro nível</a:t>
            </a:r>
          </a:p>
          <a:p>
            <a:pPr lvl="3" rtl="0"/>
            <a:r>
              <a:rPr lang="pt-BR" noProof="0" smtClean="0"/>
              <a:t>Quarto nível</a:t>
            </a:r>
          </a:p>
          <a:p>
            <a:pPr lvl="4" rtl="0"/>
            <a:r>
              <a:rPr lang="pt-BR" noProof="0" smtClean="0"/>
              <a:t>Quinto nível</a:t>
            </a:r>
            <a:endParaRPr lang="pt-BR" noProof="0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464598" y="1828800"/>
            <a:ext cx="4251960" cy="4191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pt-BR" noProof="0" smtClean="0"/>
              <a:t>Clique para editar o texto mestre</a:t>
            </a:r>
          </a:p>
          <a:p>
            <a:pPr lvl="1" rtl="0"/>
            <a:r>
              <a:rPr lang="pt-BR" noProof="0" smtClean="0"/>
              <a:t>Segundo nível</a:t>
            </a:r>
          </a:p>
          <a:p>
            <a:pPr lvl="2" rtl="0"/>
            <a:r>
              <a:rPr lang="pt-BR" noProof="0" smtClean="0"/>
              <a:t>Terceiro nível</a:t>
            </a:r>
          </a:p>
          <a:p>
            <a:pPr lvl="3" rtl="0"/>
            <a:r>
              <a:rPr lang="pt-BR" noProof="0" smtClean="0"/>
              <a:t>Quarto nível</a:t>
            </a:r>
          </a:p>
          <a:p>
            <a:pPr lvl="4" rtl="0"/>
            <a:r>
              <a:rPr lang="pt-BR" noProof="0" smtClean="0"/>
              <a:t>Quinto nível</a:t>
            </a:r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3634519-C77E-4531-ABAB-D0CBFCC54A11}" type="datetime1">
              <a:rPr lang="pt-BR" noProof="0" smtClean="0"/>
              <a:t>14/09/2017</a:t>
            </a:fld>
            <a:endParaRPr lang="pt-BR" noProof="0" dirty="0"/>
          </a:p>
        </p:txBody>
      </p:sp>
      <p:sp>
        <p:nvSpPr>
          <p:cNvPr id="7" name="Espaço reservado para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240504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65211" y="533400"/>
            <a:ext cx="8686802" cy="1066800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65213" y="1828799"/>
            <a:ext cx="4251960" cy="685801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065213" y="2590800"/>
            <a:ext cx="4251960" cy="3429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pt-BR" noProof="0" smtClean="0"/>
              <a:t>Clique para editar o texto mestre</a:t>
            </a:r>
          </a:p>
          <a:p>
            <a:pPr lvl="1" rtl="0"/>
            <a:r>
              <a:rPr lang="pt-BR" noProof="0" smtClean="0"/>
              <a:t>Segundo nível</a:t>
            </a:r>
          </a:p>
          <a:p>
            <a:pPr lvl="2" rtl="0"/>
            <a:r>
              <a:rPr lang="pt-BR" noProof="0" smtClean="0"/>
              <a:t>Terceiro nível</a:t>
            </a:r>
          </a:p>
          <a:p>
            <a:pPr lvl="3" rtl="0"/>
            <a:r>
              <a:rPr lang="pt-BR" noProof="0" smtClean="0"/>
              <a:t>Quarto nível</a:t>
            </a:r>
          </a:p>
          <a:p>
            <a:pPr lvl="4" rtl="0"/>
            <a:r>
              <a:rPr lang="pt-BR" noProof="0" smtClean="0"/>
              <a:t>Quinto nível</a:t>
            </a:r>
            <a:endParaRPr lang="pt-BR" noProof="0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5500053" y="1828799"/>
            <a:ext cx="4251960" cy="685801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5500053" y="2590800"/>
            <a:ext cx="4251960" cy="3429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pt-BR" noProof="0" smtClean="0"/>
              <a:t>Clique para editar o texto mestre</a:t>
            </a:r>
          </a:p>
          <a:p>
            <a:pPr lvl="1" rtl="0"/>
            <a:r>
              <a:rPr lang="pt-BR" noProof="0" smtClean="0"/>
              <a:t>Segundo nível</a:t>
            </a:r>
          </a:p>
          <a:p>
            <a:pPr lvl="2" rtl="0"/>
            <a:r>
              <a:rPr lang="pt-BR" noProof="0" smtClean="0"/>
              <a:t>Terceiro nível</a:t>
            </a:r>
          </a:p>
          <a:p>
            <a:pPr lvl="3" rtl="0"/>
            <a:r>
              <a:rPr lang="pt-BR" noProof="0" smtClean="0"/>
              <a:t>Quarto nível</a:t>
            </a:r>
          </a:p>
          <a:p>
            <a:pPr lvl="4" rtl="0"/>
            <a:r>
              <a:rPr lang="pt-BR" noProof="0" smtClean="0"/>
              <a:t>Quinto nível</a:t>
            </a:r>
            <a:endParaRPr lang="pt-BR" noProof="0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A8EAEC0-1AA2-40A5-BC17-6DE69BE22F34}" type="datetime1">
              <a:rPr lang="pt-BR" noProof="0" smtClean="0"/>
              <a:t>14/09/2017</a:t>
            </a:fld>
            <a:endParaRPr lang="pt-BR" noProof="0" dirty="0"/>
          </a:p>
        </p:txBody>
      </p:sp>
      <p:sp>
        <p:nvSpPr>
          <p:cNvPr id="9" name="Espaço reservado para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301549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AE33B2D-3E1B-472D-9063-2C3CBCD64C33}" type="datetime1">
              <a:rPr lang="pt-BR" noProof="0" smtClean="0"/>
              <a:t>14/09/2017</a:t>
            </a:fld>
            <a:endParaRPr lang="pt-BR" noProof="0" dirty="0"/>
          </a:p>
        </p:txBody>
      </p:sp>
      <p:sp>
        <p:nvSpPr>
          <p:cNvPr id="5" name="Espaço reservado para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370301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7FA93DC-0175-4DB7-81CC-D6634775E8EC}" type="datetime1">
              <a:rPr lang="pt-BR" noProof="0" smtClean="0"/>
              <a:t>14/09/2017</a:t>
            </a:fld>
            <a:endParaRPr lang="pt-BR" noProof="0" dirty="0"/>
          </a:p>
        </p:txBody>
      </p:sp>
      <p:sp>
        <p:nvSpPr>
          <p:cNvPr id="4" name="Espaço reservado para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088263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rtlCol="0" anchor="b">
            <a:normAutofit/>
          </a:bodyPr>
          <a:lstStyle>
            <a:lvl1pPr algn="l">
              <a:defRPr sz="3600" b="1"/>
            </a:lvl1pPr>
          </a:lstStyle>
          <a:p>
            <a:pPr rtl="0"/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865813" y="533400"/>
            <a:ext cx="5867400" cy="54864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pt-BR" noProof="0" smtClean="0"/>
              <a:t>Clique para editar o texto mestre</a:t>
            </a:r>
          </a:p>
          <a:p>
            <a:pPr lvl="1" rtl="0"/>
            <a:r>
              <a:rPr lang="pt-BR" noProof="0" smtClean="0"/>
              <a:t>Segundo nível</a:t>
            </a:r>
          </a:p>
          <a:p>
            <a:pPr lvl="2" rtl="0"/>
            <a:r>
              <a:rPr lang="pt-BR" noProof="0" smtClean="0"/>
              <a:t>Terceiro nível</a:t>
            </a:r>
          </a:p>
          <a:p>
            <a:pPr lvl="3" rtl="0"/>
            <a:r>
              <a:rPr lang="pt-BR" noProof="0" smtClean="0"/>
              <a:t>Quarto nível</a:t>
            </a:r>
          </a:p>
          <a:p>
            <a:pPr lvl="4" rtl="0"/>
            <a:r>
              <a:rPr lang="pt-BR" noProof="0" smtClean="0"/>
              <a:t>Quinto nível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 smtClean="0"/>
              <a:t>Clique para editar o texto mestre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E429A32-061F-40B2-B29A-1586F9B0F3CF}" type="datetime1">
              <a:rPr lang="pt-BR" noProof="0" smtClean="0"/>
              <a:t>14/09/2017</a:t>
            </a:fld>
            <a:endParaRPr lang="pt-BR" noProof="0" dirty="0"/>
          </a:p>
        </p:txBody>
      </p:sp>
      <p:sp>
        <p:nvSpPr>
          <p:cNvPr id="7" name="Espaço reservado para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00083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rtlCol="0" anchor="b">
            <a:noAutofit/>
          </a:bodyPr>
          <a:lstStyle>
            <a:lvl1pPr algn="l">
              <a:defRPr sz="3600" b="1"/>
            </a:lvl1pPr>
          </a:lstStyle>
          <a:p>
            <a:pPr rtl="0"/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imagem 2" descr="Um espaço reservado vazio para adicionar uma imagem. Clique no espaço reservado e selecione a imagem que você deseja adicionar"/>
          <p:cNvSpPr>
            <a:spLocks noGrp="1"/>
          </p:cNvSpPr>
          <p:nvPr>
            <p:ph type="pic" idx="1"/>
          </p:nvPr>
        </p:nvSpPr>
        <p:spPr>
          <a:xfrm>
            <a:off x="5865812" y="533400"/>
            <a:ext cx="5780173" cy="5791200"/>
          </a:xfrm>
          <a:ln w="50800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 smtClean="0"/>
              <a:t>Clique no ícone para adicionar uma imagem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 smtClean="0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572858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1065212" y="533400"/>
            <a:ext cx="8686801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t-BR" noProof="0" dirty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65212" y="1828800"/>
            <a:ext cx="8686801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065213" y="6155267"/>
            <a:ext cx="5653087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932612" y="6155267"/>
            <a:ext cx="137160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pPr rtl="0"/>
            <a:fld id="{F76DF9CB-4585-4DD8-826D-CD072D7A5CC1}" type="datetime1">
              <a:rPr lang="pt-BR" noProof="0" smtClean="0"/>
              <a:t>14/09/2017</a:t>
            </a:fld>
            <a:endParaRPr lang="pt-BR" noProof="0" dirty="0"/>
          </a:p>
        </p:txBody>
      </p:sp>
      <p:sp>
        <p:nvSpPr>
          <p:cNvPr id="6" name="Espaço reservado para número do slide 5"/>
          <p:cNvSpPr>
            <a:spLocks noGrp="1"/>
          </p:cNvSpPr>
          <p:nvPr>
            <p:ph type="sldNum" sz="quarter" idx="4"/>
          </p:nvPr>
        </p:nvSpPr>
        <p:spPr>
          <a:xfrm>
            <a:off x="8532812" y="6155267"/>
            <a:ext cx="1219201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pPr rtl="0"/>
            <a:fld id="{AAEAE4A8-A6E5-453E-B946-FB774B73F48C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327670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23444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37160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50876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64592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2061964" y="1700808"/>
            <a:ext cx="5677270" cy="2514601"/>
          </a:xfrm>
        </p:spPr>
        <p:txBody>
          <a:bodyPr rtlCol="0"/>
          <a:lstStyle/>
          <a:p>
            <a:pPr rtl="0">
              <a:lnSpc>
                <a:spcPct val="90000"/>
              </a:lnSpc>
            </a:pPr>
            <a:r>
              <a:rPr lang="pt-BR" dirty="0" smtClean="0"/>
              <a:t>Drone For </a:t>
            </a:r>
            <a:r>
              <a:rPr lang="pt-BR" dirty="0" err="1" smtClean="0"/>
              <a:t>Industry</a:t>
            </a:r>
            <a:r>
              <a:rPr lang="pt-BR" dirty="0" smtClean="0"/>
              <a:t> 4.0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87" y="183938"/>
            <a:ext cx="3525151" cy="1228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128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rtl="0"/>
            <a:r>
              <a:rPr lang="pt-BR" dirty="0" err="1" smtClean="0"/>
              <a:t>Drones</a:t>
            </a:r>
            <a:r>
              <a:rPr lang="pt-BR" dirty="0" smtClean="0"/>
              <a:t> Cadastrados Pela ANAC no Brasil</a:t>
            </a:r>
            <a:endParaRPr lang="pt-BR" dirty="0"/>
          </a:p>
        </p:txBody>
      </p:sp>
      <p:graphicFrame>
        <p:nvGraphicFramePr>
          <p:cNvPr id="4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41124336"/>
              </p:ext>
            </p:extLst>
          </p:nvPr>
        </p:nvGraphicFramePr>
        <p:xfrm>
          <a:off x="1557908" y="1988840"/>
          <a:ext cx="8424936" cy="45365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772895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Declaração de visão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pt-BR" dirty="0"/>
              <a:t>Declare a visão e a direção em longo prazo.</a:t>
            </a:r>
          </a:p>
          <a:p>
            <a:pPr rtl="0"/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566"/>
            <a:ext cx="12193391" cy="6855434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693812" y="5417403"/>
            <a:ext cx="7128792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pt-BR" sz="4800" b="1" dirty="0" err="1" smtClean="0"/>
              <a:t>Deliverys</a:t>
            </a:r>
            <a:r>
              <a:rPr lang="pt-BR" sz="4800" b="1" dirty="0" smtClean="0"/>
              <a:t> em Joaçaba</a:t>
            </a:r>
            <a:endParaRPr lang="pt-BR" sz="4800" b="1" dirty="0" smtClean="0"/>
          </a:p>
        </p:txBody>
      </p:sp>
    </p:spTree>
    <p:extLst>
      <p:ext uri="{BB962C8B-B14F-4D97-AF65-F5344CB8AC3E}">
        <p14:creationId xmlns:p14="http://schemas.microsoft.com/office/powerpoint/2010/main" val="1637310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893"/>
            <a:ext cx="12190415" cy="6857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19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74" y="-171400"/>
            <a:ext cx="12629786" cy="70294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93812" y="116632"/>
            <a:ext cx="8686801" cy="2312671"/>
          </a:xfrm>
        </p:spPr>
        <p:txBody>
          <a:bodyPr>
            <a:noAutofit/>
          </a:bodyPr>
          <a:lstStyle/>
          <a:p>
            <a:pPr algn="ctr"/>
            <a:r>
              <a:rPr lang="pt-BR" sz="4800" dirty="0" smtClean="0"/>
              <a:t>Drone For </a:t>
            </a:r>
            <a:r>
              <a:rPr lang="pt-BR" sz="4800" dirty="0" err="1" smtClean="0"/>
              <a:t>Industry</a:t>
            </a:r>
            <a:r>
              <a:rPr lang="pt-BR" sz="4800" dirty="0" smtClean="0"/>
              <a:t> 4.0 </a:t>
            </a:r>
            <a:br>
              <a:rPr lang="pt-BR" sz="4800" dirty="0" smtClean="0"/>
            </a:br>
            <a:r>
              <a:rPr lang="pt-BR" sz="4800" dirty="0" smtClean="0"/>
              <a:t/>
            </a:r>
            <a:br>
              <a:rPr lang="pt-BR" sz="4800" dirty="0" smtClean="0"/>
            </a:br>
            <a:r>
              <a:rPr lang="pt-BR" sz="4800" dirty="0" smtClean="0"/>
              <a:t>A entrega que vem do céu</a:t>
            </a:r>
            <a:endParaRPr lang="pt-BR" sz="4800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0116" y="2598624"/>
            <a:ext cx="5112568" cy="4090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113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presentação de estratégia de negócios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14351746_TF03460663" id="{BB9C881E-B7CC-44DE-8870-6A5EDD224687}" vid="{37E13138-6DBD-4A49-9D55-C62F149A4050}"/>
    </a:ext>
  </a:extLst>
</a:theme>
</file>

<file path=ppt/theme/theme2.xml><?xml version="1.0" encoding="utf-8"?>
<a:theme xmlns:a="http://schemas.openxmlformats.org/drawingml/2006/main" name="Tema do Office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53E1689-1E09-4ADC-A5E7-6718BF79A8A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FFF1070-8794-47AC-90B7-1F2E078096FF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40262f94-9f35-4ac3-9a90-690165a166b7"/>
    <ds:schemaRef ds:uri="a4f35948-e619-41b3-aa29-22878b09cfd2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7CB30B94-6D3B-4C91-947C-5EB8E8EFFE4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de estratégia de negócios</Template>
  <TotalTime>44</TotalTime>
  <Words>34</Words>
  <Application>Microsoft Office PowerPoint</Application>
  <PresentationFormat>Personalizar</PresentationFormat>
  <Paragraphs>10</Paragraphs>
  <Slides>5</Slides>
  <Notes>4</Notes>
  <HiddenSlides>0</HiddenSlides>
  <MMClips>0</MMClips>
  <ScaleCrop>false</ScaleCrop>
  <HeadingPairs>
    <vt:vector size="8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  <vt:variant>
        <vt:lpstr>Apresentações personalizadas</vt:lpstr>
      </vt:variant>
      <vt:variant>
        <vt:i4>2</vt:i4>
      </vt:variant>
    </vt:vector>
  </HeadingPairs>
  <TitlesOfParts>
    <vt:vector size="11" baseType="lpstr">
      <vt:lpstr>Arial</vt:lpstr>
      <vt:lpstr>Century Gothic</vt:lpstr>
      <vt:lpstr>Palatino Linotype</vt:lpstr>
      <vt:lpstr>Apresentação de estratégia de negócios</vt:lpstr>
      <vt:lpstr>Drone For Industry 4.0</vt:lpstr>
      <vt:lpstr>Drones Cadastrados Pela ANAC no Brasil</vt:lpstr>
      <vt:lpstr>Declaração de visão</vt:lpstr>
      <vt:lpstr>Apresentação do PowerPoint</vt:lpstr>
      <vt:lpstr>Drone For Industry 4.0   A entrega que vem do céu</vt:lpstr>
      <vt:lpstr>Apresentação personalizada 1</vt:lpstr>
      <vt:lpstr>Apresentação personalizada 2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Drone For Industry 4.0</dc:title>
  <dc:creator>Ricardo Costa</dc:creator>
  <cp:lastModifiedBy>Ricardo Costa</cp:lastModifiedBy>
  <cp:revision>4</cp:revision>
  <dcterms:created xsi:type="dcterms:W3CDTF">2017-09-14T03:10:02Z</dcterms:created>
  <dcterms:modified xsi:type="dcterms:W3CDTF">2017-09-14T03:54:22Z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74069400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