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Clique para editar o estilo do título mestre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pt-BR"/>
              <a:t>Fórmula Robson</a:t>
            </a:r>
            <a:endParaRPr lang="x-none" alt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ESP8266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Linguagens/Frameworks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Kingsoft Office WPP</Application>
  <PresentationFormat>Widescreen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Fórmula Robson</dc:title>
  <dc:creator>joao</dc:creator>
  <cp:lastModifiedBy>joao</cp:lastModifiedBy>
  <cp:revision>1</cp:revision>
  <dcterms:created xsi:type="dcterms:W3CDTF">2017-09-14T01:25:43Z</dcterms:created>
  <dcterms:modified xsi:type="dcterms:W3CDTF">2017-09-14T01:25:43Z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