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8"/>
    <a:srgbClr val="00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77788"/>
            <a:ext cx="1943100" cy="6102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77788"/>
            <a:ext cx="5716657" cy="6102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1235075"/>
            <a:ext cx="3808476" cy="4945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9724" y="1235075"/>
            <a:ext cx="3808476" cy="4945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77788"/>
            <a:ext cx="1943100" cy="6102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77788"/>
            <a:ext cx="5716657" cy="6102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1235075"/>
            <a:ext cx="3808476" cy="4945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9724" y="1235075"/>
            <a:ext cx="3808476" cy="4945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7.png"/><Relationship Id="rId14" Type="http://schemas.openxmlformats.org/officeDocument/2006/relationships/image" Target="../media/image6.jpeg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000000">
                <a:alpha val="100000"/>
              </a:srgbClr>
            </a:gs>
            <a:gs pos="25999">
              <a:srgbClr val="000000">
                <a:alpha val="100000"/>
              </a:srgbClr>
            </a:gs>
            <a:gs pos="53000">
              <a:srgbClr val="000000">
                <a:alpha val="100000"/>
              </a:srgbClr>
            </a:gs>
            <a:gs pos="100000">
              <a:srgbClr val="000018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7" name="Picture 6"/>
          <p:cNvPicPr>
            <a:picLocks noChangeAspect="1"/>
          </p:cNvPicPr>
          <p:nvPr/>
        </p:nvPicPr>
        <p:blipFill>
          <a:blip r:embed="rId1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2316163" cy="14478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8" name="Straight Connector 7"/>
          <p:cNvPicPr/>
          <p:nvPr/>
        </p:nvPicPr>
        <p:blipFill>
          <a:blip r:embed="rId14"/>
          <a:stretch>
            <a:fillRect/>
          </a:stretch>
        </p:blipFill>
        <p:spPr>
          <a:xfrm>
            <a:off x="-77787" y="755650"/>
            <a:ext cx="9318625" cy="19526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9" name="Title Placeholder 1"/>
          <p:cNvSpPr>
            <a:spLocks noGrp="1"/>
          </p:cNvSpPr>
          <p:nvPr>
            <p:ph type="title"/>
          </p:nvPr>
        </p:nvSpPr>
        <p:spPr>
          <a:xfrm>
            <a:off x="685800" y="77788"/>
            <a:ext cx="7772400" cy="6492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35075"/>
            <a:ext cx="7772400" cy="49450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10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2125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Wingdings 2" pitchFamily="2" charset="2"/>
        <a:buChar char="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147483648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147483648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147483648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147483648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316413"/>
            <a:ext cx="9144000" cy="2541587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2051" name="Grupo 2050"/>
          <p:cNvGrpSpPr/>
          <p:nvPr/>
        </p:nvGrpSpPr>
        <p:grpSpPr>
          <a:xfrm>
            <a:off x="0" y="4291013"/>
            <a:ext cx="9144000" cy="2566987"/>
            <a:chOff x="0" y="0"/>
            <a:chExt cx="5760" cy="1617"/>
          </a:xfrm>
        </p:grpSpPr>
        <p:pic>
          <p:nvPicPr>
            <p:cNvPr id="2052" name="Rectangle 11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0" cy="161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2053" name="TextBox 2052"/>
            <p:cNvSpPr txBox="1"/>
            <p:nvPr/>
          </p:nvSpPr>
          <p:spPr>
            <a:xfrm>
              <a:off x="0" y="1"/>
              <a:ext cx="5760" cy="161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Times New Roman" pitchFamily="2" charset="0"/>
                <a:ea typeface="宋体" charset="-122"/>
              </a:endParaRPr>
            </a:p>
          </p:txBody>
        </p:sp>
      </p:grpSp>
      <p:pic>
        <p:nvPicPr>
          <p:cNvPr id="2054" name="Picture 6"/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055" name="Straight Connector 8"/>
          <p:cNvPicPr/>
          <p:nvPr/>
        </p:nvPicPr>
        <p:blipFill>
          <a:blip r:embed="rId15"/>
          <a:stretch>
            <a:fillRect/>
          </a:stretch>
        </p:blipFill>
        <p:spPr>
          <a:xfrm>
            <a:off x="4468813" y="4217988"/>
            <a:ext cx="4754562" cy="1952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6" name="Title Placeholder 1"/>
          <p:cNvSpPr>
            <a:spLocks noGrp="1"/>
          </p:cNvSpPr>
          <p:nvPr>
            <p:ph type="title"/>
          </p:nvPr>
        </p:nvSpPr>
        <p:spPr>
          <a:xfrm>
            <a:off x="685800" y="77788"/>
            <a:ext cx="7772400" cy="6492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205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35075"/>
            <a:ext cx="7772400" cy="49450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58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fld id="{BB962C8B-B14F-4D97-AF65-F5344CB8AC3E}" type="datetimeFigureOut">
              <a:rPr lang="zh-CN" altLang="en-US" dirty="0"/>
            </a:fld>
            <a:endParaRPr lang="zh-CN" altLang="en-US" dirty="0"/>
          </a:p>
        </p:txBody>
      </p:sp>
      <p:sp>
        <p:nvSpPr>
          <p:cNvPr id="205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2125" y="6356350"/>
            <a:ext cx="30861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6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0574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Wingdings 2" pitchFamily="2" charset="2"/>
        <a:buChar char="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147483648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147483648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147483648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147483648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Wingdings 2" pitchFamily="2" charset="2"/>
        <a:buChar char=""/>
        <a:defRPr sz="1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ítulo 30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单击此处编辑母版标题样式</a:t>
            </a:r>
          </a:p>
        </p:txBody>
      </p:sp>
      <p:sp>
        <p:nvSpPr>
          <p:cNvPr id="3075" name="Text Placeholder 307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076" name="Date Placeholder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FigureOut">
              <a:rPr lang="zh-CN" altLang="en-US"/>
            </a:fld>
            <a:endParaRPr lang="zh-CN" altLang="en-US"/>
          </a:p>
        </p:txBody>
      </p:sp>
      <p:sp>
        <p:nvSpPr>
          <p:cNvPr id="3077" name="Footer Placeholder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3078" name="Slide Number Placeholder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8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8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8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8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ítulo 6145"/>
          <p:cNvSpPr>
            <a:spLocks noGrp="1"/>
          </p:cNvSpPr>
          <p:nvPr>
            <p:ph type="title"/>
          </p:nvPr>
        </p:nvSpPr>
        <p:spPr>
          <a:xfrm>
            <a:off x="752475" y="2284730"/>
            <a:ext cx="7772400" cy="2057400"/>
          </a:xfrm>
          <a:ln/>
        </p:spPr>
        <p:txBody>
          <a:bodyPr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 sz="8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Fórmula Robson</a:t>
            </a:r>
            <a:endParaRPr lang="x-none" sz="8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m 1" descr="es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391160"/>
            <a:ext cx="8137525" cy="6108065"/>
          </a:xfrm>
          <a:prstGeom prst="rect">
            <a:avLst/>
          </a:prstGeom>
        </p:spPr>
      </p:pic>
      <p:sp>
        <p:nvSpPr>
          <p:cNvPr id="7170" name="Título 7169"/>
          <p:cNvSpPr>
            <a:spLocks noGrp="1"/>
          </p:cNvSpPr>
          <p:nvPr>
            <p:ph type="title"/>
          </p:nvPr>
        </p:nvSpPr>
        <p:spPr>
          <a:xfrm>
            <a:off x="539115" y="609918"/>
            <a:ext cx="7772400" cy="649287"/>
          </a:xfrm>
          <a:ln w="9525">
            <a:noFill/>
            <a:miter/>
          </a:ln>
        </p:spPr>
        <p:txBody>
          <a:bodyPr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x-none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ESP8266</a:t>
            </a:r>
            <a:endParaRPr lang="x-none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9770" y="197803"/>
            <a:ext cx="7772400" cy="649287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pt-BR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Linguagens/Ferramentas</a:t>
            </a:r>
            <a:endParaRPr lang="x-none" altLang="pt-BR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Content Placeholder 3" descr="tr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315" y="3668395"/>
            <a:ext cx="4864735" cy="2850515"/>
          </a:xfrm>
          <a:prstGeom prst="rect">
            <a:avLst/>
          </a:prstGeom>
        </p:spPr>
      </p:pic>
      <p:pic>
        <p:nvPicPr>
          <p:cNvPr id="5" name="Imagem 4" descr="materialize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70" y="4578350"/>
            <a:ext cx="3395980" cy="1575435"/>
          </a:xfrm>
          <a:prstGeom prst="rect">
            <a:avLst/>
          </a:prstGeom>
        </p:spPr>
      </p:pic>
      <p:pic>
        <p:nvPicPr>
          <p:cNvPr id="6" name="Imagem 5" descr="jquery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" y="1069340"/>
            <a:ext cx="5078095" cy="2538730"/>
          </a:xfrm>
          <a:prstGeom prst="rect">
            <a:avLst/>
          </a:prstGeom>
        </p:spPr>
      </p:pic>
      <p:pic>
        <p:nvPicPr>
          <p:cNvPr id="7" name="Imagem 6" descr="arduino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880" y="1569085"/>
            <a:ext cx="1602105" cy="1101725"/>
          </a:xfrm>
          <a:prstGeom prst="rect">
            <a:avLst/>
          </a:prstGeom>
        </p:spPr>
      </p:pic>
      <p:pic>
        <p:nvPicPr>
          <p:cNvPr id="8" name="Imagem 7" descr="aja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870" y="2397125"/>
            <a:ext cx="2828925" cy="1357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7798"/>
            <a:ext cx="7772400" cy="649287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pt-BR" sz="6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Wall-e</a:t>
            </a:r>
            <a:endParaRPr lang="x-none" altLang="pt-BR" sz="6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Content Placeholder 3" descr="whatsapp_image_2017-09-13_at_15.25.53_1"/>
          <p:cNvPicPr>
            <a:picLocks noChangeAspect="1"/>
          </p:cNvPicPr>
          <p:nvPr>
            <p:ph idx="1"/>
          </p:nvPr>
        </p:nvPicPr>
        <p:blipFill>
          <a:blip r:embed="rId1"/>
          <a:srcRect l="47301" t="-3027" r="390" b="30293"/>
          <a:stretch>
            <a:fillRect/>
          </a:stretch>
        </p:blipFill>
        <p:spPr>
          <a:xfrm>
            <a:off x="1435735" y="1090295"/>
            <a:ext cx="6191250" cy="483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Kingsoft Office WPP</Application>
  <PresentationFormat>全屏显示(4:3)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Office Theme</vt:lpstr>
      <vt:lpstr>1_Office Theme</vt:lpstr>
      <vt:lpstr>默认设计模板</vt:lpstr>
      <vt:lpstr>PowerPoint 演示文稿</vt:lpstr>
      <vt:lpstr>ESP8266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keywords>XS-普屏 4：3;SC-深蓝色;BG-深色;DH-静态</cp:keywords>
  <dc:subject>TP-地理空间</dc:subject>
  <cp:category>UDi-主题模板</cp:category>
  <cp:lastModifiedBy>joao</cp:lastModifiedBy>
  <cp:revision>9</cp:revision>
  <dcterms:created xsi:type="dcterms:W3CDTF">2017-09-14T03:14:19Z</dcterms:created>
  <dcterms:modified xsi:type="dcterms:W3CDTF">2017-09-14T03:14:19Z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