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0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751462F-CF53-4AE2-B399-C2EE954DAC5D}">
          <p14:sldIdLst>
            <p14:sldId id="256"/>
            <p14:sldId id="257"/>
            <p14:sldId id="258"/>
            <p14:sldId id="259"/>
            <p14:sldId id="264"/>
            <p14:sldId id="265"/>
            <p14:sldId id="266"/>
            <p14:sldId id="267"/>
            <p14:sldId id="260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7" d="100"/>
          <a:sy n="87" d="100"/>
        </p:scale>
        <p:origin x="8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E8ABA-68B5-4BF2-AB75-2D1AB44748C2}" type="datetimeFigureOut">
              <a:rPr lang="de-DE" smtClean="0"/>
              <a:t>03.12.2018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B733F-60A3-413D-8154-0CF30ABC158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358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1731B72-B7E5-4B76-AFD9-B2F3C06EC4FC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8B12-B92B-4699-B5AC-260C132CA510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5451-7B13-447E-BD1F-D395D6A4117D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DB75-9B0E-4E76-A7B0-E24B668508E0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29CE-42AB-4390-98F2-5E583A34EC4C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62ED-E671-4E9E-817F-BC268139FF66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D23D-CA15-4136-A821-D6DA1A52F494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32E6-6C48-47CC-BFD3-839FDE54D449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4D00-A61B-4FD9-B9DC-2DAD5EA43C24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DB55-C754-4AB2-B9F1-CF00D12F7BCC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DA3B-D8EF-4896-B274-B10CD1C416AC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EA83-1580-43BB-ADB9-AA5E7BC6B45A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D9EB-B084-44C8-A9BB-3EDCCC7F87F1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1F0E-4BF8-4E4B-9E86-0E49EEA5436D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2C87-1704-4439-94D9-5FDE830FE974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7E8B-D024-4AD8-89FA-F9EEBBDBF458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47C2-6E80-4E81-9F6A-5E0B6065A864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1EF9F-FA33-45FA-87C0-B86F5BFD8FA4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F3BC6-89A4-4D3D-995C-EEA7EDE18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Touch Down UniRisk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1681BF-7ACE-4613-A2FB-23FCB2B3A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05.12.18</a:t>
            </a:r>
          </a:p>
        </p:txBody>
      </p:sp>
    </p:spTree>
    <p:extLst>
      <p:ext uri="{BB962C8B-B14F-4D97-AF65-F5344CB8AC3E}">
        <p14:creationId xmlns:p14="http://schemas.microsoft.com/office/powerpoint/2010/main" val="2040143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79F61-BCEA-496B-995A-3B4C7DB5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Vorführung Projektstand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2270B8-41F5-470C-B4EE-8587859F5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DA990B-59DC-46D5-ACD5-7DE03A5D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844E-27EB-425F-8EA3-7C4C4F30C79E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34AA42-14F1-4DAA-8526-0ADDB917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613E97-9FFE-427F-8BC3-F0DE82C5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2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D57A2-14B8-4EE4-A02B-29DEF197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Eindrücke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2392CE-DCDF-4855-9E88-365021A9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72671-405C-4324-8617-159D7E4B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B4A9-8F5E-4B84-8661-FDAE7821C466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2BF021-8C3F-4D6C-9960-69040C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7659D2-FB7D-437D-AB9C-CF2D1706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2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8E75CA-BC56-4EE6-8ED7-55B3720E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54941A-9E95-4028-A709-2D3D8E436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Idee</a:t>
            </a:r>
          </a:p>
          <a:p>
            <a:r>
              <a:rPr lang="de-DE" dirty="0"/>
              <a:t>Die Umsetzung</a:t>
            </a:r>
          </a:p>
          <a:p>
            <a:r>
              <a:rPr lang="de-DE" dirty="0"/>
              <a:t>Projektstand</a:t>
            </a:r>
          </a:p>
          <a:p>
            <a:r>
              <a:rPr lang="de-DE" dirty="0"/>
              <a:t>Vorführung Projektstand (Spieler anmelden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/>
              <a:t>Eigene Eindrücke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145525-1D6D-4887-97E0-247834D5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4C77-B7E7-4497-975E-10443C40B2CF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81BD2-428D-4073-83AE-3A6538C9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98195B-1A31-49A0-A6AC-8842B91B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00C6FB-B206-4AED-8E9F-FAD7C0AD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IDee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FEFB1E-0286-4E48-B98B-F0B983E48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FE312B-E276-4FD0-B9EC-10FD652B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5AA2-2B9B-4807-B2FD-96ADC2DDE0E2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9997F8-3509-4D72-AC82-0238C9EC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99D1B6-5D2C-4AA9-AAFD-6238D2BC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8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0803F-9AD0-4840-9BD5-0007ECDB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729D8B-CB1B-426A-9555-908D4F259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Anforderungsspezifikation</a:t>
            </a:r>
          </a:p>
          <a:p>
            <a:r>
              <a:rPr lang="de-DE" dirty="0" smtClean="0"/>
              <a:t>Fachliches Datenmodell</a:t>
            </a:r>
            <a:endParaRPr lang="de-DE" dirty="0"/>
          </a:p>
          <a:p>
            <a:r>
              <a:rPr lang="de-DE" dirty="0" smtClean="0"/>
              <a:t>Architekturdokument</a:t>
            </a:r>
          </a:p>
          <a:p>
            <a:r>
              <a:rPr lang="de-DE" dirty="0" smtClean="0"/>
              <a:t>Testprotokolle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0339D6-AA5C-41D6-ACB1-7DABAE317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FD75-3049-4E7A-8FFF-7B1BB1DB6209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66A830-AD7B-45A5-B0B2-57F7A213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E5634B-DCE9-4B9E-9F2D-E5FE7CC9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9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Anforderungsspezifikation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DB55-C754-4AB2-B9F1-CF00D12F7BCC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Bosin, Espig, Lauenroth, Siefert, Techel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3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Fachliches </a:t>
            </a:r>
            <a:r>
              <a:rPr lang="de-DE" dirty="0" err="1" smtClean="0"/>
              <a:t>DatenModell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DB55-C754-4AB2-B9F1-CF00D12F7BCC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Bosin, Espig, Lauenroth, Siefert, Techel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2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Architekturdokument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DB55-C754-4AB2-B9F1-CF00D12F7BCC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Bosin, Espig, Lauenroth, Siefert, Techel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8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Testprotokolle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DB55-C754-4AB2-B9F1-CF00D12F7BCC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Bosin, Espig, Lauenroth, Siefert, Techel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6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74F27-9CBE-419F-A429-4D948C81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8602D6-0B61-45AF-B8CF-37D49DF8F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CA8981-94D5-466D-86BA-414D50D3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86D7-8107-45E6-97F3-CCD9494AACB9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CD46FE-E2F8-4F36-9798-EA2C0B43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6718E8-5376-4C31-96DF-487D1C46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07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147</Words>
  <Application>Microsoft Office PowerPoint</Application>
  <PresentationFormat>Breitbild</PresentationFormat>
  <Paragraphs>51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Schaltkreis</vt:lpstr>
      <vt:lpstr>Touch Down UniRisk</vt:lpstr>
      <vt:lpstr>Agenda</vt:lpstr>
      <vt:lpstr>Die IDee</vt:lpstr>
      <vt:lpstr>Die Umsetzung</vt:lpstr>
      <vt:lpstr>Anforderungsspezifikation</vt:lpstr>
      <vt:lpstr>Fachliches DatenModell</vt:lpstr>
      <vt:lpstr>Architekturdokument</vt:lpstr>
      <vt:lpstr>Testprotokolle</vt:lpstr>
      <vt:lpstr>Projektstand</vt:lpstr>
      <vt:lpstr>Vorführung Projektstand</vt:lpstr>
      <vt:lpstr>Eigene Eindrücke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Espig</dc:creator>
  <cp:lastModifiedBy>David Espig</cp:lastModifiedBy>
  <cp:revision>4</cp:revision>
  <dcterms:created xsi:type="dcterms:W3CDTF">2018-12-03T06:36:19Z</dcterms:created>
  <dcterms:modified xsi:type="dcterms:W3CDTF">2018-12-03T15:15:50Z</dcterms:modified>
</cp:coreProperties>
</file>