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751462F-CF53-4AE2-B399-C2EE954DAC5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8ABA-68B5-4BF2-AB75-2D1AB44748C2}" type="datetimeFigureOut">
              <a:rPr lang="de-DE" smtClean="0"/>
              <a:t>03.12.2018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B733F-60A3-413D-8154-0CF30ABC15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58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731B72-B7E5-4B76-AFD9-B2F3C06EC4FC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8B12-B92B-4699-B5AC-260C132CA510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5451-7B13-447E-BD1F-D395D6A4117D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B75-9B0E-4E76-A7B0-E24B668508E0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29CE-42AB-4390-98F2-5E583A34EC4C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62ED-E671-4E9E-817F-BC268139FF66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23D-CA15-4136-A821-D6DA1A52F494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2E6-6C48-47CC-BFD3-839FDE54D449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D00-A61B-4FD9-B9DC-2DAD5EA43C24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A3B-D8EF-4896-B274-B10CD1C416AC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EA83-1580-43BB-ADB9-AA5E7BC6B45A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9EB-B084-44C8-A9BB-3EDCCC7F87F1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F0E-4BF8-4E4B-9E86-0E49EEA5436D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2C87-1704-4439-94D9-5FDE830FE974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7E8B-D024-4AD8-89FA-F9EEBBDBF458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47C2-6E80-4E81-9F6A-5E0B6065A864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EF9F-FA33-45FA-87C0-B86F5BFD8FA4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3BC6-89A4-4D3D-995C-EEA7EDE18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Touch Down UniRisk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1681BF-7ACE-4613-A2FB-23FCB2B3A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05.12.18</a:t>
            </a:r>
          </a:p>
        </p:txBody>
      </p:sp>
    </p:spTree>
    <p:extLst>
      <p:ext uri="{BB962C8B-B14F-4D97-AF65-F5344CB8AC3E}">
        <p14:creationId xmlns:p14="http://schemas.microsoft.com/office/powerpoint/2010/main" val="204014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E75CA-BC56-4EE6-8ED7-55B3720E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4941A-9E95-4028-A709-2D3D8E43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Idee</a:t>
            </a:r>
          </a:p>
          <a:p>
            <a:r>
              <a:rPr lang="de-DE" dirty="0"/>
              <a:t>Die Umsetzung</a:t>
            </a:r>
          </a:p>
          <a:p>
            <a:r>
              <a:rPr lang="de-DE" dirty="0"/>
              <a:t>Projektstand</a:t>
            </a:r>
          </a:p>
          <a:p>
            <a:r>
              <a:rPr lang="de-DE" dirty="0"/>
              <a:t>Vorführung Projektstand (Spieler anmelden)</a:t>
            </a:r>
          </a:p>
          <a:p>
            <a:r>
              <a:rPr lang="de-DE" dirty="0"/>
              <a:t>Testprotokolle</a:t>
            </a:r>
          </a:p>
          <a:p>
            <a:r>
              <a:rPr lang="de-DE" dirty="0"/>
              <a:t>Eigene Eindrücke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145525-1D6D-4887-97E0-247834D5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4C77-B7E7-4497-975E-10443C40B2CF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81BD2-428D-4073-83AE-3A6538C9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8195B-1A31-49A0-A6AC-8842B91B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0C6FB-B206-4AED-8E9F-FAD7C0AD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IDee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EFB1E-0286-4E48-B98B-F0B983E4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FE312B-E276-4FD0-B9EC-10FD652B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5AA2-2B9B-4807-B2FD-96ADC2DDE0E2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997F8-3509-4D72-AC82-0238C9EC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9D1B6-5D2C-4AA9-AAFD-6238D2BC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8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0803F-9AD0-4840-9BD5-0007ECDB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29D8B-CB1B-426A-9555-908D4F25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339D6-AA5C-41D6-ACB1-7DABAE31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FD75-3049-4E7A-8FFF-7B1BB1DB6209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66A830-AD7B-45A5-B0B2-57F7A213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5634B-DCE9-4B9E-9F2D-E5FE7CC9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74F27-9CBE-419F-A429-4D948C81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602D6-0B61-45AF-B8CF-37D49DF8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A8981-94D5-466D-86BA-414D50D3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6D7-8107-45E6-97F3-CCD9494AACB9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CD46FE-E2F8-4F36-9798-EA2C0B4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718E8-5376-4C31-96DF-487D1C46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0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79F61-BCEA-496B-995A-3B4C7DB5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 Projektstand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270B8-41F5-470C-B4EE-8587859F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A990B-59DC-46D5-ACD5-7DE03A5D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844E-27EB-425F-8EA3-7C4C4F30C79E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4AA42-14F1-4DAA-8526-0ADDB917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613E97-9FFE-427F-8BC3-F0DE82C5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2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152A1-CE8D-4C1A-96EF-E089FC8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Testprotokolle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ECC26-7F01-4244-894E-634DF134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E94A1-17C0-48D1-8FAB-E25355A6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F690-EDEA-4878-8544-36D02AD65506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D3DE53-672C-4016-A2BF-C5C0CA70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1B134-44D3-4475-89B3-F71CF8EE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D57A2-14B8-4EE4-A02B-29DEF19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Eindrücke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2392CE-DCDF-4855-9E88-365021A9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72671-405C-4324-8617-159D7E4B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B4A9-8F5E-4B84-8661-FDAE7821C466}" type="datetime1">
              <a:rPr lang="de-DE" smtClean="0"/>
              <a:t>03.12.2018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BF021-8C3F-4D6C-9960-69040C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7659D2-FB7D-437D-AB9C-CF2D1706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22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106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Schaltkreis</vt:lpstr>
      <vt:lpstr>Touch Down UniRisk</vt:lpstr>
      <vt:lpstr>Agenda</vt:lpstr>
      <vt:lpstr>Die IDee</vt:lpstr>
      <vt:lpstr>Die Umsetzung</vt:lpstr>
      <vt:lpstr>Projektstand</vt:lpstr>
      <vt:lpstr>Vorführung Projektstand</vt:lpstr>
      <vt:lpstr>Testprotokolle</vt:lpstr>
      <vt:lpstr>Eigene Eindrücke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Espig</dc:creator>
  <cp:lastModifiedBy>David Espig</cp:lastModifiedBy>
  <cp:revision>3</cp:revision>
  <dcterms:created xsi:type="dcterms:W3CDTF">2018-12-03T06:36:19Z</dcterms:created>
  <dcterms:modified xsi:type="dcterms:W3CDTF">2018-12-03T06:43:26Z</dcterms:modified>
</cp:coreProperties>
</file>