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86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8" r:id="rId6"/>
    <p:sldId id="264" r:id="rId7"/>
    <p:sldId id="265" r:id="rId8"/>
    <p:sldId id="266" r:id="rId9"/>
    <p:sldId id="267" r:id="rId10"/>
    <p:sldId id="260" r:id="rId11"/>
    <p:sldId id="261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1751462F-CF53-4AE2-B399-C2EE954DAC5D}">
          <p14:sldIdLst>
            <p14:sldId id="256"/>
            <p14:sldId id="257"/>
            <p14:sldId id="258"/>
            <p14:sldId id="259"/>
            <p14:sldId id="268"/>
            <p14:sldId id="264"/>
            <p14:sldId id="265"/>
            <p14:sldId id="266"/>
            <p14:sldId id="267"/>
            <p14:sldId id="260"/>
            <p14:sldId id="261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FE8ABA-68B5-4BF2-AB75-2D1AB44748C2}" type="datetimeFigureOut">
              <a:rPr lang="de-DE" smtClean="0"/>
              <a:t>04.12.2018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B733F-60A3-413D-8154-0CF30ABC158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3588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31B72-B7E5-4B76-AFD9-B2F3C06EC4FC}" type="datetime1">
              <a:rPr lang="de-DE" smtClean="0"/>
              <a:t>04.12.2018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Bosin, Espig, Lauenroth, Siefert, Techel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255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A32E6-6C48-47CC-BFD3-839FDE54D449}" type="datetime1">
              <a:rPr lang="de-DE" smtClean="0"/>
              <a:t>04.12.2018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Bosin, Espig, Lauenroth, Siefert, Techel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716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4D00-A61B-4FD9-B9DC-2DAD5EA43C24}" type="datetime1">
              <a:rPr lang="de-DE" smtClean="0"/>
              <a:t>04.12.2018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Bosin, Espig, Lauenroth, Siefert, Techel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32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DB55-C754-4AB2-B9F1-CF00D12F7BCC}" type="datetime1">
              <a:rPr lang="de-DE" smtClean="0"/>
              <a:t>04.12.2018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Bosin, Espig, Lauenroth, Siefert, Techel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159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DA3B-D8EF-4896-B274-B10CD1C416AC}" type="datetime1">
              <a:rPr lang="de-DE" smtClean="0"/>
              <a:t>04.12.2018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Bosin, Espig, Lauenroth, Siefert, Techel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940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EA83-1580-43BB-ADB9-AA5E7BC6B45A}" type="datetime1">
              <a:rPr lang="de-DE" smtClean="0"/>
              <a:t>04.12.2018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Bosin, Espig, Lauenroth, Siefert, Techel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278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D9EB-B084-44C8-A9BB-3EDCCC7F87F1}" type="datetime1">
              <a:rPr lang="de-DE" smtClean="0"/>
              <a:t>04.12.2018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Bosin, Espig, Lauenroth, Siefert, Techel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682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1F0E-4BF8-4E4B-9E86-0E49EEA5436D}" type="datetime1">
              <a:rPr lang="de-DE" smtClean="0"/>
              <a:t>04.12.2018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Bosin, Espig, Lauenroth, Siefert, Techel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314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2C87-1704-4439-94D9-5FDE830FE974}" type="datetime1">
              <a:rPr lang="de-DE" smtClean="0"/>
              <a:t>04.12.2018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DE"/>
              <a:t>Bosin, Espig, Lauenroth, Siefert, Techel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626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5147E8B-D024-4AD8-89FA-F9EEBBDBF458}" type="datetime1">
              <a:rPr lang="de-DE" smtClean="0"/>
              <a:t>04.12.2018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Bosin, Espig, Lauenroth, Siefert, Techel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826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247C2-6E80-4E81-9F6A-5E0B6065A864}" type="datetime1">
              <a:rPr lang="de-DE" smtClean="0"/>
              <a:t>04.12.2018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Bosin, Espig, Lauenroth, Siefert, Techel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578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C81EF9F-FA33-45FA-87C0-B86F5BFD8FA4}" type="datetime1">
              <a:rPr lang="de-DE" smtClean="0"/>
              <a:t>04.12.2018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Bosin, Espig, Lauenroth, Siefert, Techel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973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5F3BC6-89A4-4D3D-995C-EEA7EDE180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Touch Down UniRisk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01681BF-7ACE-4613-A2FB-23FCB2B3A8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05.12.18</a:t>
            </a:r>
          </a:p>
        </p:txBody>
      </p:sp>
    </p:spTree>
    <p:extLst>
      <p:ext uri="{BB962C8B-B14F-4D97-AF65-F5344CB8AC3E}">
        <p14:creationId xmlns:p14="http://schemas.microsoft.com/office/powerpoint/2010/main" val="2040143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B74F27-9CBE-419F-A429-4D948C81C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69106"/>
          </a:xfrm>
        </p:spPr>
        <p:txBody>
          <a:bodyPr>
            <a:normAutofit fontScale="90000"/>
          </a:bodyPr>
          <a:lstStyle/>
          <a:p>
            <a:r>
              <a:rPr lang="de-DE" dirty="0"/>
              <a:t>Projektstand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8602D6-0B61-45AF-B8CF-37D49DF8F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CA8981-94D5-466D-86BA-414D50D3D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86D7-8107-45E6-97F3-CCD9494AACB9}" type="datetime1">
              <a:rPr lang="de-DE" smtClean="0"/>
              <a:t>04.12.2018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CD46FE-E2F8-4F36-9798-EA2C0B43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Bosin, Espig, Lauenroth, Siefert, Techel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6718E8-5376-4C31-96DF-487D1C462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107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379F61-BCEA-496B-995A-3B4C7DB56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78437"/>
          </a:xfrm>
        </p:spPr>
        <p:txBody>
          <a:bodyPr>
            <a:normAutofit fontScale="90000"/>
          </a:bodyPr>
          <a:lstStyle/>
          <a:p>
            <a:r>
              <a:rPr lang="de-DE" dirty="0"/>
              <a:t>Vorführung Projektstand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2270B8-41F5-470C-B4EE-8587859F5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DA990B-59DC-46D5-ACD5-7DE03A5D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1844E-27EB-425F-8EA3-7C4C4F30C79E}" type="datetime1">
              <a:rPr lang="de-DE" smtClean="0"/>
              <a:t>04.12.2018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34AA42-14F1-4DAA-8526-0ADDB9177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Bosin, Espig, Lauenroth, Siefert, Techel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613E97-9FFE-427F-8BC3-F0DE82C51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929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FD57A2-14B8-4EE4-A02B-29DEF1978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41115"/>
          </a:xfrm>
        </p:spPr>
        <p:txBody>
          <a:bodyPr>
            <a:normAutofit fontScale="90000"/>
          </a:bodyPr>
          <a:lstStyle/>
          <a:p>
            <a:r>
              <a:rPr lang="de-DE" dirty="0"/>
              <a:t>Eigene Eindrücke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2392CE-DCDF-4855-9E88-365021A93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C72671-405C-4324-8617-159D7E4B4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B4A9-8F5E-4B84-8661-FDAE7821C466}" type="datetime1">
              <a:rPr lang="de-DE" smtClean="0"/>
              <a:t>04.12.2018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2BF021-8C3F-4D6C-9960-69040C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Bosin, Espig, Lauenroth, Siefert, Techel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7659D2-FB7D-437D-AB9C-CF2D17066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022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8E75CA-BC56-4EE6-8ED7-55B3720E9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78437"/>
          </a:xfrm>
        </p:spPr>
        <p:txBody>
          <a:bodyPr>
            <a:normAutofit fontScale="90000"/>
          </a:bodyPr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54941A-9E95-4028-A709-2D3D8E436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Die Idee</a:t>
            </a:r>
          </a:p>
          <a:p>
            <a:r>
              <a:rPr lang="de-DE" dirty="0"/>
              <a:t>Die Umsetzung</a:t>
            </a:r>
          </a:p>
          <a:p>
            <a:r>
              <a:rPr lang="de-DE" dirty="0"/>
              <a:t>Projektstand</a:t>
            </a:r>
          </a:p>
          <a:p>
            <a:r>
              <a:rPr lang="de-DE" dirty="0"/>
              <a:t>Vorführung Projektstand (Spieler anmelden)</a:t>
            </a:r>
          </a:p>
          <a:p>
            <a:r>
              <a:rPr lang="de-DE" dirty="0"/>
              <a:t>Eigene Eindrücke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145525-1D6D-4887-97E0-247834D57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44C77-B7E7-4497-975E-10443C40B2CF}" type="datetime1">
              <a:rPr lang="de-DE" smtClean="0"/>
              <a:t>04.12.2018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181BD2-428D-4073-83AE-3A6538C93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Bosin, Espig, Lauenroth, Siefert, Techel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98195B-1A31-49A0-A6AC-8842B91BC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84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00C6FB-B206-4AED-8E9F-FAD7C0AD5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50445"/>
          </a:xfrm>
        </p:spPr>
        <p:txBody>
          <a:bodyPr>
            <a:normAutofit fontScale="90000"/>
          </a:bodyPr>
          <a:lstStyle/>
          <a:p>
            <a:r>
              <a:rPr lang="de-DE" dirty="0"/>
              <a:t>Die 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FEFB1E-0286-4E48-B98B-F0B983E48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Risiko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FE312B-E276-4FD0-B9EC-10FD652BD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5AA2-2B9B-4807-B2FD-96ADC2DDE0E2}" type="datetime1">
              <a:rPr lang="de-DE" smtClean="0"/>
              <a:t>04.12.2018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9997F8-3509-4D72-AC82-0238C9ECF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Bosin, Espig, Lauenroth, Siefert, Techel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99D1B6-5D2C-4AA9-AAFD-6238D2BC1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180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B0803F-9AD0-4840-9BD5-0007ECDBC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78437"/>
          </a:xfrm>
        </p:spPr>
        <p:txBody>
          <a:bodyPr>
            <a:normAutofit fontScale="90000"/>
          </a:bodyPr>
          <a:lstStyle/>
          <a:p>
            <a:r>
              <a:rPr lang="de-DE" dirty="0"/>
              <a:t>Die Umsetzung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729D8B-CB1B-426A-9555-908D4F259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0339D6-AA5C-41D6-ACB1-7DABAE317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FD75-3049-4E7A-8FFF-7B1BB1DB6209}" type="datetime1">
              <a:rPr lang="de-DE" smtClean="0"/>
              <a:t>04.12.2018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66A830-AD7B-45A5-B0B2-57F7A213B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Bosin, Espig, Lauenroth, Siefert, Techel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E5634B-DCE9-4B9E-9F2D-E5FE7CC93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099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B0803F-9AD0-4840-9BD5-0007ECDBC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78437"/>
          </a:xfrm>
        </p:spPr>
        <p:txBody>
          <a:bodyPr>
            <a:normAutofit fontScale="90000"/>
          </a:bodyPr>
          <a:lstStyle/>
          <a:p>
            <a:r>
              <a:rPr lang="de-DE" dirty="0"/>
              <a:t>Die Umsetzung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729D8B-CB1B-426A-9555-908D4F259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Anforderungsspezifikation</a:t>
            </a:r>
          </a:p>
          <a:p>
            <a:r>
              <a:rPr lang="de-DE" dirty="0"/>
              <a:t>Fachliches Datenmodell</a:t>
            </a:r>
          </a:p>
          <a:p>
            <a:r>
              <a:rPr lang="de-DE" dirty="0"/>
              <a:t>Architekturdokument</a:t>
            </a:r>
          </a:p>
          <a:p>
            <a:r>
              <a:rPr lang="de-DE" dirty="0"/>
              <a:t>Testprotokolle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0339D6-AA5C-41D6-ACB1-7DABAE317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FD75-3049-4E7A-8FFF-7B1BB1DB6209}" type="datetime1">
              <a:rPr lang="de-DE" smtClean="0"/>
              <a:t>04.12.2018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66A830-AD7B-45A5-B0B2-57F7A213B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Bosin, Espig, Lauenroth, Siefert, Techel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E5634B-DCE9-4B9E-9F2D-E5FE7CC93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504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50445"/>
          </a:xfrm>
        </p:spPr>
        <p:txBody>
          <a:bodyPr>
            <a:normAutofit fontScale="90000"/>
          </a:bodyPr>
          <a:lstStyle/>
          <a:p>
            <a:r>
              <a:rPr lang="de-DE" dirty="0"/>
              <a:t>Anforderungsspezifikation</a:t>
            </a:r>
          </a:p>
        </p:txBody>
      </p:sp>
      <p:pic>
        <p:nvPicPr>
          <p:cNvPr id="7" name="Bild 35" descr="../../../../Desktop/Anwendungsfalldiagramm.png">
            <a:extLst>
              <a:ext uri="{FF2B5EF4-FFF2-40B4-BE49-F238E27FC236}">
                <a16:creationId xmlns:a16="http://schemas.microsoft.com/office/drawing/2014/main" id="{BABADB64-016F-4004-B0DC-623564AE1B1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2053085"/>
            <a:ext cx="9905998" cy="362257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DB55-C754-4AB2-B9F1-CF00D12F7BCC}" type="datetime1">
              <a:rPr lang="de-DE" smtClean="0"/>
              <a:t>04.12.2018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Bosin, Espig, Lauenroth, Siefert, Techel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139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50445"/>
          </a:xfrm>
        </p:spPr>
        <p:txBody>
          <a:bodyPr>
            <a:normAutofit fontScale="90000"/>
          </a:bodyPr>
          <a:lstStyle/>
          <a:p>
            <a:r>
              <a:rPr lang="de-DE" dirty="0"/>
              <a:t>Fachliches Datenmodell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80C75481-0B0E-4AD0-866D-94B4CD7E8F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7363" y="1792288"/>
            <a:ext cx="8074098" cy="4309932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DB55-C754-4AB2-B9F1-CF00D12F7BCC}" type="datetime1">
              <a:rPr lang="de-DE" smtClean="0"/>
              <a:t>04.12.2018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Bosin, Espig, Lauenroth, Siefert, Techel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824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6429"/>
          </a:xfrm>
        </p:spPr>
        <p:txBody>
          <a:bodyPr>
            <a:normAutofit fontScale="90000"/>
          </a:bodyPr>
          <a:lstStyle/>
          <a:p>
            <a:r>
              <a:rPr lang="de-DE" dirty="0"/>
              <a:t>Architekturdokument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AE76C21F-AC56-4D3A-8853-B06AEB0F4E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2404" y="1202005"/>
            <a:ext cx="7287192" cy="4953502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DB55-C754-4AB2-B9F1-CF00D12F7BCC}" type="datetime1">
              <a:rPr lang="de-DE" smtClean="0"/>
              <a:t>04.12.2018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Bosin, Espig, Lauenroth, Siefert, Techel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882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78437"/>
          </a:xfrm>
        </p:spPr>
        <p:txBody>
          <a:bodyPr>
            <a:normAutofit fontScale="90000"/>
          </a:bodyPr>
          <a:lstStyle/>
          <a:p>
            <a:r>
              <a:rPr lang="de-DE" dirty="0"/>
              <a:t>Testprotokolle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DB55-C754-4AB2-B9F1-CF00D12F7BCC}" type="datetime1">
              <a:rPr lang="de-DE" smtClean="0"/>
              <a:t>04.12.2018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Bosin, Espig, Lauenroth, Siefert, Techel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166535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161</Words>
  <Application>Microsoft Office PowerPoint</Application>
  <PresentationFormat>Breitbild</PresentationFormat>
  <Paragraphs>56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5" baseType="lpstr">
      <vt:lpstr>Calibri</vt:lpstr>
      <vt:lpstr>Calibri Light</vt:lpstr>
      <vt:lpstr>Rückblick</vt:lpstr>
      <vt:lpstr>Touch Down UniRisk</vt:lpstr>
      <vt:lpstr>Agenda</vt:lpstr>
      <vt:lpstr>Die Idee</vt:lpstr>
      <vt:lpstr>Die Umsetzung</vt:lpstr>
      <vt:lpstr>Die Umsetzung</vt:lpstr>
      <vt:lpstr>Anforderungsspezifikation</vt:lpstr>
      <vt:lpstr>Fachliches Datenmodell</vt:lpstr>
      <vt:lpstr>Architekturdokument</vt:lpstr>
      <vt:lpstr>Testprotokolle</vt:lpstr>
      <vt:lpstr>Projektstand</vt:lpstr>
      <vt:lpstr>Vorführung Projektstand</vt:lpstr>
      <vt:lpstr>Eigene Eindrücke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David Espig</dc:creator>
  <cp:lastModifiedBy>David Espig</cp:lastModifiedBy>
  <cp:revision>6</cp:revision>
  <dcterms:created xsi:type="dcterms:W3CDTF">2018-12-03T06:36:19Z</dcterms:created>
  <dcterms:modified xsi:type="dcterms:W3CDTF">2018-12-04T17:00:57Z</dcterms:modified>
</cp:coreProperties>
</file>