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9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2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7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4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2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7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5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0D623-C7BD-43FB-A7C6-4A2DF7CA142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FA5D-DE45-4F73-B4E5-39B5C5DA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7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Partition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9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levels of Graph</a:t>
            </a:r>
            <a:endParaRPr lang="zh-CN" altLang="en-US" dirty="0"/>
          </a:p>
        </p:txBody>
      </p:sp>
      <p:pic>
        <p:nvPicPr>
          <p:cNvPr id="5" name="Picture 1" descr="StreamNode &#10;Source &#10;parallelism=l &#10;JobVertex &#10;Source &#10;parallelism=l &#10;ExecutionJobVertex &#10;ExecutionVertex &#10;Source &#10;(1/1) &#10;parallelism=l &#10;Task &#10;Source &#10;Intermediate &#10;DataSet &#10;IntermediateResult &#10;Intermediate &#10;Result &#10;Partition &#10;ResultPartition &#10;ResultSub &#10;partition &#10;Rebalance &#10;StreamEdge &#10;JobEdge &#10;ExecutionEdge &#10;ExecutionEdge &#10;InputGate &#10;InputChannel &#10;InputGate &#10;InputChannel &#10;StreamNode &#10;Flat Map &#10;parallelism=2 &#10;JobVertex &#10;Flat Map &#10;parallelism=2 &#10;ExecutionJobVertex &#10;ExecutionVertex &#10;Flat Map &#10;(1/2) &#10;ExecutionVertex &#10;Flat Map &#10;(2/2) &#10;parallelism=2 &#10;Task &#10;Flat Map &#10;(1/2) &#10;Task &#10;Flat Map &#10;(2/2) &#10;parallelism—2 &#10;StreamGraph &#10;JobGraph &#10;Intermediate &#10;DataSet &#10;ExecutionGraph &#10;IntermediateResult &#10;Intermediate &#10;Result &#10;Partition &#10;Intermediate &#10;Result &#10;Partition &#10;ResultPartition &#10;ResultSub &#10;partition &#10;ResultSub &#10;partition &#10;ResultPartition &#10;ResultSub &#10;partition &#10;ResultSub &#10;partition &#10;Hash &#10;StreamEdge &#10;JobEdge &#10;Execution Edge &#10;Execution Edge &#10;Execution Edge &#10;Execution Edge &#10;InputGate &#10;InputChannel &#10;InputChannel &#10;InputGate &#10;InputChannel &#10;InputChannel &#10;Stream Node &#10;Forward &#10;Keyed &#10;StreamEdge &#10;Aggregation &#10;parall lism=2 &#10;StreamNode &#10;Sink &#10;parallelism—2 &#10;Rebalance &#10;(1/1) &#10;ResultSub &#10;partition &#10;parallelism=l &#10;ash &#10;ash &#10;Operator Chain &#10;JobVertex &#10;Keyed &#10;Aggregation &#10;Sink &#10;parallelism=2 &#10;ExecutionJobVertex &#10;ExecutionVertex &#10;Keyed &#10;Aggregation &#10;Sink &#10;(1/2) &#10;ExecutionVertex &#10;Keyed &#10;Aggregation &#10;Sink &#10;(2/2) &#10;parallelism—2 &#10;Task &#10;Keyed &#10;Aggregation &#10;Sink &#10;(1/2) &#10;Task &#10;Keyed &#10;Aggregation &#10;Sink &#10;(2/2) &#10;parallelism—2 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33" b="63707"/>
          <a:stretch/>
        </p:blipFill>
        <p:spPr bwMode="auto">
          <a:xfrm>
            <a:off x="638009" y="1513898"/>
            <a:ext cx="11082501" cy="41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StreamNode &#10;Source &#10;parallelism=l &#10;JobVertex &#10;Source &#10;parallelism=l &#10;ExecutionJobVertex &#10;ExecutionVertex &#10;Source &#10;(1/1) &#10;parallelism=l &#10;Task &#10;Source &#10;Intermediate &#10;DataSet &#10;IntermediateResult &#10;Intermediate &#10;Result &#10;Partition &#10;ResultPartition &#10;ResultSub &#10;partition &#10;Rebalance &#10;StreamEdge &#10;JobEdge &#10;ExecutionEdge &#10;ExecutionEdge &#10;InputGate &#10;InputChannel &#10;InputGate &#10;InputChannel &#10;StreamNode &#10;Flat Map &#10;parallelism=2 &#10;JobVertex &#10;Flat Map &#10;parallelism=2 &#10;ExecutionJobVertex &#10;ExecutionVertex &#10;Flat Map &#10;(1/2) &#10;ExecutionVertex &#10;Flat Map &#10;(2/2) &#10;parallelism=2 &#10;Task &#10;Flat Map &#10;(1/2) &#10;Task &#10;Flat Map &#10;(2/2) &#10;parallelism—2 &#10;StreamGraph &#10;JobGraph &#10;Intermediate &#10;DataSet &#10;ExecutionGraph &#10;IntermediateResult &#10;Intermediate &#10;Result &#10;Partition &#10;Intermediate &#10;Result &#10;Partition &#10;ResultPartition &#10;ResultSub &#10;partition &#10;ResultSub &#10;partition &#10;ResultPartition &#10;ResultSub &#10;partition &#10;ResultSub &#10;partition &#10;Hash &#10;StreamEdge &#10;JobEdge &#10;Execution Edge &#10;Execution Edge &#10;Execution Edge &#10;Execution Edge &#10;InputGate &#10;InputChannel &#10;InputChannel &#10;InputGate &#10;InputChannel &#10;InputChannel &#10;Stream Node &#10;Forward &#10;Keyed &#10;StreamEdge &#10;Aggregation &#10;parall lism=2 &#10;StreamNode &#10;Sink &#10;parallelism—2 &#10;Rebalance &#10;(1/1) &#10;ResultSub &#10;partition &#10;parallelism=l &#10;ash &#10;ash &#10;Operator Chain &#10;JobVertex &#10;Keyed &#10;Aggregation &#10;Sink &#10;parallelism=2 &#10;ExecutionJobVertex &#10;ExecutionVertex &#10;Keyed &#10;Aggregation &#10;Sink &#10;(1/2) &#10;ExecutionVertex &#10;Keyed &#10;Aggregation &#10;Sink &#10;(2/2) &#10;parallelism—2 &#10;Task &#10;Keyed &#10;Aggregation &#10;Sink &#10;(1/2) &#10;Task &#10;Keyed &#10;Aggregation &#10;Sink &#10;(2/2) &#10;parallelism—2 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6" r="-772"/>
          <a:stretch/>
        </p:blipFill>
        <p:spPr bwMode="auto">
          <a:xfrm>
            <a:off x="1203962" y="138890"/>
            <a:ext cx="9912925" cy="65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6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97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User-level: </a:t>
            </a:r>
            <a:r>
              <a:rPr lang="en-US" altLang="zh-CN" dirty="0" err="1" smtClean="0"/>
              <a:t>Partitioner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0542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altLang="zh-CN" b="1" dirty="0" err="1"/>
              <a:t>ForwardPartitioner</a:t>
            </a:r>
            <a:r>
              <a:rPr lang="en-US" altLang="zh-CN" dirty="0"/>
              <a:t>: assigned by </a:t>
            </a:r>
            <a:r>
              <a:rPr lang="en-US" altLang="zh-CN" dirty="0" err="1"/>
              <a:t>Flink</a:t>
            </a:r>
            <a:r>
              <a:rPr lang="en-US" altLang="zh-CN" dirty="0"/>
              <a:t> by default for connections where the number of upstream </a:t>
            </a:r>
            <a:r>
              <a:rPr lang="en-US" altLang="zh-CN" dirty="0" smtClean="0"/>
              <a:t>parallelism </a:t>
            </a:r>
            <a:r>
              <a:rPr lang="en-US" altLang="zh-CN" dirty="0"/>
              <a:t>is equal to downstream </a:t>
            </a:r>
            <a:r>
              <a:rPr lang="en-US" altLang="zh-CN" dirty="0" smtClean="0"/>
              <a:t>parallelism</a:t>
            </a:r>
            <a:r>
              <a:rPr lang="en-US" altLang="zh-CN" dirty="0" smtClean="0"/>
              <a:t>. </a:t>
            </a:r>
            <a:r>
              <a:rPr lang="en-US" altLang="zh-CN" dirty="0"/>
              <a:t>(Pointwise connection is created if </a:t>
            </a:r>
            <a:r>
              <a:rPr lang="en-US" altLang="zh-CN" dirty="0" err="1"/>
              <a:t>Flink</a:t>
            </a:r>
            <a:r>
              <a:rPr lang="en-US" altLang="zh-CN" dirty="0"/>
              <a:t> </a:t>
            </a:r>
            <a:r>
              <a:rPr lang="en-US" altLang="zh-CN" dirty="0" smtClean="0"/>
              <a:t>uses </a:t>
            </a:r>
            <a:r>
              <a:rPr lang="en-US" altLang="zh-CN" dirty="0" err="1"/>
              <a:t>ForwardPartitioner</a:t>
            </a:r>
            <a:r>
              <a:rPr lang="en-US" altLang="zh-CN" dirty="0" smtClean="0"/>
              <a:t>).</a:t>
            </a:r>
          </a:p>
          <a:p>
            <a:pPr marL="0" lvl="0" indent="0">
              <a:buNone/>
            </a:pPr>
            <a:endParaRPr lang="en-US" altLang="zh-CN" dirty="0" smtClean="0"/>
          </a:p>
          <a:p>
            <a:pPr lvl="0"/>
            <a:r>
              <a:rPr lang="en-US" altLang="zh-CN" b="1" dirty="0" err="1" smtClean="0"/>
              <a:t>RescalePartitioner</a:t>
            </a:r>
            <a:r>
              <a:rPr lang="en-US" altLang="zh-CN" dirty="0" smtClean="0"/>
              <a:t>: need to be called by user explicitly.</a:t>
            </a:r>
          </a:p>
          <a:p>
            <a:pPr marL="0" lvl="0" indent="0">
              <a:buNone/>
            </a:pPr>
            <a:endParaRPr lang="zh-CN" altLang="zh-CN" dirty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6494" t="16178" r="7403" b="12653"/>
          <a:stretch/>
        </p:blipFill>
        <p:spPr>
          <a:xfrm>
            <a:off x="2945425" y="4246683"/>
            <a:ext cx="3050930" cy="17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2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User-level: </a:t>
            </a:r>
            <a:r>
              <a:rPr lang="en-US" altLang="zh-CN" dirty="0" err="1" smtClean="0"/>
              <a:t>Partitioner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CN" b="1" dirty="0" err="1" smtClean="0"/>
              <a:t>RebalancedPartitioner</a:t>
            </a:r>
            <a:r>
              <a:rPr lang="en-US" altLang="zh-CN" dirty="0" smtClean="0"/>
              <a:t>: assigned by 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 by default for connection where the parallelism didn't equal between upstream and downstream. (This chooses physical connection in a </a:t>
            </a:r>
            <a:r>
              <a:rPr lang="en-US" altLang="zh-CN" b="1" dirty="0" smtClean="0"/>
              <a:t>round-robin</a:t>
            </a:r>
            <a:r>
              <a:rPr lang="en-US" altLang="zh-CN" dirty="0" smtClean="0"/>
              <a:t> style).</a:t>
            </a:r>
          </a:p>
          <a:p>
            <a:pPr marL="0" lvl="0" indent="0">
              <a:buNone/>
            </a:pPr>
            <a:endParaRPr lang="zh-CN" altLang="zh-CN" dirty="0" smtClean="0"/>
          </a:p>
          <a:p>
            <a:pPr lvl="0"/>
            <a:r>
              <a:rPr lang="en-US" altLang="zh-CN" b="1" dirty="0" err="1" smtClean="0"/>
              <a:t>BroadcastPartitioner</a:t>
            </a:r>
            <a:r>
              <a:rPr lang="en-US" altLang="zh-CN" dirty="0" smtClean="0"/>
              <a:t>: need to assign manually in user code. Broadcast records to all connected physical link.</a:t>
            </a:r>
          </a:p>
          <a:p>
            <a:pPr marL="0" lvl="0" indent="0">
              <a:buNone/>
            </a:pPr>
            <a:endParaRPr lang="zh-CN" altLang="zh-CN" dirty="0" smtClean="0"/>
          </a:p>
          <a:p>
            <a:pPr lvl="0"/>
            <a:r>
              <a:rPr lang="en-US" altLang="zh-CN" b="1" dirty="0" smtClean="0"/>
              <a:t>...</a:t>
            </a:r>
            <a:r>
              <a:rPr lang="en-US" altLang="zh-CN" dirty="0" smtClean="0"/>
              <a:t> some other </a:t>
            </a:r>
            <a:r>
              <a:rPr lang="en-US" altLang="zh-CN" dirty="0" err="1" smtClean="0"/>
              <a:t>partitioners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zh-CN" dirty="0" smtClean="0"/>
          </a:p>
          <a:p>
            <a:pPr lvl="0"/>
            <a:r>
              <a:rPr lang="en-US" altLang="zh-CN" b="1" dirty="0" err="1" smtClean="0"/>
              <a:t>CustomPartitioner</a:t>
            </a:r>
            <a:r>
              <a:rPr lang="en-US" altLang="zh-CN" dirty="0" smtClean="0"/>
              <a:t>: user defined </a:t>
            </a:r>
            <a:r>
              <a:rPr lang="en-US" altLang="zh-CN" dirty="0" err="1" smtClean="0"/>
              <a:t>partitioner</a:t>
            </a:r>
            <a:r>
              <a:rPr lang="en-US" altLang="zh-CN" dirty="0" smtClean="0"/>
              <a:t>.</a:t>
            </a:r>
          </a:p>
          <a:p>
            <a:pPr marL="0" lv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33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991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Physical 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5479"/>
            <a:ext cx="10515600" cy="4351338"/>
          </a:xfrm>
        </p:spPr>
        <p:txBody>
          <a:bodyPr/>
          <a:lstStyle/>
          <a:p>
            <a:r>
              <a:rPr lang="en-US" altLang="zh-CN" b="1" dirty="0" smtClean="0"/>
              <a:t>pointwise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only used in </a:t>
            </a:r>
            <a:r>
              <a:rPr lang="en-US" altLang="zh-CN" dirty="0" err="1" smtClean="0"/>
              <a:t>ForwardPartition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Rescale</a:t>
            </a:r>
            <a:r>
              <a:rPr lang="en-US" altLang="zh-CN" dirty="0" err="1" smtClean="0"/>
              <a:t>Partition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b="1" dirty="0"/>
              <a:t>all to </a:t>
            </a:r>
            <a:r>
              <a:rPr lang="en-US" altLang="zh-CN" b="1" dirty="0" smtClean="0"/>
              <a:t>all</a:t>
            </a:r>
          </a:p>
          <a:p>
            <a:pPr marL="0" indent="0">
              <a:buNone/>
            </a:pPr>
            <a:r>
              <a:rPr lang="en-US" altLang="zh-CN" dirty="0" smtClean="0"/>
              <a:t>	each </a:t>
            </a:r>
            <a:r>
              <a:rPr lang="en-US" altLang="zh-CN" dirty="0"/>
              <a:t>downstream subtask connects all upstream partitions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14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7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Do we need to update </a:t>
            </a:r>
            <a:r>
              <a:rPr lang="en-US" altLang="zh-CN" dirty="0" err="1" smtClean="0"/>
              <a:t>JobGraph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ExecutionGraph</a:t>
            </a:r>
            <a:r>
              <a:rPr lang="en-US" altLang="zh-CN" dirty="0" smtClean="0"/>
              <a:t> globally?</a:t>
            </a:r>
            <a:br>
              <a:rPr lang="en-US" altLang="zh-CN" dirty="0" smtClean="0"/>
            </a:br>
            <a:r>
              <a:rPr lang="en-US" altLang="zh-CN" dirty="0" smtClean="0"/>
              <a:t>If not, may become inconsistent when tasks fails.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How to update </a:t>
            </a:r>
            <a:r>
              <a:rPr lang="en-US" altLang="zh-CN" dirty="0" err="1" smtClean="0"/>
              <a:t>ResultPartition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InputGate</a:t>
            </a:r>
            <a:r>
              <a:rPr lang="en-US" altLang="zh-CN" dirty="0" smtClean="0"/>
              <a:t> at runtime?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94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125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Partition</vt:lpstr>
      <vt:lpstr>4 levels of Graph</vt:lpstr>
      <vt:lpstr> </vt:lpstr>
      <vt:lpstr>User-level: Partitioner </vt:lpstr>
      <vt:lpstr>User-level: Partitioner </vt:lpstr>
      <vt:lpstr>Physical Link</vt:lpstr>
      <vt:lpstr>Communication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</dc:title>
  <dc:creator>xiang hailin</dc:creator>
  <cp:lastModifiedBy>xiang hailin</cp:lastModifiedBy>
  <cp:revision>4</cp:revision>
  <dcterms:created xsi:type="dcterms:W3CDTF">2019-09-23T02:26:25Z</dcterms:created>
  <dcterms:modified xsi:type="dcterms:W3CDTF">2019-09-23T03:36:31Z</dcterms:modified>
</cp:coreProperties>
</file>