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9D7"/>
    <a:srgbClr val="B32752"/>
    <a:srgbClr val="E3A09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D60A6-040F-48C1-8663-79E16F954956}" v="29" dt="2025-04-21T16:22:11.510"/>
  </p1510:revLst>
</p1510:revInfo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thees Sakthi" userId="0a8e6dbfadb4a9fa" providerId="LiveId" clId="{A1AD60A6-040F-48C1-8663-79E16F954956}"/>
    <pc:docChg chg="undo custSel addSld modSld">
      <pc:chgData name="Jothees Sakthi" userId="0a8e6dbfadb4a9fa" providerId="LiveId" clId="{A1AD60A6-040F-48C1-8663-79E16F954956}" dt="2025-05-12T07:49:56.951" v="712" actId="20577"/>
      <pc:docMkLst>
        <pc:docMk/>
      </pc:docMkLst>
      <pc:sldChg chg="modSp mod">
        <pc:chgData name="Jothees Sakthi" userId="0a8e6dbfadb4a9fa" providerId="LiveId" clId="{A1AD60A6-040F-48C1-8663-79E16F954956}" dt="2025-05-12T07:49:56.951" v="712" actId="20577"/>
        <pc:sldMkLst>
          <pc:docMk/>
          <pc:sldMk cId="2142316308" sldId="256"/>
        </pc:sldMkLst>
        <pc:spChg chg="mod">
          <ac:chgData name="Jothees Sakthi" userId="0a8e6dbfadb4a9fa" providerId="LiveId" clId="{A1AD60A6-040F-48C1-8663-79E16F954956}" dt="2025-05-07T07:55:43.211" v="694" actId="115"/>
          <ac:spMkLst>
            <pc:docMk/>
            <pc:sldMk cId="2142316308" sldId="256"/>
            <ac:spMk id="3" creationId="{05857963-8D3D-4F24-B535-54652EE095F0}"/>
          </ac:spMkLst>
        </pc:spChg>
        <pc:spChg chg="mod">
          <ac:chgData name="Jothees Sakthi" userId="0a8e6dbfadb4a9fa" providerId="LiveId" clId="{A1AD60A6-040F-48C1-8663-79E16F954956}" dt="2025-05-12T07:49:56.951" v="712" actId="20577"/>
          <ac:spMkLst>
            <pc:docMk/>
            <pc:sldMk cId="2142316308" sldId="256"/>
            <ac:spMk id="6" creationId="{0A405566-CB1A-7748-8346-4FC8E85FECF8}"/>
          </ac:spMkLst>
        </pc:spChg>
        <pc:picChg chg="mod">
          <ac:chgData name="Jothees Sakthi" userId="0a8e6dbfadb4a9fa" providerId="LiveId" clId="{A1AD60A6-040F-48C1-8663-79E16F954956}" dt="2025-05-07T07:54:15.995" v="689" actId="14100"/>
          <ac:picMkLst>
            <pc:docMk/>
            <pc:sldMk cId="2142316308" sldId="256"/>
            <ac:picMk id="4" creationId="{580669B4-1121-A187-823D-FBC8EB9A79A3}"/>
          </ac:picMkLst>
        </pc:picChg>
      </pc:sldChg>
      <pc:sldChg chg="modSp mod">
        <pc:chgData name="Jothees Sakthi" userId="0a8e6dbfadb4a9fa" providerId="LiveId" clId="{A1AD60A6-040F-48C1-8663-79E16F954956}" dt="2025-05-07T07:55:48.063" v="695" actId="115"/>
        <pc:sldMkLst>
          <pc:docMk/>
          <pc:sldMk cId="2993318745" sldId="257"/>
        </pc:sldMkLst>
        <pc:spChg chg="mod">
          <ac:chgData name="Jothees Sakthi" userId="0a8e6dbfadb4a9fa" providerId="LiveId" clId="{A1AD60A6-040F-48C1-8663-79E16F954956}" dt="2025-05-07T07:55:48.063" v="695" actId="115"/>
          <ac:spMkLst>
            <pc:docMk/>
            <pc:sldMk cId="2993318745" sldId="257"/>
            <ac:spMk id="2" creationId="{AE3ACE21-A919-C033-D924-4A5881AB7AB2}"/>
          </ac:spMkLst>
        </pc:spChg>
        <pc:spChg chg="mod">
          <ac:chgData name="Jothees Sakthi" userId="0a8e6dbfadb4a9fa" providerId="LiveId" clId="{A1AD60A6-040F-48C1-8663-79E16F954956}" dt="2025-04-20T13:49:12.953" v="56" actId="255"/>
          <ac:spMkLst>
            <pc:docMk/>
            <pc:sldMk cId="2993318745" sldId="257"/>
            <ac:spMk id="3" creationId="{301F404E-10A3-28BE-C97B-ABFD0399C7BA}"/>
          </ac:spMkLst>
        </pc:spChg>
      </pc:sldChg>
      <pc:sldChg chg="modSp mod">
        <pc:chgData name="Jothees Sakthi" userId="0a8e6dbfadb4a9fa" providerId="LiveId" clId="{A1AD60A6-040F-48C1-8663-79E16F954956}" dt="2025-05-07T07:55:55.834" v="696" actId="115"/>
        <pc:sldMkLst>
          <pc:docMk/>
          <pc:sldMk cId="862268691" sldId="258"/>
        </pc:sldMkLst>
        <pc:spChg chg="mod">
          <ac:chgData name="Jothees Sakthi" userId="0a8e6dbfadb4a9fa" providerId="LiveId" clId="{A1AD60A6-040F-48C1-8663-79E16F954956}" dt="2025-05-07T07:55:55.834" v="696" actId="115"/>
          <ac:spMkLst>
            <pc:docMk/>
            <pc:sldMk cId="862268691" sldId="258"/>
            <ac:spMk id="2" creationId="{4F63DCE4-2A89-8AE1-F2C3-1B4279F879E1}"/>
          </ac:spMkLst>
        </pc:spChg>
        <pc:spChg chg="mod">
          <ac:chgData name="Jothees Sakthi" userId="0a8e6dbfadb4a9fa" providerId="LiveId" clId="{A1AD60A6-040F-48C1-8663-79E16F954956}" dt="2025-04-20T13:39:48.794" v="40" actId="14100"/>
          <ac:spMkLst>
            <pc:docMk/>
            <pc:sldMk cId="862268691" sldId="258"/>
            <ac:spMk id="3" creationId="{233EF678-97BE-9255-8D6E-D78DFFF5984C}"/>
          </ac:spMkLst>
        </pc:spChg>
      </pc:sldChg>
      <pc:sldChg chg="addSp delSp modSp mod">
        <pc:chgData name="Jothees Sakthi" userId="0a8e6dbfadb4a9fa" providerId="LiveId" clId="{A1AD60A6-040F-48C1-8663-79E16F954956}" dt="2025-05-07T07:56:03.502" v="697" actId="115"/>
        <pc:sldMkLst>
          <pc:docMk/>
          <pc:sldMk cId="1402478367" sldId="259"/>
        </pc:sldMkLst>
        <pc:spChg chg="mod">
          <ac:chgData name="Jothees Sakthi" userId="0a8e6dbfadb4a9fa" providerId="LiveId" clId="{A1AD60A6-040F-48C1-8663-79E16F954956}" dt="2025-05-07T07:56:03.502" v="697" actId="115"/>
          <ac:spMkLst>
            <pc:docMk/>
            <pc:sldMk cId="1402478367" sldId="259"/>
            <ac:spMk id="2" creationId="{6A4BBB3A-F264-C8E9-0948-B97A5B9A0520}"/>
          </ac:spMkLst>
        </pc:spChg>
        <pc:spChg chg="add mod">
          <ac:chgData name="Jothees Sakthi" userId="0a8e6dbfadb4a9fa" providerId="LiveId" clId="{A1AD60A6-040F-48C1-8663-79E16F954956}" dt="2025-05-07T07:55:32.026" v="692" actId="255"/>
          <ac:spMkLst>
            <pc:docMk/>
            <pc:sldMk cId="1402478367" sldId="259"/>
            <ac:spMk id="4" creationId="{4072F32B-F5CA-8D15-CC5A-E48DE7328E81}"/>
          </ac:spMkLst>
        </pc:spChg>
      </pc:sldChg>
      <pc:sldChg chg="addSp delSp modSp new mod">
        <pc:chgData name="Jothees Sakthi" userId="0a8e6dbfadb4a9fa" providerId="LiveId" clId="{A1AD60A6-040F-48C1-8663-79E16F954956}" dt="2025-04-20T14:16:03.367" v="272" actId="1076"/>
        <pc:sldMkLst>
          <pc:docMk/>
          <pc:sldMk cId="2801674782" sldId="260"/>
        </pc:sldMkLst>
        <pc:spChg chg="mod">
          <ac:chgData name="Jothees Sakthi" userId="0a8e6dbfadb4a9fa" providerId="LiveId" clId="{A1AD60A6-040F-48C1-8663-79E16F954956}" dt="2025-04-20T14:14:14.178" v="246" actId="1076"/>
          <ac:spMkLst>
            <pc:docMk/>
            <pc:sldMk cId="2801674782" sldId="260"/>
            <ac:spMk id="2" creationId="{BEAB2F92-F834-D2B8-ABDD-9D7709CF8CA2}"/>
          </ac:spMkLst>
        </pc:spChg>
        <pc:spChg chg="add mod">
          <ac:chgData name="Jothees Sakthi" userId="0a8e6dbfadb4a9fa" providerId="LiveId" clId="{A1AD60A6-040F-48C1-8663-79E16F954956}" dt="2025-04-20T14:16:03.367" v="272" actId="1076"/>
          <ac:spMkLst>
            <pc:docMk/>
            <pc:sldMk cId="2801674782" sldId="260"/>
            <ac:spMk id="10" creationId="{C14C34BA-3C77-0BDE-9697-9FACED628E84}"/>
          </ac:spMkLst>
        </pc:spChg>
      </pc:sldChg>
      <pc:sldChg chg="modSp new mod">
        <pc:chgData name="Jothees Sakthi" userId="0a8e6dbfadb4a9fa" providerId="LiveId" clId="{A1AD60A6-040F-48C1-8663-79E16F954956}" dt="2025-05-07T07:56:10.960" v="698" actId="115"/>
        <pc:sldMkLst>
          <pc:docMk/>
          <pc:sldMk cId="2484910162" sldId="261"/>
        </pc:sldMkLst>
        <pc:spChg chg="mod">
          <ac:chgData name="Jothees Sakthi" userId="0a8e6dbfadb4a9fa" providerId="LiveId" clId="{A1AD60A6-040F-48C1-8663-79E16F954956}" dt="2025-05-07T07:56:10.960" v="698" actId="115"/>
          <ac:spMkLst>
            <pc:docMk/>
            <pc:sldMk cId="2484910162" sldId="261"/>
            <ac:spMk id="2" creationId="{A5B36F00-F717-D1D1-805B-760A025D26DA}"/>
          </ac:spMkLst>
        </pc:spChg>
        <pc:spChg chg="mod">
          <ac:chgData name="Jothees Sakthi" userId="0a8e6dbfadb4a9fa" providerId="LiveId" clId="{A1AD60A6-040F-48C1-8663-79E16F954956}" dt="2025-04-20T14:09:23.884" v="242" actId="20577"/>
          <ac:spMkLst>
            <pc:docMk/>
            <pc:sldMk cId="2484910162" sldId="261"/>
            <ac:spMk id="3" creationId="{5456409D-1226-BBEE-8AC6-AB914CF3994A}"/>
          </ac:spMkLst>
        </pc:spChg>
      </pc:sldChg>
      <pc:sldChg chg="addSp delSp modSp new mod">
        <pc:chgData name="Jothees Sakthi" userId="0a8e6dbfadb4a9fa" providerId="LiveId" clId="{A1AD60A6-040F-48C1-8663-79E16F954956}" dt="2025-05-07T07:56:18.915" v="699" actId="115"/>
        <pc:sldMkLst>
          <pc:docMk/>
          <pc:sldMk cId="2884780067" sldId="262"/>
        </pc:sldMkLst>
        <pc:spChg chg="mod">
          <ac:chgData name="Jothees Sakthi" userId="0a8e6dbfadb4a9fa" providerId="LiveId" clId="{A1AD60A6-040F-48C1-8663-79E16F954956}" dt="2025-05-07T07:56:18.915" v="699" actId="115"/>
          <ac:spMkLst>
            <pc:docMk/>
            <pc:sldMk cId="2884780067" sldId="262"/>
            <ac:spMk id="2" creationId="{4D1976E3-87C4-D611-B2BE-E1BA4D7ECBC7}"/>
          </ac:spMkLst>
        </pc:spChg>
        <pc:picChg chg="add mod">
          <ac:chgData name="Jothees Sakthi" userId="0a8e6dbfadb4a9fa" providerId="LiveId" clId="{A1AD60A6-040F-48C1-8663-79E16F954956}" dt="2025-04-20T14:21:17.010" v="340" actId="1076"/>
          <ac:picMkLst>
            <pc:docMk/>
            <pc:sldMk cId="2884780067" sldId="262"/>
            <ac:picMk id="5" creationId="{F25E2AC2-1468-6741-D0F8-3677027C02D1}"/>
          </ac:picMkLst>
        </pc:picChg>
      </pc:sldChg>
      <pc:sldChg chg="addSp modSp new mod">
        <pc:chgData name="Jothees Sakthi" userId="0a8e6dbfadb4a9fa" providerId="LiveId" clId="{A1AD60A6-040F-48C1-8663-79E16F954956}" dt="2025-04-21T15:17:28.476" v="448" actId="14100"/>
        <pc:sldMkLst>
          <pc:docMk/>
          <pc:sldMk cId="1755826208" sldId="263"/>
        </pc:sldMkLst>
        <pc:spChg chg="mod">
          <ac:chgData name="Jothees Sakthi" userId="0a8e6dbfadb4a9fa" providerId="LiveId" clId="{A1AD60A6-040F-48C1-8663-79E16F954956}" dt="2025-04-20T14:24:02.438" v="353" actId="1076"/>
          <ac:spMkLst>
            <pc:docMk/>
            <pc:sldMk cId="1755826208" sldId="263"/>
            <ac:spMk id="2" creationId="{5A58706E-68E2-F8C4-503F-46AA6D30F914}"/>
          </ac:spMkLst>
        </pc:spChg>
        <pc:picChg chg="add mod">
          <ac:chgData name="Jothees Sakthi" userId="0a8e6dbfadb4a9fa" providerId="LiveId" clId="{A1AD60A6-040F-48C1-8663-79E16F954956}" dt="2025-04-21T15:16:59.634" v="442" actId="14100"/>
          <ac:picMkLst>
            <pc:docMk/>
            <pc:sldMk cId="1755826208" sldId="263"/>
            <ac:picMk id="4" creationId="{0E6AD9E2-8C95-6F22-8EC4-CA340578D540}"/>
          </ac:picMkLst>
        </pc:picChg>
        <pc:picChg chg="add mod">
          <ac:chgData name="Jothees Sakthi" userId="0a8e6dbfadb4a9fa" providerId="LiveId" clId="{A1AD60A6-040F-48C1-8663-79E16F954956}" dt="2025-04-21T15:17:28.476" v="448" actId="14100"/>
          <ac:picMkLst>
            <pc:docMk/>
            <pc:sldMk cId="1755826208" sldId="263"/>
            <ac:picMk id="6" creationId="{9F49EECB-98BE-459B-A374-C8F7F9D926B7}"/>
          </ac:picMkLst>
        </pc:picChg>
      </pc:sldChg>
      <pc:sldChg chg="addSp delSp modSp new mod">
        <pc:chgData name="Jothees Sakthi" userId="0a8e6dbfadb4a9fa" providerId="LiveId" clId="{A1AD60A6-040F-48C1-8663-79E16F954956}" dt="2025-05-08T07:48:33.367" v="706" actId="1076"/>
        <pc:sldMkLst>
          <pc:docMk/>
          <pc:sldMk cId="3675369366" sldId="264"/>
        </pc:sldMkLst>
        <pc:picChg chg="add mod">
          <ac:chgData name="Jothees Sakthi" userId="0a8e6dbfadb4a9fa" providerId="LiveId" clId="{A1AD60A6-040F-48C1-8663-79E16F954956}" dt="2025-05-08T07:48:33.367" v="706" actId="1076"/>
          <ac:picMkLst>
            <pc:docMk/>
            <pc:sldMk cId="3675369366" sldId="264"/>
            <ac:picMk id="8" creationId="{5C4A52E8-D69F-5406-A280-5BD0C79E8FAE}"/>
          </ac:picMkLst>
        </pc:picChg>
      </pc:sldChg>
      <pc:sldChg chg="addSp delSp modSp new mod">
        <pc:chgData name="Jothees Sakthi" userId="0a8e6dbfadb4a9fa" providerId="LiveId" clId="{A1AD60A6-040F-48C1-8663-79E16F954956}" dt="2025-04-21T15:10:58.260" v="389" actId="14100"/>
        <pc:sldMkLst>
          <pc:docMk/>
          <pc:sldMk cId="456924389" sldId="265"/>
        </pc:sldMkLst>
        <pc:picChg chg="add mod">
          <ac:chgData name="Jothees Sakthi" userId="0a8e6dbfadb4a9fa" providerId="LiveId" clId="{A1AD60A6-040F-48C1-8663-79E16F954956}" dt="2025-04-21T15:10:41.576" v="385" actId="1076"/>
          <ac:picMkLst>
            <pc:docMk/>
            <pc:sldMk cId="456924389" sldId="265"/>
            <ac:picMk id="4" creationId="{A541DCD9-7528-B8B7-DC4D-F399F54FAEFB}"/>
          </ac:picMkLst>
        </pc:picChg>
        <pc:picChg chg="add mod">
          <ac:chgData name="Jothees Sakthi" userId="0a8e6dbfadb4a9fa" providerId="LiveId" clId="{A1AD60A6-040F-48C1-8663-79E16F954956}" dt="2025-04-21T15:10:58.260" v="389" actId="14100"/>
          <ac:picMkLst>
            <pc:docMk/>
            <pc:sldMk cId="456924389" sldId="265"/>
            <ac:picMk id="6" creationId="{FD7B16BF-F995-8878-B622-8A8B4F5BB352}"/>
          </ac:picMkLst>
        </pc:picChg>
      </pc:sldChg>
      <pc:sldChg chg="addSp delSp modSp new mod">
        <pc:chgData name="Jothees Sakthi" userId="0a8e6dbfadb4a9fa" providerId="LiveId" clId="{A1AD60A6-040F-48C1-8663-79E16F954956}" dt="2025-04-21T15:13:27.042" v="412" actId="14100"/>
        <pc:sldMkLst>
          <pc:docMk/>
          <pc:sldMk cId="4205759953" sldId="266"/>
        </pc:sldMkLst>
        <pc:picChg chg="add mod">
          <ac:chgData name="Jothees Sakthi" userId="0a8e6dbfadb4a9fa" providerId="LiveId" clId="{A1AD60A6-040F-48C1-8663-79E16F954956}" dt="2025-04-21T15:12:47.242" v="402" actId="1076"/>
          <ac:picMkLst>
            <pc:docMk/>
            <pc:sldMk cId="4205759953" sldId="266"/>
            <ac:picMk id="5" creationId="{24A261BF-D890-8DD1-A825-F70A2DEE3252}"/>
          </ac:picMkLst>
        </pc:picChg>
        <pc:picChg chg="add mod">
          <ac:chgData name="Jothees Sakthi" userId="0a8e6dbfadb4a9fa" providerId="LiveId" clId="{A1AD60A6-040F-48C1-8663-79E16F954956}" dt="2025-04-21T15:13:27.042" v="412" actId="14100"/>
          <ac:picMkLst>
            <pc:docMk/>
            <pc:sldMk cId="4205759953" sldId="266"/>
            <ac:picMk id="7" creationId="{DD29294C-1F6A-A1BE-130F-D430691ECEC6}"/>
          </ac:picMkLst>
        </pc:picChg>
      </pc:sldChg>
      <pc:sldChg chg="addSp delSp modSp new mod">
        <pc:chgData name="Jothees Sakthi" userId="0a8e6dbfadb4a9fa" providerId="LiveId" clId="{A1AD60A6-040F-48C1-8663-79E16F954956}" dt="2025-04-21T15:15:18.541" v="437" actId="14100"/>
        <pc:sldMkLst>
          <pc:docMk/>
          <pc:sldMk cId="2681440292" sldId="267"/>
        </pc:sldMkLst>
        <pc:picChg chg="add mod">
          <ac:chgData name="Jothees Sakthi" userId="0a8e6dbfadb4a9fa" providerId="LiveId" clId="{A1AD60A6-040F-48C1-8663-79E16F954956}" dt="2025-04-21T15:15:18.541" v="437" actId="14100"/>
          <ac:picMkLst>
            <pc:docMk/>
            <pc:sldMk cId="2681440292" sldId="267"/>
            <ac:picMk id="4" creationId="{6832B46C-1030-5ED2-AD7E-4B7DDE5CA443}"/>
          </ac:picMkLst>
        </pc:picChg>
        <pc:picChg chg="add mod">
          <ac:chgData name="Jothees Sakthi" userId="0a8e6dbfadb4a9fa" providerId="LiveId" clId="{A1AD60A6-040F-48C1-8663-79E16F954956}" dt="2025-04-21T15:15:04.570" v="432" actId="1076"/>
          <ac:picMkLst>
            <pc:docMk/>
            <pc:sldMk cId="2681440292" sldId="267"/>
            <ac:picMk id="6" creationId="{4FB7F2B8-F4D9-13A5-C463-5636D14519CF}"/>
          </ac:picMkLst>
        </pc:picChg>
      </pc:sldChg>
      <pc:sldChg chg="addSp delSp modSp new mod">
        <pc:chgData name="Jothees Sakthi" userId="0a8e6dbfadb4a9fa" providerId="LiveId" clId="{A1AD60A6-040F-48C1-8663-79E16F954956}" dt="2025-04-21T16:16:57.364" v="560" actId="20577"/>
        <pc:sldMkLst>
          <pc:docMk/>
          <pc:sldMk cId="500712254" sldId="268"/>
        </pc:sldMkLst>
        <pc:spChg chg="mod">
          <ac:chgData name="Jothees Sakthi" userId="0a8e6dbfadb4a9fa" providerId="LiveId" clId="{A1AD60A6-040F-48C1-8663-79E16F954956}" dt="2025-04-21T16:13:38.430" v="468" actId="1076"/>
          <ac:spMkLst>
            <pc:docMk/>
            <pc:sldMk cId="500712254" sldId="268"/>
            <ac:spMk id="2" creationId="{C6B0B136-FA48-72A9-5FAA-BAD871B06854}"/>
          </ac:spMkLst>
        </pc:spChg>
        <pc:spChg chg="add mod">
          <ac:chgData name="Jothees Sakthi" userId="0a8e6dbfadb4a9fa" providerId="LiveId" clId="{A1AD60A6-040F-48C1-8663-79E16F954956}" dt="2025-04-21T16:16:57.364" v="560" actId="20577"/>
          <ac:spMkLst>
            <pc:docMk/>
            <pc:sldMk cId="500712254" sldId="268"/>
            <ac:spMk id="4" creationId="{3C78A3F3-4D56-EF7D-A18E-32B09DCC6C55}"/>
          </ac:spMkLst>
        </pc:spChg>
      </pc:sldChg>
      <pc:sldChg chg="addSp delSp modSp new mod modClrScheme chgLayout">
        <pc:chgData name="Jothees Sakthi" userId="0a8e6dbfadb4a9fa" providerId="LiveId" clId="{A1AD60A6-040F-48C1-8663-79E16F954956}" dt="2025-04-21T16:20:00.826" v="595" actId="14100"/>
        <pc:sldMkLst>
          <pc:docMk/>
          <pc:sldMk cId="1179890953" sldId="269"/>
        </pc:sldMkLst>
        <pc:spChg chg="add mod ord">
          <ac:chgData name="Jothees Sakthi" userId="0a8e6dbfadb4a9fa" providerId="LiveId" clId="{A1AD60A6-040F-48C1-8663-79E16F954956}" dt="2025-04-21T16:18:22.329" v="583" actId="1076"/>
          <ac:spMkLst>
            <pc:docMk/>
            <pc:sldMk cId="1179890953" sldId="269"/>
            <ac:spMk id="4" creationId="{4A3CDAC0-5957-0AE0-1258-975E401BCC20}"/>
          </ac:spMkLst>
        </pc:spChg>
        <pc:spChg chg="add mod">
          <ac:chgData name="Jothees Sakthi" userId="0a8e6dbfadb4a9fa" providerId="LiveId" clId="{A1AD60A6-040F-48C1-8663-79E16F954956}" dt="2025-04-21T16:20:00.826" v="595" actId="14100"/>
          <ac:spMkLst>
            <pc:docMk/>
            <pc:sldMk cId="1179890953" sldId="269"/>
            <ac:spMk id="6" creationId="{28EC299A-5261-3FAD-34AB-17FBA600FE33}"/>
          </ac:spMkLst>
        </pc:spChg>
      </pc:sldChg>
      <pc:sldChg chg="modSp new mod">
        <pc:chgData name="Jothees Sakthi" userId="0a8e6dbfadb4a9fa" providerId="LiveId" clId="{A1AD60A6-040F-48C1-8663-79E16F954956}" dt="2025-05-07T07:53:41.224" v="685" actId="20577"/>
        <pc:sldMkLst>
          <pc:docMk/>
          <pc:sldMk cId="2662927773" sldId="270"/>
        </pc:sldMkLst>
        <pc:spChg chg="mod">
          <ac:chgData name="Jothees Sakthi" userId="0a8e6dbfadb4a9fa" providerId="LiveId" clId="{A1AD60A6-040F-48C1-8663-79E16F954956}" dt="2025-04-21T16:20:45.756" v="612" actId="1076"/>
          <ac:spMkLst>
            <pc:docMk/>
            <pc:sldMk cId="2662927773" sldId="270"/>
            <ac:spMk id="2" creationId="{AA2B2A8B-3B1C-4195-A99D-7C06E200224B}"/>
          </ac:spMkLst>
        </pc:spChg>
        <pc:spChg chg="mod">
          <ac:chgData name="Jothees Sakthi" userId="0a8e6dbfadb4a9fa" providerId="LiveId" clId="{A1AD60A6-040F-48C1-8663-79E16F954956}" dt="2025-05-07T07:53:41.224" v="685" actId="20577"/>
          <ac:spMkLst>
            <pc:docMk/>
            <pc:sldMk cId="2662927773" sldId="270"/>
            <ac:spMk id="3" creationId="{30FFA12E-D948-191A-136C-77B5C89B6617}"/>
          </ac:spMkLst>
        </pc:spChg>
      </pc:sldChg>
      <pc:sldChg chg="delSp modSp new mod">
        <pc:chgData name="Jothees Sakthi" userId="0a8e6dbfadb4a9fa" providerId="LiveId" clId="{A1AD60A6-040F-48C1-8663-79E16F954956}" dt="2025-04-21T16:26:12.938" v="674" actId="1076"/>
        <pc:sldMkLst>
          <pc:docMk/>
          <pc:sldMk cId="3943767889" sldId="271"/>
        </pc:sldMkLst>
        <pc:spChg chg="mod">
          <ac:chgData name="Jothees Sakthi" userId="0a8e6dbfadb4a9fa" providerId="LiveId" clId="{A1AD60A6-040F-48C1-8663-79E16F954956}" dt="2025-04-21T16:26:12.938" v="674" actId="1076"/>
          <ac:spMkLst>
            <pc:docMk/>
            <pc:sldMk cId="3943767889" sldId="271"/>
            <ac:spMk id="2" creationId="{759659AF-F89D-0B03-45BB-89A2487CA5D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5/12/2025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5/12/2025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787" y="1109472"/>
            <a:ext cx="5850193" cy="1623896"/>
          </a:xfrm>
        </p:spPr>
        <p:txBody>
          <a:bodyPr anchor="b"/>
          <a:lstStyle/>
          <a:p>
            <a:r>
              <a:rPr lang="en-US" sz="4400" u="sng" dirty="0"/>
              <a:t>BIKE SALES DATASET ANALYSIS-TABLEAU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0942" y="2733368"/>
            <a:ext cx="5289754" cy="32446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dirty="0"/>
              <a:t>REINFORCEMENT PROJECT-3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669B4-1121-A187-823D-FBC8EB9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306" y="521110"/>
            <a:ext cx="5220926" cy="5830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405566-CB1A-7748-8346-4FC8E85FECF8}"/>
              </a:ext>
            </a:extLst>
          </p:cNvPr>
          <p:cNvSpPr txBox="1"/>
          <p:nvPr/>
        </p:nvSpPr>
        <p:spPr>
          <a:xfrm>
            <a:off x="2772696" y="4357264"/>
            <a:ext cx="332330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F5D9D7"/>
                </a:solidFill>
              </a:rPr>
              <a:t>JOTHEESWARAN S</a:t>
            </a:r>
          </a:p>
          <a:p>
            <a:r>
              <a:rPr lang="en-IN" sz="2800" dirty="0">
                <a:solidFill>
                  <a:srgbClr val="F5D9D7"/>
                </a:solidFill>
              </a:rPr>
              <a:t>DA&amp;DS</a:t>
            </a:r>
          </a:p>
          <a:p>
            <a:r>
              <a:rPr lang="en-IN" sz="2800" dirty="0">
                <a:solidFill>
                  <a:srgbClr val="F5D9D7"/>
                </a:solidFill>
              </a:rPr>
              <a:t>FEB’25</a:t>
            </a:r>
          </a:p>
          <a:p>
            <a:r>
              <a:rPr lang="en-IN" sz="2800" dirty="0">
                <a:solidFill>
                  <a:srgbClr val="F5D9D7"/>
                </a:solidFill>
              </a:rPr>
              <a:t>12/05/2025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41DCD9-7528-B8B7-DC4D-F399F54F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5" y="1995948"/>
            <a:ext cx="4454013" cy="3038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7B16BF-F995-8878-B622-8A8B4F5BB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10" y="1199535"/>
            <a:ext cx="6676103" cy="432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2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A261BF-D890-8DD1-A825-F70A2DEE3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1818968"/>
            <a:ext cx="4650658" cy="3500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29294C-1F6A-A1BE-130F-D430691EC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046" y="1248698"/>
            <a:ext cx="6007510" cy="445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59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32B46C-1030-5ED2-AD7E-4B7DDE5CA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4" y="1162664"/>
            <a:ext cx="4503174" cy="45326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B7F2B8-F4D9-13A5-C463-5636D145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555" y="1162664"/>
            <a:ext cx="5928851" cy="453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40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B136-FA48-72A9-5FAA-BAD871B06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652" y="216310"/>
            <a:ext cx="3935558" cy="914400"/>
          </a:xfrm>
        </p:spPr>
        <p:txBody>
          <a:bodyPr/>
          <a:lstStyle/>
          <a:p>
            <a:r>
              <a:rPr lang="en-IN" sz="4000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78A3F3-4D56-EF7D-A18E-32B09DCC6C55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565055" y="1130710"/>
            <a:ext cx="1104684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Seasonal Demand: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Sales peak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May and August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June and July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being the highest  indicating strong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seasonal buying behavior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Best-Selling Category: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lang="en-US" altLang="en-US" sz="1800" b="1" cap="none" dirty="0">
                <a:solidFill>
                  <a:schemeClr val="bg1"/>
                </a:solidFill>
                <a:latin typeface="Arial" panose="020B0604020202020204" pitchFamily="34" charset="0"/>
              </a:rPr>
              <a:t>Hybird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Bikes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consistently outperform all other categories in both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units sold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 Off-Season Sales: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Significant drop in sales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November to February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suggesting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reduced demand in winter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months.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Stable Revenue Patterns: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Revenue closely follows unit sales, meaning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prices remain relatively stable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across months (few discounts or price shifts).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Underperforming Category: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         </a:t>
            </a:r>
            <a:r>
              <a:rPr lang="en-US" altLang="en-US" sz="1800" b="1" cap="none" dirty="0">
                <a:solidFill>
                  <a:schemeClr val="bg1"/>
                </a:solidFill>
                <a:latin typeface="Arial" panose="020B0604020202020204" pitchFamily="34" charset="0"/>
              </a:rPr>
              <a:t>Electric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Bikes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have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lowest sales volume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regardless of season.</a:t>
            </a:r>
          </a:p>
        </p:txBody>
      </p:sp>
    </p:spTree>
    <p:extLst>
      <p:ext uri="{BB962C8B-B14F-4D97-AF65-F5344CB8AC3E}">
        <p14:creationId xmlns:p14="http://schemas.microsoft.com/office/powerpoint/2010/main" val="50071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3CDAC0-5957-0AE0-1258-975E401BC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142" y="314632"/>
            <a:ext cx="5233416" cy="835742"/>
          </a:xfrm>
        </p:spPr>
        <p:txBody>
          <a:bodyPr/>
          <a:lstStyle/>
          <a:p>
            <a:r>
              <a:rPr lang="en-IN" sz="4000" dirty="0"/>
              <a:t>RECOMMENDATION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8EC299A-5261-3FAD-34AB-17FBA600FE33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06721" y="1150374"/>
            <a:ext cx="11182155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Maximize Peak Season: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Boost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inventory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marketing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advertising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before the summer surge (April–August) to capture high demand.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Winter Sales Strategy: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Run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off-season discounts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bundle offers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service promotions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(like tune-ups) to maintain engagement in winter.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Promote Low-Selling Categories: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Create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targeted campaigns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offer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bundles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for Touring Bikes to increase visibility and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Introduce Pre-Season Launches: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Launch new models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early spring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(March–April) to catch early interest and pre-orders.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Use Data for Stock Planning: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Align production and restocking with historical demand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avoid overstocking or stockouts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989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2A8B-3B1C-4195-A99D-7C06E2002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805" y="136864"/>
            <a:ext cx="3424281" cy="914401"/>
          </a:xfrm>
        </p:spPr>
        <p:txBody>
          <a:bodyPr/>
          <a:lstStyle/>
          <a:p>
            <a:r>
              <a:rPr lang="en-IN" sz="40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FA12E-D948-191A-136C-77B5C89B6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1445" y="943897"/>
            <a:ext cx="10962968" cy="5299587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sz="1800" b="1" cap="none" dirty="0"/>
              <a:t>Strong Seasonality Detected:</a:t>
            </a:r>
            <a:br>
              <a:rPr lang="en-US" sz="1800" cap="none" dirty="0"/>
            </a:br>
            <a:r>
              <a:rPr lang="en-US" sz="1800" cap="none" dirty="0"/>
              <a:t>Bike Sales Are Clearly Influenced By The Time Of Year, With </a:t>
            </a:r>
            <a:r>
              <a:rPr lang="en-US" sz="1800" b="1" cap="none" dirty="0"/>
              <a:t>Summer Months Driving The Highest Performance</a:t>
            </a:r>
            <a:r>
              <a:rPr lang="en-US" sz="1800" cap="none" dirty="0"/>
              <a:t>.</a:t>
            </a:r>
          </a:p>
          <a:p>
            <a:pPr algn="l">
              <a:buFont typeface="+mj-lt"/>
              <a:buAutoNum type="arabicPeriod"/>
            </a:pPr>
            <a:endParaRPr lang="en-US" sz="1800" cap="none" dirty="0"/>
          </a:p>
          <a:p>
            <a:pPr algn="l">
              <a:buFont typeface="+mj-lt"/>
              <a:buAutoNum type="arabicPeriod"/>
            </a:pPr>
            <a:r>
              <a:rPr lang="en-US" sz="1800" b="1" cap="none" dirty="0"/>
              <a:t>Hybird Bikes Dominate:</a:t>
            </a:r>
            <a:br>
              <a:rPr lang="en-US" sz="1800" cap="none" dirty="0"/>
            </a:br>
            <a:r>
              <a:rPr lang="en-US" sz="1800" cap="none" dirty="0"/>
              <a:t>This Category Leads In Both Popularity And Revenue, Suggesting It's The </a:t>
            </a:r>
            <a:r>
              <a:rPr lang="en-US" sz="1800" b="1" cap="none" dirty="0"/>
              <a:t>Core Product Line</a:t>
            </a:r>
            <a:r>
              <a:rPr lang="en-US" sz="1800" cap="none" dirty="0"/>
              <a:t> For The Business.</a:t>
            </a:r>
          </a:p>
          <a:p>
            <a:pPr algn="l">
              <a:buFont typeface="+mj-lt"/>
              <a:buAutoNum type="arabicPeriod"/>
            </a:pPr>
            <a:endParaRPr lang="en-US" sz="1800" cap="none" dirty="0"/>
          </a:p>
          <a:p>
            <a:pPr algn="l">
              <a:buFont typeface="+mj-lt"/>
              <a:buAutoNum type="arabicPeriod"/>
            </a:pPr>
            <a:r>
              <a:rPr lang="en-US" sz="1800" b="1" cap="none" dirty="0"/>
              <a:t>Revenue Follows Volume:</a:t>
            </a:r>
            <a:br>
              <a:rPr lang="en-US" sz="1800" cap="none" dirty="0"/>
            </a:br>
            <a:r>
              <a:rPr lang="en-US" sz="1800" cap="none" dirty="0"/>
              <a:t>Since Revenue Trends Mirror Unit Sales, The Company Maintains </a:t>
            </a:r>
            <a:r>
              <a:rPr lang="en-US" sz="1800" b="1" cap="none" dirty="0"/>
              <a:t>Consistent Pricing Strategies</a:t>
            </a:r>
            <a:r>
              <a:rPr lang="en-US" sz="1800" cap="none" dirty="0"/>
              <a:t> Throughout The Year.</a:t>
            </a:r>
          </a:p>
          <a:p>
            <a:pPr algn="l">
              <a:buFont typeface="+mj-lt"/>
              <a:buAutoNum type="arabicPeriod"/>
            </a:pPr>
            <a:endParaRPr lang="en-US" sz="1800" cap="none" dirty="0"/>
          </a:p>
          <a:p>
            <a:pPr algn="l">
              <a:buFont typeface="+mj-lt"/>
              <a:buAutoNum type="arabicPeriod"/>
            </a:pPr>
            <a:r>
              <a:rPr lang="en-US" sz="1800" b="1" cap="none" dirty="0"/>
              <a:t>Opportunities In Off-peak Months:</a:t>
            </a:r>
            <a:br>
              <a:rPr lang="en-US" sz="1800" cap="none" dirty="0"/>
            </a:br>
            <a:r>
              <a:rPr lang="en-US" sz="1800" cap="none" dirty="0"/>
              <a:t>The Off-season Represents A Chance For </a:t>
            </a:r>
            <a:r>
              <a:rPr lang="en-US" sz="1800" b="1" cap="none" dirty="0"/>
              <a:t>Creative Promotions, Diversification, Or Service-based Offerings</a:t>
            </a:r>
            <a:r>
              <a:rPr lang="en-US" sz="1800" cap="none" dirty="0"/>
              <a:t>.</a:t>
            </a:r>
          </a:p>
          <a:p>
            <a:pPr algn="l">
              <a:buFont typeface="+mj-lt"/>
              <a:buAutoNum type="arabicPeriod"/>
            </a:pPr>
            <a:endParaRPr lang="en-US" sz="1800" cap="none" dirty="0"/>
          </a:p>
          <a:p>
            <a:pPr algn="l">
              <a:buFont typeface="+mj-lt"/>
              <a:buAutoNum type="arabicPeriod"/>
            </a:pPr>
            <a:r>
              <a:rPr lang="en-US" sz="1800" b="1" cap="none" dirty="0"/>
              <a:t>Data-driven Growth Potential:</a:t>
            </a:r>
            <a:br>
              <a:rPr lang="en-US" sz="1800" cap="none" dirty="0"/>
            </a:br>
            <a:r>
              <a:rPr lang="en-US" sz="1800" cap="none" dirty="0"/>
              <a:t>Leveraging These Insights Can Help The Business </a:t>
            </a:r>
            <a:r>
              <a:rPr lang="en-US" sz="1800" b="1" cap="none" dirty="0"/>
              <a:t>Optimize Inventory, Boost Marketing And Improve Overall Sales Strategy</a:t>
            </a:r>
            <a:r>
              <a:rPr lang="en-US" sz="1800" cap="none" dirty="0"/>
              <a:t>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92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659AF-F89D-0B03-45BB-89A2487CA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2888417"/>
            <a:ext cx="8682990" cy="1081165"/>
          </a:xfrm>
        </p:spPr>
        <p:txBody>
          <a:bodyPr>
            <a:normAutofit/>
          </a:bodyPr>
          <a:lstStyle/>
          <a:p>
            <a:r>
              <a:rPr lang="en-IN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43767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CE21-A919-C033-D924-4A5881AB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64" y="599768"/>
            <a:ext cx="10460736" cy="709496"/>
          </a:xfrm>
        </p:spPr>
        <p:txBody>
          <a:bodyPr/>
          <a:lstStyle/>
          <a:p>
            <a:pPr algn="l"/>
            <a:r>
              <a:rPr lang="en-IN" sz="4000" u="sng" dirty="0"/>
              <a:t>INTRODUCTION TO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F404E-10A3-28BE-C97B-ABFD0399C7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77" y="1309264"/>
            <a:ext cx="11149782" cy="4334452"/>
          </a:xfrm>
        </p:spPr>
        <p:txBody>
          <a:bodyPr>
            <a:no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This dataset contains detailed records of bike sales in the United States, comprising 1,000 entries.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 It encompasses sales data from various regions and multiple showrooms across the country.The dataset covers a time period ranging from 2022 to 2023.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It includes key details such as sales date,price,discounts applied and payment information. Additionally, it provides the names of the sales representatives who facilitated each sale.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18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1800" dirty="0"/>
              <a:t>This dataset serves as a comprehensive source for analyzing sales performance and trends across different regions and showrooms during the specified period.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9331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DCE4-2A89-8AE1-F2C3-1B4279F87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071" y="499373"/>
            <a:ext cx="4844142" cy="788653"/>
          </a:xfrm>
        </p:spPr>
        <p:txBody>
          <a:bodyPr/>
          <a:lstStyle/>
          <a:p>
            <a:r>
              <a:rPr lang="en-IN" sz="4000" u="sng" dirty="0"/>
              <a:t>DATA DESCRIPTION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EF678-97BE-9255-8D6E-D78DFFF598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3626" y="1214567"/>
            <a:ext cx="5899355" cy="4428865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dataset, generated using Mockaroo, provides simulated records of bike sales in the United States.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spans transactions conducted across multiple regions and showrooms.</a:t>
            </a:r>
          </a:p>
          <a:p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data captures key details regarding sales trends, pricing structures, and payment methods, as well as insights into the involvement of sales   representatives and financial institutions.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734B9-E0D5-67D4-AFA7-30C1E2123E88}"/>
              </a:ext>
            </a:extLst>
          </p:cNvPr>
          <p:cNvSpPr txBox="1"/>
          <p:nvPr/>
        </p:nvSpPr>
        <p:spPr>
          <a:xfrm>
            <a:off x="6272981" y="499373"/>
            <a:ext cx="5306696" cy="545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CONSISTS OF FOLLOWING COLUMNS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1.BIKE_ID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2.BIKE NAME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3.BIKE CATEGORY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4.PRICE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5.DISCOUNT VALUE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6.SHOWROOM NAME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7.REGION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8.SALES DATE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9.SALES REP NAME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10.PAYMENT METHOD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11.EMI STATUS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1"/>
                </a:solidFill>
                <a:effectLst/>
              </a:rPr>
              <a:t>12.BANK NAME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26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BB3A-F264-C8E9-0948-B97A5B9A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67071" y="457201"/>
            <a:ext cx="6840052" cy="894736"/>
          </a:xfrm>
        </p:spPr>
        <p:txBody>
          <a:bodyPr/>
          <a:lstStyle/>
          <a:p>
            <a:r>
              <a:rPr lang="en-IN" sz="4000" u="sng" dirty="0"/>
              <a:t>DATA PREPARATION</a:t>
            </a:r>
            <a:br>
              <a:rPr lang="en-IN" sz="4000" dirty="0"/>
            </a:br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2F32B-F5CA-8D15-CC5A-E48DE7328E81}"/>
              </a:ext>
            </a:extLst>
          </p:cNvPr>
          <p:cNvSpPr txBox="1"/>
          <p:nvPr/>
        </p:nvSpPr>
        <p:spPr>
          <a:xfrm>
            <a:off x="1327354" y="904569"/>
            <a:ext cx="1069749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1</a:t>
            </a:r>
            <a:r>
              <a:rPr lang="en-US" sz="2000" b="1" dirty="0">
                <a:solidFill>
                  <a:schemeClr val="bg1"/>
                </a:solidFill>
              </a:rPr>
              <a:t>. Data Collection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Mockaroo AI generator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Defined custom schema with 12 fields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2. Data Cleaning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Removed blanks and duplicates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Fixed date formats, spellings, and capitalization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3. Data Validation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Checked character types and data types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Ensured consistency across all fields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4. Data Export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Exported clean data to Excel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5. Data Visualization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Imported dataset into </a:t>
            </a:r>
            <a:r>
              <a:rPr lang="en-US" sz="2000" b="1" dirty="0">
                <a:solidFill>
                  <a:schemeClr val="bg1"/>
                </a:solidFill>
              </a:rPr>
              <a:t>Tableau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47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2F92-F834-D2B8-ABDD-9D7709CF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233" y="2524818"/>
            <a:ext cx="5818238" cy="631337"/>
          </a:xfrm>
        </p:spPr>
        <p:txBody>
          <a:bodyPr/>
          <a:lstStyle/>
          <a:p>
            <a:r>
              <a:rPr lang="en-IN" dirty="0"/>
              <a:t>KEY CALCULATIONS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C34BA-3C77-0BDE-9697-9FACED628E84}"/>
              </a:ext>
            </a:extLst>
          </p:cNvPr>
          <p:cNvSpPr txBox="1"/>
          <p:nvPr/>
        </p:nvSpPr>
        <p:spPr>
          <a:xfrm>
            <a:off x="6361471" y="2274838"/>
            <a:ext cx="555522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AVG([Price])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 -[Price]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COUNT([Unique Bike Id])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([DISCOUNT  VALUE]/[Price])*100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[Discount]*10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 [Price]-[DISCOUNT VALUE] 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674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6F00-F717-D1D1-805B-760A025D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402" y="0"/>
            <a:ext cx="10460736" cy="1161780"/>
          </a:xfrm>
        </p:spPr>
        <p:txBody>
          <a:bodyPr/>
          <a:lstStyle/>
          <a:p>
            <a:pPr algn="l"/>
            <a:r>
              <a:rPr lang="en-IN" sz="4000" u="sng" dirty="0"/>
              <a:t>CALCULATIONS DESCRIPTIONS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6409D-1226-BBEE-8AC6-AB914CF39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426" y="1161780"/>
            <a:ext cx="9517626" cy="4934220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AVG([Price])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  → Calculates the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average price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of all bikes.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-[Price]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 → Returns the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negative value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of the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   (used in inverse comparisons or visual tricks).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COUNT([Unique Bike Id])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→ Counts the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number of unique bikes sold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([DISCOUNT VALUE]/[Price])*100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→ Calculates the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discount percentage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offered on each bike.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[Discount]*10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→ Multiplies the discount value by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 (can be used for scaling or testing custom logic).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[Price] - [DISCOUNT VALUE]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     → Gives the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final selling price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after applying the discount.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4910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976E3-87C4-D611-B2BE-E1BA4D7EC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734" y="479709"/>
            <a:ext cx="10515602" cy="700162"/>
          </a:xfrm>
        </p:spPr>
        <p:txBody>
          <a:bodyPr/>
          <a:lstStyle/>
          <a:p>
            <a:r>
              <a:rPr lang="en-IN" u="sng" dirty="0"/>
              <a:t>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5E2AC2-1468-6741-D0F8-3677027C0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2" y="1101213"/>
            <a:ext cx="10648336" cy="5093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8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706E-68E2-F8C4-503F-46AA6D30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69496" y="162041"/>
            <a:ext cx="8783638" cy="1391456"/>
          </a:xfrm>
        </p:spPr>
        <p:txBody>
          <a:bodyPr/>
          <a:lstStyle/>
          <a:p>
            <a:r>
              <a:rPr lang="en-IN" sz="4000" dirty="0"/>
              <a:t>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AD9E2-8C95-6F22-8EC4-CA340578D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12" y="1553497"/>
            <a:ext cx="6181556" cy="40508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49EECB-98BE-459B-A374-C8F7F9D92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245" y="1553498"/>
            <a:ext cx="4689987" cy="405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2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C4A52E8-D69F-5406-A280-5BD0C79E8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650" y="744793"/>
            <a:ext cx="10564699" cy="536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693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238</TotalTime>
  <Words>796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DM Serif Display</vt:lpstr>
      <vt:lpstr>Source Sans Pro</vt:lpstr>
      <vt:lpstr>Custom</vt:lpstr>
      <vt:lpstr>BIKE SALES DATASET ANALYSIS-TABLEAU</vt:lpstr>
      <vt:lpstr>INTRODUCTION TO DATASET</vt:lpstr>
      <vt:lpstr>DATA DESCRIPTION</vt:lpstr>
      <vt:lpstr>DATA PREPARATION </vt:lpstr>
      <vt:lpstr>KEY CALCULATIONS</vt:lpstr>
      <vt:lpstr>CALCULATIONS DESCRIPTIONS</vt:lpstr>
      <vt:lpstr>DASHBOARD</vt:lpstr>
      <vt:lpstr>INSIGHTS</vt:lpstr>
      <vt:lpstr>PowerPoint Presentation</vt:lpstr>
      <vt:lpstr>PowerPoint Presentation</vt:lpstr>
      <vt:lpstr>PowerPoint Presentation</vt:lpstr>
      <vt:lpstr>PowerPoint Presentation</vt:lpstr>
      <vt:lpstr>KEY INSIGHTS</vt:lpstr>
      <vt:lpstr>RECOMMENDATION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Jothees Sakthi</dc:creator>
  <cp:lastModifiedBy>Jothees Sakthi</cp:lastModifiedBy>
  <cp:revision>1</cp:revision>
  <dcterms:created xsi:type="dcterms:W3CDTF">2025-04-17T15:48:33Z</dcterms:created>
  <dcterms:modified xsi:type="dcterms:W3CDTF">2025-05-12T07:50:06Z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