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0" r:id="rId5"/>
    <p:sldId id="261" r:id="rId6"/>
    <p:sldId id="264" r:id="rId7"/>
    <p:sldId id="265" r:id="rId8"/>
    <p:sldId id="267" r:id="rId9"/>
    <p:sldId id="272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330629-EA53-42AD-9E89-8FA92F6403D8}" v="67" dt="2025-04-01T07:14:42.058"/>
  </p1510:revLst>
</p1510:revInfo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529" autoAdjust="0"/>
  </p:normalViewPr>
  <p:slideViewPr>
    <p:cSldViewPr snapToGrid="0">
      <p:cViewPr>
        <p:scale>
          <a:sx n="75" d="100"/>
          <a:sy n="75" d="100"/>
        </p:scale>
        <p:origin x="97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thees Sakthi" userId="0a8e6dbfadb4a9fa" providerId="LiveId" clId="{9A330629-EA53-42AD-9E89-8FA92F6403D8}"/>
    <pc:docChg chg="undo custSel addSld delSld modSld">
      <pc:chgData name="Jothees Sakthi" userId="0a8e6dbfadb4a9fa" providerId="LiveId" clId="{9A330629-EA53-42AD-9E89-8FA92F6403D8}" dt="2025-04-01T07:40:24.685" v="2051" actId="113"/>
      <pc:docMkLst>
        <pc:docMk/>
      </pc:docMkLst>
      <pc:sldChg chg="modSp mod">
        <pc:chgData name="Jothees Sakthi" userId="0a8e6dbfadb4a9fa" providerId="LiveId" clId="{9A330629-EA53-42AD-9E89-8FA92F6403D8}" dt="2025-04-01T07:28:31.459" v="2022" actId="20577"/>
        <pc:sldMkLst>
          <pc:docMk/>
          <pc:sldMk cId="1380595573" sldId="257"/>
        </pc:sldMkLst>
        <pc:spChg chg="mod">
          <ac:chgData name="Jothees Sakthi" userId="0a8e6dbfadb4a9fa" providerId="LiveId" clId="{9A330629-EA53-42AD-9E89-8FA92F6403D8}" dt="2025-03-27T16:59:03.669" v="268" actId="207"/>
          <ac:spMkLst>
            <pc:docMk/>
            <pc:sldMk cId="1380595573" sldId="257"/>
            <ac:spMk id="2" creationId="{00000000-0000-0000-0000-000000000000}"/>
          </ac:spMkLst>
        </pc:spChg>
        <pc:spChg chg="mod">
          <ac:chgData name="Jothees Sakthi" userId="0a8e6dbfadb4a9fa" providerId="LiveId" clId="{9A330629-EA53-42AD-9E89-8FA92F6403D8}" dt="2025-04-01T07:28:31.459" v="2022" actId="20577"/>
          <ac:spMkLst>
            <pc:docMk/>
            <pc:sldMk cId="1380595573" sldId="257"/>
            <ac:spMk id="3" creationId="{00000000-0000-0000-0000-000000000000}"/>
          </ac:spMkLst>
        </pc:spChg>
      </pc:sldChg>
      <pc:sldChg chg="modSp mod">
        <pc:chgData name="Jothees Sakthi" userId="0a8e6dbfadb4a9fa" providerId="LiveId" clId="{9A330629-EA53-42AD-9E89-8FA92F6403D8}" dt="2025-03-27T17:11:14.232" v="579" actId="14100"/>
        <pc:sldMkLst>
          <pc:docMk/>
          <pc:sldMk cId="3639872359" sldId="258"/>
        </pc:sldMkLst>
        <pc:spChg chg="mod">
          <ac:chgData name="Jothees Sakthi" userId="0a8e6dbfadb4a9fa" providerId="LiveId" clId="{9A330629-EA53-42AD-9E89-8FA92F6403D8}" dt="2025-03-27T17:05:51.868" v="377" actId="14100"/>
          <ac:spMkLst>
            <pc:docMk/>
            <pc:sldMk cId="3639872359" sldId="258"/>
            <ac:spMk id="2" creationId="{00000000-0000-0000-0000-000000000000}"/>
          </ac:spMkLst>
        </pc:spChg>
        <pc:spChg chg="mod">
          <ac:chgData name="Jothees Sakthi" userId="0a8e6dbfadb4a9fa" providerId="LiveId" clId="{9A330629-EA53-42AD-9E89-8FA92F6403D8}" dt="2025-03-27T17:11:14.232" v="579" actId="14100"/>
          <ac:spMkLst>
            <pc:docMk/>
            <pc:sldMk cId="3639872359" sldId="258"/>
            <ac:spMk id="3" creationId="{00000000-0000-0000-0000-000000000000}"/>
          </ac:spMkLst>
        </pc:spChg>
      </pc:sldChg>
      <pc:sldChg chg="addSp delSp modSp mod">
        <pc:chgData name="Jothees Sakthi" userId="0a8e6dbfadb4a9fa" providerId="LiveId" clId="{9A330629-EA53-42AD-9E89-8FA92F6403D8}" dt="2025-04-01T07:40:24.685" v="2051" actId="113"/>
        <pc:sldMkLst>
          <pc:docMk/>
          <pc:sldMk cId="3574231650" sldId="259"/>
        </pc:sldMkLst>
        <pc:spChg chg="mod">
          <ac:chgData name="Jothees Sakthi" userId="0a8e6dbfadb4a9fa" providerId="LiveId" clId="{9A330629-EA53-42AD-9E89-8FA92F6403D8}" dt="2025-03-27T17:05:09.721" v="373" actId="20577"/>
          <ac:spMkLst>
            <pc:docMk/>
            <pc:sldMk cId="3574231650" sldId="259"/>
            <ac:spMk id="2" creationId="{00000000-0000-0000-0000-000000000000}"/>
          </ac:spMkLst>
        </pc:spChg>
        <pc:spChg chg="add mod">
          <ac:chgData name="Jothees Sakthi" userId="0a8e6dbfadb4a9fa" providerId="LiveId" clId="{9A330629-EA53-42AD-9E89-8FA92F6403D8}" dt="2025-04-01T07:40:24.685" v="2051" actId="113"/>
          <ac:spMkLst>
            <pc:docMk/>
            <pc:sldMk cId="3574231650" sldId="259"/>
            <ac:spMk id="4" creationId="{377ACFFF-14AC-B03D-78EE-37B40B3AC3DA}"/>
          </ac:spMkLst>
        </pc:spChg>
      </pc:sldChg>
      <pc:sldChg chg="addSp delSp modSp mod">
        <pc:chgData name="Jothees Sakthi" userId="0a8e6dbfadb4a9fa" providerId="LiveId" clId="{9A330629-EA53-42AD-9E89-8FA92F6403D8}" dt="2025-03-27T17:20:48.187" v="711" actId="115"/>
        <pc:sldMkLst>
          <pc:docMk/>
          <pc:sldMk cId="4213855386" sldId="260"/>
        </pc:sldMkLst>
        <pc:spChg chg="mod">
          <ac:chgData name="Jothees Sakthi" userId="0a8e6dbfadb4a9fa" providerId="LiveId" clId="{9A330629-EA53-42AD-9E89-8FA92F6403D8}" dt="2025-03-27T17:13:52.763" v="622" actId="20577"/>
          <ac:spMkLst>
            <pc:docMk/>
            <pc:sldMk cId="4213855386" sldId="260"/>
            <ac:spMk id="2" creationId="{00000000-0000-0000-0000-000000000000}"/>
          </ac:spMkLst>
        </pc:spChg>
        <pc:spChg chg="mod">
          <ac:chgData name="Jothees Sakthi" userId="0a8e6dbfadb4a9fa" providerId="LiveId" clId="{9A330629-EA53-42AD-9E89-8FA92F6403D8}" dt="2025-03-27T17:20:48.187" v="711" actId="115"/>
          <ac:spMkLst>
            <pc:docMk/>
            <pc:sldMk cId="4213855386" sldId="260"/>
            <ac:spMk id="3" creationId="{00000000-0000-0000-0000-000000000000}"/>
          </ac:spMkLst>
        </pc:spChg>
      </pc:sldChg>
      <pc:sldChg chg="addSp delSp modSp mod">
        <pc:chgData name="Jothees Sakthi" userId="0a8e6dbfadb4a9fa" providerId="LiveId" clId="{9A330629-EA53-42AD-9E89-8FA92F6403D8}" dt="2025-04-01T07:16:05.079" v="2019" actId="113"/>
        <pc:sldMkLst>
          <pc:docMk/>
          <pc:sldMk cId="3112142608" sldId="261"/>
        </pc:sldMkLst>
        <pc:spChg chg="mod">
          <ac:chgData name="Jothees Sakthi" userId="0a8e6dbfadb4a9fa" providerId="LiveId" clId="{9A330629-EA53-42AD-9E89-8FA92F6403D8}" dt="2025-03-27T17:34:19.087" v="905" actId="20577"/>
          <ac:spMkLst>
            <pc:docMk/>
            <pc:sldMk cId="3112142608" sldId="261"/>
            <ac:spMk id="2" creationId="{00000000-0000-0000-0000-000000000000}"/>
          </ac:spMkLst>
        </pc:spChg>
        <pc:spChg chg="add mod">
          <ac:chgData name="Jothees Sakthi" userId="0a8e6dbfadb4a9fa" providerId="LiveId" clId="{9A330629-EA53-42AD-9E89-8FA92F6403D8}" dt="2025-04-01T07:16:05.079" v="2019" actId="113"/>
          <ac:spMkLst>
            <pc:docMk/>
            <pc:sldMk cId="3112142608" sldId="261"/>
            <ac:spMk id="10" creationId="{A803E532-AC5E-F674-9455-AD7578946699}"/>
          </ac:spMkLst>
        </pc:spChg>
        <pc:picChg chg="add mod">
          <ac:chgData name="Jothees Sakthi" userId="0a8e6dbfadb4a9fa" providerId="LiveId" clId="{9A330629-EA53-42AD-9E89-8FA92F6403D8}" dt="2025-03-27T17:34:05.829" v="885" actId="14100"/>
          <ac:picMkLst>
            <pc:docMk/>
            <pc:sldMk cId="3112142608" sldId="261"/>
            <ac:picMk id="8" creationId="{F7E9C901-77C4-86EB-B93F-3BC1CAD6591F}"/>
          </ac:picMkLst>
        </pc:picChg>
      </pc:sldChg>
      <pc:sldChg chg="del">
        <pc:chgData name="Jothees Sakthi" userId="0a8e6dbfadb4a9fa" providerId="LiveId" clId="{9A330629-EA53-42AD-9E89-8FA92F6403D8}" dt="2025-03-27T17:42:05.149" v="906" actId="2696"/>
        <pc:sldMkLst>
          <pc:docMk/>
          <pc:sldMk cId="1636679273" sldId="262"/>
        </pc:sldMkLst>
      </pc:sldChg>
      <pc:sldChg chg="del">
        <pc:chgData name="Jothees Sakthi" userId="0a8e6dbfadb4a9fa" providerId="LiveId" clId="{9A330629-EA53-42AD-9E89-8FA92F6403D8}" dt="2025-03-27T17:42:11.961" v="907" actId="2696"/>
        <pc:sldMkLst>
          <pc:docMk/>
          <pc:sldMk cId="3374778722" sldId="263"/>
        </pc:sldMkLst>
      </pc:sldChg>
      <pc:sldChg chg="addSp delSp modSp mod modClrScheme chgLayout">
        <pc:chgData name="Jothees Sakthi" userId="0a8e6dbfadb4a9fa" providerId="LiveId" clId="{9A330629-EA53-42AD-9E89-8FA92F6403D8}" dt="2025-03-31T15:47:44.401" v="1501" actId="113"/>
        <pc:sldMkLst>
          <pc:docMk/>
          <pc:sldMk cId="737118897" sldId="264"/>
        </pc:sldMkLst>
        <pc:spChg chg="mod ord">
          <ac:chgData name="Jothees Sakthi" userId="0a8e6dbfadb4a9fa" providerId="LiveId" clId="{9A330629-EA53-42AD-9E89-8FA92F6403D8}" dt="2025-03-27T17:45:07.445" v="976" actId="14100"/>
          <ac:spMkLst>
            <pc:docMk/>
            <pc:sldMk cId="737118897" sldId="264"/>
            <ac:spMk id="2" creationId="{00000000-0000-0000-0000-000000000000}"/>
          </ac:spMkLst>
        </pc:spChg>
        <pc:spChg chg="add mod">
          <ac:chgData name="Jothees Sakthi" userId="0a8e6dbfadb4a9fa" providerId="LiveId" clId="{9A330629-EA53-42AD-9E89-8FA92F6403D8}" dt="2025-03-31T15:47:44.401" v="1501" actId="113"/>
          <ac:spMkLst>
            <pc:docMk/>
            <pc:sldMk cId="737118897" sldId="264"/>
            <ac:spMk id="6" creationId="{FE9EDAAF-C1C7-F146-EA45-C8FF358E4058}"/>
          </ac:spMkLst>
        </pc:spChg>
        <pc:graphicFrameChg chg="add mod">
          <ac:chgData name="Jothees Sakthi" userId="0a8e6dbfadb4a9fa" providerId="LiveId" clId="{9A330629-EA53-42AD-9E89-8FA92F6403D8}" dt="2025-03-27T17:45:17.850" v="977" actId="14100"/>
          <ac:graphicFrameMkLst>
            <pc:docMk/>
            <pc:sldMk cId="737118897" sldId="264"/>
            <ac:graphicFrameMk id="3" creationId="{9D27DDA1-2610-3727-3635-E3F2F181A439}"/>
          </ac:graphicFrameMkLst>
        </pc:graphicFrameChg>
        <pc:picChg chg="add mod">
          <ac:chgData name="Jothees Sakthi" userId="0a8e6dbfadb4a9fa" providerId="LiveId" clId="{9A330629-EA53-42AD-9E89-8FA92F6403D8}" dt="2025-03-27T17:45:24.608" v="979" actId="14100"/>
          <ac:picMkLst>
            <pc:docMk/>
            <pc:sldMk cId="737118897" sldId="264"/>
            <ac:picMk id="4" creationId="{E371DCA0-BC64-BCCA-48A9-EBC469BA3599}"/>
          </ac:picMkLst>
        </pc:picChg>
      </pc:sldChg>
      <pc:sldChg chg="addSp delSp modSp mod">
        <pc:chgData name="Jothees Sakthi" userId="0a8e6dbfadb4a9fa" providerId="LiveId" clId="{9A330629-EA53-42AD-9E89-8FA92F6403D8}" dt="2025-03-31T15:50:30.077" v="1573" actId="113"/>
        <pc:sldMkLst>
          <pc:docMk/>
          <pc:sldMk cId="3061729273" sldId="265"/>
        </pc:sldMkLst>
        <pc:spChg chg="mod">
          <ac:chgData name="Jothees Sakthi" userId="0a8e6dbfadb4a9fa" providerId="LiveId" clId="{9A330629-EA53-42AD-9E89-8FA92F6403D8}" dt="2025-03-27T17:50:15.640" v="1031" actId="20577"/>
          <ac:spMkLst>
            <pc:docMk/>
            <pc:sldMk cId="3061729273" sldId="265"/>
            <ac:spMk id="2" creationId="{00000000-0000-0000-0000-000000000000}"/>
          </ac:spMkLst>
        </pc:spChg>
        <pc:spChg chg="add mod">
          <ac:chgData name="Jothees Sakthi" userId="0a8e6dbfadb4a9fa" providerId="LiveId" clId="{9A330629-EA53-42AD-9E89-8FA92F6403D8}" dt="2025-03-31T15:50:30.077" v="1573" actId="113"/>
          <ac:spMkLst>
            <pc:docMk/>
            <pc:sldMk cId="3061729273" sldId="265"/>
            <ac:spMk id="11" creationId="{D0BF03F2-586A-8197-90C5-02FADD770F14}"/>
          </ac:spMkLst>
        </pc:spChg>
        <pc:picChg chg="add mod">
          <ac:chgData name="Jothees Sakthi" userId="0a8e6dbfadb4a9fa" providerId="LiveId" clId="{9A330629-EA53-42AD-9E89-8FA92F6403D8}" dt="2025-03-27T18:06:59.392" v="1051" actId="14100"/>
          <ac:picMkLst>
            <pc:docMk/>
            <pc:sldMk cId="3061729273" sldId="265"/>
            <ac:picMk id="5" creationId="{A4C59A9F-D48A-B9A6-BE26-6E6114843AD5}"/>
          </ac:picMkLst>
        </pc:picChg>
        <pc:picChg chg="add mod">
          <ac:chgData name="Jothees Sakthi" userId="0a8e6dbfadb4a9fa" providerId="LiveId" clId="{9A330629-EA53-42AD-9E89-8FA92F6403D8}" dt="2025-03-27T18:06:51.639" v="1050" actId="14100"/>
          <ac:picMkLst>
            <pc:docMk/>
            <pc:sldMk cId="3061729273" sldId="265"/>
            <ac:picMk id="7" creationId="{23EEE72C-4935-3D70-2A4A-029F310DA77A}"/>
          </ac:picMkLst>
        </pc:picChg>
        <pc:picChg chg="add mod">
          <ac:chgData name="Jothees Sakthi" userId="0a8e6dbfadb4a9fa" providerId="LiveId" clId="{9A330629-EA53-42AD-9E89-8FA92F6403D8}" dt="2025-03-27T18:07:04.633" v="1052" actId="14100"/>
          <ac:picMkLst>
            <pc:docMk/>
            <pc:sldMk cId="3061729273" sldId="265"/>
            <ac:picMk id="9" creationId="{A880DA5E-9ACE-A0C2-66CC-A8E8CBB4C3A4}"/>
          </ac:picMkLst>
        </pc:picChg>
      </pc:sldChg>
      <pc:sldChg chg="del">
        <pc:chgData name="Jothees Sakthi" userId="0a8e6dbfadb4a9fa" providerId="LiveId" clId="{9A330629-EA53-42AD-9E89-8FA92F6403D8}" dt="2025-03-27T18:15:18.348" v="1079" actId="2696"/>
        <pc:sldMkLst>
          <pc:docMk/>
          <pc:sldMk cId="1455343978" sldId="266"/>
        </pc:sldMkLst>
      </pc:sldChg>
      <pc:sldChg chg="addSp delSp modSp mod">
        <pc:chgData name="Jothees Sakthi" userId="0a8e6dbfadb4a9fa" providerId="LiveId" clId="{9A330629-EA53-42AD-9E89-8FA92F6403D8}" dt="2025-04-01T07:25:23.473" v="2020" actId="113"/>
        <pc:sldMkLst>
          <pc:docMk/>
          <pc:sldMk cId="332843759" sldId="267"/>
        </pc:sldMkLst>
        <pc:spChg chg="mod">
          <ac:chgData name="Jothees Sakthi" userId="0a8e6dbfadb4a9fa" providerId="LiveId" clId="{9A330629-EA53-42AD-9E89-8FA92F6403D8}" dt="2025-03-27T18:15:47.627" v="1125" actId="20577"/>
          <ac:spMkLst>
            <pc:docMk/>
            <pc:sldMk cId="332843759" sldId="267"/>
            <ac:spMk id="2" creationId="{00000000-0000-0000-0000-000000000000}"/>
          </ac:spMkLst>
        </pc:spChg>
        <pc:spChg chg="add mod">
          <ac:chgData name="Jothees Sakthi" userId="0a8e6dbfadb4a9fa" providerId="LiveId" clId="{9A330629-EA53-42AD-9E89-8FA92F6403D8}" dt="2025-04-01T07:25:23.473" v="2020" actId="113"/>
          <ac:spMkLst>
            <pc:docMk/>
            <pc:sldMk cId="332843759" sldId="267"/>
            <ac:spMk id="4" creationId="{A44CE1F5-BB95-3A94-83E0-9753F829AD73}"/>
          </ac:spMkLst>
        </pc:spChg>
        <pc:picChg chg="add mod">
          <ac:chgData name="Jothees Sakthi" userId="0a8e6dbfadb4a9fa" providerId="LiveId" clId="{9A330629-EA53-42AD-9E89-8FA92F6403D8}" dt="2025-03-27T18:26:59.395" v="1149" actId="14100"/>
          <ac:picMkLst>
            <pc:docMk/>
            <pc:sldMk cId="332843759" sldId="267"/>
            <ac:picMk id="7" creationId="{BE81D185-0276-27AF-562D-EE3ED6404E2B}"/>
          </ac:picMkLst>
        </pc:picChg>
        <pc:picChg chg="add mod">
          <ac:chgData name="Jothees Sakthi" userId="0a8e6dbfadb4a9fa" providerId="LiveId" clId="{9A330629-EA53-42AD-9E89-8FA92F6403D8}" dt="2025-03-27T18:27:02.805" v="1150" actId="14100"/>
          <ac:picMkLst>
            <pc:docMk/>
            <pc:sldMk cId="332843759" sldId="267"/>
            <ac:picMk id="9" creationId="{0846090D-C2AD-21EC-B845-0618F011BAE2}"/>
          </ac:picMkLst>
        </pc:picChg>
        <pc:picChg chg="add mod">
          <ac:chgData name="Jothees Sakthi" userId="0a8e6dbfadb4a9fa" providerId="LiveId" clId="{9A330629-EA53-42AD-9E89-8FA92F6403D8}" dt="2025-03-27T18:27:28.885" v="1154" actId="14100"/>
          <ac:picMkLst>
            <pc:docMk/>
            <pc:sldMk cId="332843759" sldId="267"/>
            <ac:picMk id="11" creationId="{F2CB1664-9269-8879-2A98-0B5EE2A881FA}"/>
          </ac:picMkLst>
        </pc:picChg>
      </pc:sldChg>
      <pc:sldChg chg="addSp delSp modSp mod">
        <pc:chgData name="Jothees Sakthi" userId="0a8e6dbfadb4a9fa" providerId="LiveId" clId="{9A330629-EA53-42AD-9E89-8FA92F6403D8}" dt="2025-03-31T15:55:04.735" v="1617" actId="113"/>
        <pc:sldMkLst>
          <pc:docMk/>
          <pc:sldMk cId="4129926194" sldId="268"/>
        </pc:sldMkLst>
        <pc:spChg chg="mod">
          <ac:chgData name="Jothees Sakthi" userId="0a8e6dbfadb4a9fa" providerId="LiveId" clId="{9A330629-EA53-42AD-9E89-8FA92F6403D8}" dt="2025-03-31T15:53:28.503" v="1600" actId="20577"/>
          <ac:spMkLst>
            <pc:docMk/>
            <pc:sldMk cId="4129926194" sldId="268"/>
            <ac:spMk id="2" creationId="{00000000-0000-0000-0000-000000000000}"/>
          </ac:spMkLst>
        </pc:spChg>
        <pc:spChg chg="add mod">
          <ac:chgData name="Jothees Sakthi" userId="0a8e6dbfadb4a9fa" providerId="LiveId" clId="{9A330629-EA53-42AD-9E89-8FA92F6403D8}" dt="2025-03-31T15:55:04.735" v="1617" actId="113"/>
          <ac:spMkLst>
            <pc:docMk/>
            <pc:sldMk cId="4129926194" sldId="268"/>
            <ac:spMk id="18" creationId="{6E1B0DA9-F8E1-7661-D3F3-77DCE2B4302E}"/>
          </ac:spMkLst>
        </pc:spChg>
        <pc:picChg chg="add mod">
          <ac:chgData name="Jothees Sakthi" userId="0a8e6dbfadb4a9fa" providerId="LiveId" clId="{9A330629-EA53-42AD-9E89-8FA92F6403D8}" dt="2025-03-31T15:53:45.146" v="1607" actId="1076"/>
          <ac:picMkLst>
            <pc:docMk/>
            <pc:sldMk cId="4129926194" sldId="268"/>
            <ac:picMk id="12" creationId="{43AD0DA5-4109-FE3E-69B9-316CCA497C3C}"/>
          </ac:picMkLst>
        </pc:picChg>
        <pc:picChg chg="add del mod">
          <ac:chgData name="Jothees Sakthi" userId="0a8e6dbfadb4a9fa" providerId="LiveId" clId="{9A330629-EA53-42AD-9E89-8FA92F6403D8}" dt="2025-03-31T15:53:30.930" v="1601" actId="478"/>
          <ac:picMkLst>
            <pc:docMk/>
            <pc:sldMk cId="4129926194" sldId="268"/>
            <ac:picMk id="14" creationId="{D2117A03-1723-F570-A0A1-FC6FBDC324B2}"/>
          </ac:picMkLst>
        </pc:picChg>
        <pc:picChg chg="add del mod">
          <ac:chgData name="Jothees Sakthi" userId="0a8e6dbfadb4a9fa" providerId="LiveId" clId="{9A330629-EA53-42AD-9E89-8FA92F6403D8}" dt="2025-03-31T15:54:01.350" v="1609" actId="478"/>
          <ac:picMkLst>
            <pc:docMk/>
            <pc:sldMk cId="4129926194" sldId="268"/>
            <ac:picMk id="16" creationId="{E8E8D600-57C7-99C4-7D90-517091A0D7BD}"/>
          </ac:picMkLst>
        </pc:picChg>
      </pc:sldChg>
      <pc:sldChg chg="del">
        <pc:chgData name="Jothees Sakthi" userId="0a8e6dbfadb4a9fa" providerId="LiveId" clId="{9A330629-EA53-42AD-9E89-8FA92F6403D8}" dt="2025-03-28T04:36:53.946" v="1322" actId="2696"/>
        <pc:sldMkLst>
          <pc:docMk/>
          <pc:sldMk cId="188841400" sldId="269"/>
        </pc:sldMkLst>
      </pc:sldChg>
      <pc:sldChg chg="addSp delSp modSp new mod setBg modClrScheme chgLayout">
        <pc:chgData name="Jothees Sakthi" userId="0a8e6dbfadb4a9fa" providerId="LiveId" clId="{9A330629-EA53-42AD-9E89-8FA92F6403D8}" dt="2025-03-28T04:41:37.595" v="1385" actId="207"/>
        <pc:sldMkLst>
          <pc:docMk/>
          <pc:sldMk cId="4046556659" sldId="269"/>
        </pc:sldMkLst>
        <pc:spChg chg="mod ord">
          <ac:chgData name="Jothees Sakthi" userId="0a8e6dbfadb4a9fa" providerId="LiveId" clId="{9A330629-EA53-42AD-9E89-8FA92F6403D8}" dt="2025-03-28T04:41:37.595" v="1385" actId="207"/>
          <ac:spMkLst>
            <pc:docMk/>
            <pc:sldMk cId="4046556659" sldId="269"/>
            <ac:spMk id="2" creationId="{BA4E9918-600F-A64C-337B-06D642D5331D}"/>
          </ac:spMkLst>
        </pc:spChg>
        <pc:picChg chg="add mod">
          <ac:chgData name="Jothees Sakthi" userId="0a8e6dbfadb4a9fa" providerId="LiveId" clId="{9A330629-EA53-42AD-9E89-8FA92F6403D8}" dt="2025-03-28T04:39:59.784" v="1374" actId="14100"/>
          <ac:picMkLst>
            <pc:docMk/>
            <pc:sldMk cId="4046556659" sldId="269"/>
            <ac:picMk id="5" creationId="{F6982B62-1026-40CF-E981-5CDE98DB6B76}"/>
          </ac:picMkLst>
        </pc:picChg>
        <pc:picChg chg="add mod">
          <ac:chgData name="Jothees Sakthi" userId="0a8e6dbfadb4a9fa" providerId="LiveId" clId="{9A330629-EA53-42AD-9E89-8FA92F6403D8}" dt="2025-03-28T04:39:54.157" v="1372" actId="1076"/>
          <ac:picMkLst>
            <pc:docMk/>
            <pc:sldMk cId="4046556659" sldId="269"/>
            <ac:picMk id="6" creationId="{81159DA3-E41F-8ACF-86EE-75B75DF444CC}"/>
          </ac:picMkLst>
        </pc:picChg>
        <pc:picChg chg="add mod">
          <ac:chgData name="Jothees Sakthi" userId="0a8e6dbfadb4a9fa" providerId="LiveId" clId="{9A330629-EA53-42AD-9E89-8FA92F6403D8}" dt="2025-03-28T04:40:08.585" v="1377" actId="14100"/>
          <ac:picMkLst>
            <pc:docMk/>
            <pc:sldMk cId="4046556659" sldId="269"/>
            <ac:picMk id="7" creationId="{3A76710E-D22D-E78A-1205-D7A1D760E260}"/>
          </ac:picMkLst>
        </pc:picChg>
        <pc:picChg chg="add mod">
          <ac:chgData name="Jothees Sakthi" userId="0a8e6dbfadb4a9fa" providerId="LiveId" clId="{9A330629-EA53-42AD-9E89-8FA92F6403D8}" dt="2025-03-28T04:41:08.635" v="1382" actId="14100"/>
          <ac:picMkLst>
            <pc:docMk/>
            <pc:sldMk cId="4046556659" sldId="269"/>
            <ac:picMk id="8" creationId="{E91D5C6C-DB58-80F3-1CE6-D4C57B422FE4}"/>
          </ac:picMkLst>
        </pc:picChg>
      </pc:sldChg>
      <pc:sldChg chg="addSp modSp new mod">
        <pc:chgData name="Jothees Sakthi" userId="0a8e6dbfadb4a9fa" providerId="LiveId" clId="{9A330629-EA53-42AD-9E89-8FA92F6403D8}" dt="2025-04-01T07:11:38.448" v="1997" actId="20577"/>
        <pc:sldMkLst>
          <pc:docMk/>
          <pc:sldMk cId="2929628791" sldId="270"/>
        </pc:sldMkLst>
        <pc:spChg chg="mod">
          <ac:chgData name="Jothees Sakthi" userId="0a8e6dbfadb4a9fa" providerId="LiveId" clId="{9A330629-EA53-42AD-9E89-8FA92F6403D8}" dt="2025-03-28T07:03:40.382" v="1493" actId="20577"/>
          <ac:spMkLst>
            <pc:docMk/>
            <pc:sldMk cId="2929628791" sldId="270"/>
            <ac:spMk id="2" creationId="{3F98AB02-B9EE-4633-DC70-705CC2B0E7C5}"/>
          </ac:spMkLst>
        </pc:spChg>
        <pc:spChg chg="add mod">
          <ac:chgData name="Jothees Sakthi" userId="0a8e6dbfadb4a9fa" providerId="LiveId" clId="{9A330629-EA53-42AD-9E89-8FA92F6403D8}" dt="2025-04-01T07:11:38.448" v="1997" actId="20577"/>
          <ac:spMkLst>
            <pc:docMk/>
            <pc:sldMk cId="2929628791" sldId="270"/>
            <ac:spMk id="4" creationId="{D4EB4615-42F7-C0AF-DBD4-3DB77EE8F2F2}"/>
          </ac:spMkLst>
        </pc:spChg>
      </pc:sldChg>
      <pc:sldChg chg="delSp modSp new mod">
        <pc:chgData name="Jothees Sakthi" userId="0a8e6dbfadb4a9fa" providerId="LiveId" clId="{9A330629-EA53-42AD-9E89-8FA92F6403D8}" dt="2025-03-28T07:04:13.481" v="1495" actId="207"/>
        <pc:sldMkLst>
          <pc:docMk/>
          <pc:sldMk cId="1724278413" sldId="271"/>
        </pc:sldMkLst>
        <pc:spChg chg="mod">
          <ac:chgData name="Jothees Sakthi" userId="0a8e6dbfadb4a9fa" providerId="LiveId" clId="{9A330629-EA53-42AD-9E89-8FA92F6403D8}" dt="2025-03-28T07:04:13.481" v="1495" actId="207"/>
          <ac:spMkLst>
            <pc:docMk/>
            <pc:sldMk cId="1724278413" sldId="271"/>
            <ac:spMk id="2" creationId="{3BB30846-4FED-F4FA-329D-61439C5F48E0}"/>
          </ac:spMkLst>
        </pc:spChg>
      </pc:sldChg>
      <pc:sldChg chg="addSp delSp modSp new mod modClrScheme chgLayout">
        <pc:chgData name="Jothees Sakthi" userId="0a8e6dbfadb4a9fa" providerId="LiveId" clId="{9A330629-EA53-42AD-9E89-8FA92F6403D8}" dt="2025-04-01T07:14:42.058" v="2013"/>
        <pc:sldMkLst>
          <pc:docMk/>
          <pc:sldMk cId="2558917550" sldId="272"/>
        </pc:sldMkLst>
        <pc:spChg chg="add del">
          <ac:chgData name="Jothees Sakthi" userId="0a8e6dbfadb4a9fa" providerId="LiveId" clId="{9A330629-EA53-42AD-9E89-8FA92F6403D8}" dt="2025-03-31T16:54:41.099" v="1890" actId="700"/>
          <ac:spMkLst>
            <pc:docMk/>
            <pc:sldMk cId="2558917550" sldId="272"/>
            <ac:spMk id="2" creationId="{3024BC3C-048F-D688-CD83-60B1B657446C}"/>
          </ac:spMkLst>
        </pc:spChg>
        <pc:spChg chg="add del">
          <ac:chgData name="Jothees Sakthi" userId="0a8e6dbfadb4a9fa" providerId="LiveId" clId="{9A330629-EA53-42AD-9E89-8FA92F6403D8}" dt="2025-03-31T16:54:41.099" v="1890" actId="700"/>
          <ac:spMkLst>
            <pc:docMk/>
            <pc:sldMk cId="2558917550" sldId="272"/>
            <ac:spMk id="3" creationId="{2A33E6DD-D3A3-B66D-DD0B-E07251E7B5A4}"/>
          </ac:spMkLst>
        </pc:spChg>
        <pc:spChg chg="add del">
          <ac:chgData name="Jothees Sakthi" userId="0a8e6dbfadb4a9fa" providerId="LiveId" clId="{9A330629-EA53-42AD-9E89-8FA92F6403D8}" dt="2025-03-31T16:54:41.099" v="1890" actId="700"/>
          <ac:spMkLst>
            <pc:docMk/>
            <pc:sldMk cId="2558917550" sldId="272"/>
            <ac:spMk id="4" creationId="{7AEC8E72-7C0A-2272-8E71-D1657CDD5271}"/>
          </ac:spMkLst>
        </pc:spChg>
        <pc:graphicFrameChg chg="add mod">
          <ac:chgData name="Jothees Sakthi" userId="0a8e6dbfadb4a9fa" providerId="LiveId" clId="{9A330629-EA53-42AD-9E89-8FA92F6403D8}" dt="2025-03-31T16:53:54.642" v="1888"/>
          <ac:graphicFrameMkLst>
            <pc:docMk/>
            <pc:sldMk cId="2558917550" sldId="272"/>
            <ac:graphicFrameMk id="5" creationId="{4DCF0EA8-9527-D373-82B6-18C564128015}"/>
          </ac:graphicFrameMkLst>
        </pc:graphicFrameChg>
        <pc:graphicFrameChg chg="add mod">
          <ac:chgData name="Jothees Sakthi" userId="0a8e6dbfadb4a9fa" providerId="LiveId" clId="{9A330629-EA53-42AD-9E89-8FA92F6403D8}" dt="2025-04-01T07:14:42.058" v="2013"/>
          <ac:graphicFrameMkLst>
            <pc:docMk/>
            <pc:sldMk cId="2558917550" sldId="272"/>
            <ac:graphicFrameMk id="6" creationId="{4DCF0EA8-9527-D373-82B6-18C564128015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a8e6dbfadb4a9fa/Desktop/sql/REINFORCEMENT/rating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Movies</c:v>
                </c:pt>
              </c:strCache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6"/>
              </a:outerShdw>
            </a:effectLst>
          </c:spPr>
          <c:marker>
            <c:symbol val="none"/>
          </c:marker>
          <c:dLbls>
            <c:spPr>
              <a:solidFill>
                <a:schemeClr val="accent6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March</c:v>
                </c:pt>
                <c:pt idx="1">
                  <c:v>September</c:v>
                </c:pt>
                <c:pt idx="2">
                  <c:v>January</c:v>
                </c:pt>
                <c:pt idx="3">
                  <c:v>October</c:v>
                </c:pt>
                <c:pt idx="4">
                  <c:v>April</c:v>
                </c:pt>
                <c:pt idx="5">
                  <c:v>August</c:v>
                </c:pt>
                <c:pt idx="6">
                  <c:v>February</c:v>
                </c:pt>
                <c:pt idx="7">
                  <c:v>November</c:v>
                </c:pt>
                <c:pt idx="8">
                  <c:v>May</c:v>
                </c:pt>
                <c:pt idx="9">
                  <c:v>June</c:v>
                </c:pt>
                <c:pt idx="10">
                  <c:v>July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824</c:v>
                </c:pt>
                <c:pt idx="1">
                  <c:v>809</c:v>
                </c:pt>
                <c:pt idx="2">
                  <c:v>804</c:v>
                </c:pt>
                <c:pt idx="3">
                  <c:v>801</c:v>
                </c:pt>
                <c:pt idx="4">
                  <c:v>680</c:v>
                </c:pt>
                <c:pt idx="5">
                  <c:v>678</c:v>
                </c:pt>
                <c:pt idx="6">
                  <c:v>640</c:v>
                </c:pt>
                <c:pt idx="7">
                  <c:v>625</c:v>
                </c:pt>
                <c:pt idx="8">
                  <c:v>625</c:v>
                </c:pt>
                <c:pt idx="9">
                  <c:v>580</c:v>
                </c:pt>
                <c:pt idx="10">
                  <c:v>493</c:v>
                </c:pt>
                <c:pt idx="11">
                  <c:v>438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12-48A7-94BA-FAF10C6850D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563637168"/>
        <c:axId val="563642928"/>
      </c:lineChart>
      <c:catAx>
        <c:axId val="563637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642928"/>
        <c:crosses val="autoZero"/>
        <c:auto val="1"/>
        <c:lblAlgn val="ctr"/>
        <c:lblOffset val="100"/>
        <c:noMultiLvlLbl val="0"/>
      </c:catAx>
      <c:valAx>
        <c:axId val="5636429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3637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6"/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[ratings.xlsx]Sheet2!PivotTable8</c:name>
    <c:fmtId val="2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Ratings over movie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5">
              <a:alpha val="85000"/>
            </a:schemeClr>
          </a:solidFill>
          <a:ln w="9525" cap="flat" cmpd="sng" algn="ctr">
            <a:solidFill>
              <a:schemeClr val="accent5">
                <a:lumMod val="75000"/>
              </a:schemeClr>
            </a:solidFill>
            <a:round/>
          </a:ln>
          <a:effectLst/>
          <a:sp3d/>
        </c:spPr>
        <c:marker>
          <c:symbol val="circle"/>
          <c:size val="8"/>
          <c:spPr>
            <a:solidFill>
              <a:schemeClr val="accent5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5">
              <a:alpha val="85000"/>
            </a:schemeClr>
          </a:solidFill>
          <a:ln w="9525" cap="flat" cmpd="sng" algn="ctr">
            <a:solidFill>
              <a:schemeClr val="accent5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5">
              <a:alpha val="85000"/>
            </a:schemeClr>
          </a:solidFill>
          <a:ln w="9525" cap="flat" cmpd="sng" algn="ctr">
            <a:solidFill>
              <a:schemeClr val="accent5">
                <a:lumMod val="75000"/>
              </a:schemeClr>
            </a:solidFill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Sheet2!$A$4:$A$23</c:f>
              <c:strCache>
                <c:ptCount val="19"/>
                <c:pt idx="0">
                  <c:v>1</c:v>
                </c:pt>
                <c:pt idx="1">
                  <c:v>1.5</c:v>
                </c:pt>
                <c:pt idx="2">
                  <c:v>2</c:v>
                </c:pt>
                <c:pt idx="3">
                  <c:v>2.5</c:v>
                </c:pt>
                <c:pt idx="4">
                  <c:v>3</c:v>
                </c:pt>
                <c:pt idx="5">
                  <c:v>3.5</c:v>
                </c:pt>
                <c:pt idx="6">
                  <c:v>4</c:v>
                </c:pt>
                <c:pt idx="7">
                  <c:v>4.5</c:v>
                </c:pt>
                <c:pt idx="8">
                  <c:v>5</c:v>
                </c:pt>
                <c:pt idx="9">
                  <c:v>5.5</c:v>
                </c:pt>
                <c:pt idx="10">
                  <c:v>6</c:v>
                </c:pt>
                <c:pt idx="11">
                  <c:v>6.5</c:v>
                </c:pt>
                <c:pt idx="12">
                  <c:v>7</c:v>
                </c:pt>
                <c:pt idx="13">
                  <c:v>7.5</c:v>
                </c:pt>
                <c:pt idx="14">
                  <c:v>8</c:v>
                </c:pt>
                <c:pt idx="15">
                  <c:v>8.5</c:v>
                </c:pt>
                <c:pt idx="16">
                  <c:v>9</c:v>
                </c:pt>
                <c:pt idx="17">
                  <c:v>9.5</c:v>
                </c:pt>
                <c:pt idx="18">
                  <c:v>10</c:v>
                </c:pt>
              </c:strCache>
            </c:strRef>
          </c:cat>
          <c:val>
            <c:numRef>
              <c:f>Sheet2!$B$4:$B$23</c:f>
              <c:numCache>
                <c:formatCode>General</c:formatCode>
                <c:ptCount val="19"/>
                <c:pt idx="0">
                  <c:v>15</c:v>
                </c:pt>
                <c:pt idx="1">
                  <c:v>26</c:v>
                </c:pt>
                <c:pt idx="2">
                  <c:v>70</c:v>
                </c:pt>
                <c:pt idx="3">
                  <c:v>128</c:v>
                </c:pt>
                <c:pt idx="4">
                  <c:v>251</c:v>
                </c:pt>
                <c:pt idx="5">
                  <c:v>344</c:v>
                </c:pt>
                <c:pt idx="6">
                  <c:v>465</c:v>
                </c:pt>
                <c:pt idx="7">
                  <c:v>644</c:v>
                </c:pt>
                <c:pt idx="8">
                  <c:v>871</c:v>
                </c:pt>
                <c:pt idx="9">
                  <c:v>1165</c:v>
                </c:pt>
                <c:pt idx="10">
                  <c:v>1275</c:v>
                </c:pt>
                <c:pt idx="11">
                  <c:v>1161</c:v>
                </c:pt>
                <c:pt idx="12">
                  <c:v>864</c:v>
                </c:pt>
                <c:pt idx="13">
                  <c:v>418</c:v>
                </c:pt>
                <c:pt idx="14">
                  <c:v>182</c:v>
                </c:pt>
                <c:pt idx="15">
                  <c:v>78</c:v>
                </c:pt>
                <c:pt idx="16">
                  <c:v>31</c:v>
                </c:pt>
                <c:pt idx="17">
                  <c:v>7</c:v>
                </c:pt>
                <c:pt idx="1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DE-45C9-8018-95DB67CE8C0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992215807"/>
        <c:axId val="992208607"/>
        <c:axId val="0"/>
      </c:bar3DChart>
      <c:catAx>
        <c:axId val="992215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2208607"/>
        <c:crosses val="autoZero"/>
        <c:auto val="1"/>
        <c:lblAlgn val="ctr"/>
        <c:lblOffset val="100"/>
        <c:noMultiLvlLbl val="0"/>
      </c:catAx>
      <c:valAx>
        <c:axId val="992208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22158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50000"/>
      </a:schemeClr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>
          <a:solidFill>
            <a:schemeClr val="bg1">
              <a:lumMod val="95000"/>
            </a:schemeClr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33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209" y="685800"/>
            <a:ext cx="6286832" cy="2206487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IMDB DATABASE ANALYSIS-</a:t>
            </a:r>
            <a:br>
              <a:rPr lang="en-US" b="1" dirty="0">
                <a:solidFill>
                  <a:schemeClr val="tx2"/>
                </a:solidFill>
              </a:rPr>
            </a:br>
            <a:r>
              <a:rPr lang="en-US" sz="3600" b="1" dirty="0">
                <a:solidFill>
                  <a:schemeClr val="tx2"/>
                </a:solidFill>
              </a:rPr>
              <a:t>ADVANCED SQL PROJECT</a:t>
            </a:r>
          </a:p>
        </p:txBody>
      </p:sp>
      <p:pic>
        <p:nvPicPr>
          <p:cNvPr id="5" name="Picture Placeholder 4" descr="City street with motion blur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>
          <a:xfrm>
            <a:off x="6728790" y="0"/>
            <a:ext cx="5463210" cy="6858000"/>
          </a:xfr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2897" y="3637722"/>
            <a:ext cx="3623144" cy="2534478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BY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JOTHEESWARAN.S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01.04.2025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DA&amp;DS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FEB’25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0C1660-D587-C804-0648-942F38873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426" y="2146852"/>
            <a:ext cx="3637722" cy="163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  BASED ANALYSIS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AD0DA5-4109-FE3E-69B9-316CCA497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888" y="3111645"/>
            <a:ext cx="3328223" cy="14765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E1B0DA9-F8E1-7661-D3F3-77DCE2B4302E}"/>
              </a:ext>
            </a:extLst>
          </p:cNvPr>
          <p:cNvSpPr txBox="1"/>
          <p:nvPr/>
        </p:nvSpPr>
        <p:spPr>
          <a:xfrm>
            <a:off x="432164" y="1776903"/>
            <a:ext cx="1116680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The dataset features top five actors, all with a perfect median rating of 10 for their respective movies. Four actors—</a:t>
            </a:r>
            <a:r>
              <a:rPr lang="en-US" sz="2000" b="1" dirty="0">
                <a:solidFill>
                  <a:schemeClr val="tx2"/>
                </a:solidFill>
              </a:rPr>
              <a:t>Savas Barutçu, Cihan Köse, Bekir Behrem, and Ali Kaan Serez</a:t>
            </a:r>
            <a:r>
              <a:rPr lang="en-US" sz="2000" dirty="0">
                <a:solidFill>
                  <a:schemeClr val="tx2"/>
                </a:solidFill>
              </a:rPr>
              <a:t>—are associated with </a:t>
            </a:r>
            <a:r>
              <a:rPr lang="en-US" sz="2000" b="1" i="1" dirty="0">
                <a:solidFill>
                  <a:schemeClr val="tx2"/>
                </a:solidFill>
              </a:rPr>
              <a:t>Alemi Cin 2</a:t>
            </a:r>
            <a:r>
              <a:rPr lang="en-US" sz="2000" dirty="0">
                <a:solidFill>
                  <a:schemeClr val="tx2"/>
                </a:solidFill>
              </a:rPr>
              <a:t>, while </a:t>
            </a:r>
            <a:r>
              <a:rPr lang="en-US" sz="2000" b="1" dirty="0">
                <a:solidFill>
                  <a:schemeClr val="tx2"/>
                </a:solidFill>
              </a:rPr>
              <a:t>Gopi Krishna</a:t>
            </a:r>
            <a:r>
              <a:rPr lang="en-US" sz="2000" dirty="0">
                <a:solidFill>
                  <a:schemeClr val="tx2"/>
                </a:solidFill>
              </a:rPr>
              <a:t> is linked to </a:t>
            </a:r>
            <a:r>
              <a:rPr lang="en-US" sz="2000" b="1" i="1" dirty="0">
                <a:solidFill>
                  <a:schemeClr val="tx2"/>
                </a:solidFill>
              </a:rPr>
              <a:t>Runam</a:t>
            </a:r>
            <a:r>
              <a:rPr lang="en-US" sz="2000" b="1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E9918-600F-A64C-337B-06D642D5331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55589"/>
            <a:ext cx="9601200" cy="609116"/>
          </a:xfrm>
        </p:spPr>
        <p:txBody>
          <a:bodyPr/>
          <a:lstStyle/>
          <a:p>
            <a:r>
              <a:rPr lang="en-IN" dirty="0">
                <a:solidFill>
                  <a:schemeClr val="bg2"/>
                </a:solidFill>
              </a:rPr>
              <a:t>QUERIES AND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82B62-1026-40CF-E981-5CDE98DB6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67" y="1115793"/>
            <a:ext cx="5128564" cy="23506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159DA3-E41F-8ACF-86EE-75B75DF44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15792"/>
            <a:ext cx="5287591" cy="23506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76710E-D22D-E78A-1205-D7A1D760E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30" y="3717542"/>
            <a:ext cx="5257801" cy="27856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1D5C6C-DB58-80F3-1CE6-D4C57B422F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65220"/>
            <a:ext cx="5287591" cy="280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5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AB02-B9EE-4633-DC70-705CC2B0E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EB4615-42F7-C0AF-DBD4-3DB77EE8F2F2}"/>
              </a:ext>
            </a:extLst>
          </p:cNvPr>
          <p:cNvSpPr txBox="1"/>
          <p:nvPr/>
        </p:nvSpPr>
        <p:spPr>
          <a:xfrm>
            <a:off x="1182757" y="1729409"/>
            <a:ext cx="983973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/>
                </a:solidFill>
              </a:rPr>
              <a:t>Movie releases peak in </a:t>
            </a:r>
            <a:r>
              <a:rPr lang="en-IN" sz="2000" b="1" dirty="0">
                <a:solidFill>
                  <a:schemeClr val="tx2"/>
                </a:solidFill>
              </a:rPr>
              <a:t>first and third quarters </a:t>
            </a:r>
            <a:r>
              <a:rPr lang="en-IN" sz="2000" dirty="0">
                <a:solidFill>
                  <a:schemeClr val="tx2"/>
                </a:solidFill>
              </a:rPr>
              <a:t>especially in March, September, and October.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2"/>
                </a:solidFill>
              </a:rPr>
              <a:t>2017 </a:t>
            </a:r>
            <a:r>
              <a:rPr lang="en-IN" sz="2000" dirty="0">
                <a:solidFill>
                  <a:schemeClr val="tx2"/>
                </a:solidFill>
              </a:rPr>
              <a:t>had the highest movie count, while </a:t>
            </a:r>
            <a:r>
              <a:rPr lang="en-IN" sz="2000" b="1" dirty="0">
                <a:solidFill>
                  <a:schemeClr val="tx2"/>
                </a:solidFill>
              </a:rPr>
              <a:t>2019</a:t>
            </a:r>
            <a:r>
              <a:rPr lang="en-IN" sz="2000" dirty="0">
                <a:solidFill>
                  <a:schemeClr val="tx2"/>
                </a:solidFill>
              </a:rPr>
              <a:t> had the least.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2"/>
                </a:solidFill>
              </a:rPr>
              <a:t>Drama</a:t>
            </a:r>
            <a:r>
              <a:rPr lang="en-IN" sz="2000" dirty="0">
                <a:solidFill>
                  <a:schemeClr val="tx2"/>
                </a:solidFill>
              </a:rPr>
              <a:t> is the most dominant genre, providing opportunities for directors.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/>
                </a:solidFill>
              </a:rPr>
              <a:t>Movie production is declining yearly.</a:t>
            </a:r>
          </a:p>
          <a:p>
            <a:endParaRPr lang="en-IN" sz="20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2"/>
                </a:solidFill>
              </a:rPr>
              <a:t>English</a:t>
            </a:r>
            <a:r>
              <a:rPr lang="en-IN" sz="2000" dirty="0">
                <a:solidFill>
                  <a:schemeClr val="tx2"/>
                </a:solidFill>
              </a:rPr>
              <a:t> is the most common language that used across world,On other hand </a:t>
            </a:r>
            <a:r>
              <a:rPr lang="en-IN" sz="2000" b="1" dirty="0">
                <a:solidFill>
                  <a:schemeClr val="tx2"/>
                </a:solidFill>
              </a:rPr>
              <a:t>USA</a:t>
            </a:r>
            <a:r>
              <a:rPr lang="en-IN" sz="2000" dirty="0">
                <a:solidFill>
                  <a:schemeClr val="tx2"/>
                </a:solidFill>
              </a:rPr>
              <a:t> holds the record of highest movie released country.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/>
                </a:solidFill>
              </a:rPr>
              <a:t>More audience engagement is needed through </a:t>
            </a:r>
            <a:r>
              <a:rPr lang="en-IN" sz="2000" b="1" dirty="0">
                <a:solidFill>
                  <a:schemeClr val="tx2"/>
                </a:solidFill>
              </a:rPr>
              <a:t>ratings,votes</a:t>
            </a:r>
            <a:r>
              <a:rPr lang="en-IN" sz="2000" dirty="0">
                <a:solidFill>
                  <a:schemeClr val="tx2"/>
                </a:solidFill>
              </a:rPr>
              <a:t> and </a:t>
            </a:r>
            <a:r>
              <a:rPr lang="en-IN" sz="2000" b="1" dirty="0">
                <a:solidFill>
                  <a:schemeClr val="tx2"/>
                </a:solidFill>
              </a:rPr>
              <a:t>grouping all genres</a:t>
            </a:r>
            <a:r>
              <a:rPr lang="en-IN" sz="2000" dirty="0">
                <a:solidFill>
                  <a:schemeClr val="tx2"/>
                </a:solidFill>
              </a:rPr>
              <a:t> together in a single title.</a:t>
            </a:r>
          </a:p>
        </p:txBody>
      </p:sp>
    </p:spTree>
    <p:extLst>
      <p:ext uri="{BB962C8B-B14F-4D97-AF65-F5344CB8AC3E}">
        <p14:creationId xmlns:p14="http://schemas.microsoft.com/office/powerpoint/2010/main" val="292962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30846-4FED-F4FA-329D-61439C5F48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2427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747" y="1918252"/>
            <a:ext cx="11598965" cy="468461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The dataset provided is a simplified version of the IMDb database, structured to capture essential information about movies, their genres, actors, directors, ratings, and more.</a:t>
            </a:r>
          </a:p>
          <a:p>
            <a:pPr marL="0" indent="0">
              <a:buNone/>
            </a:pPr>
            <a:r>
              <a:rPr lang="en-US" sz="2000" b="1" u="sng" dirty="0">
                <a:solidFill>
                  <a:schemeClr val="tx2"/>
                </a:solidFill>
              </a:rPr>
              <a:t>AVAILABLE INFORMATION</a:t>
            </a:r>
            <a:r>
              <a:rPr lang="en-US" sz="2000" b="1" dirty="0">
                <a:solidFill>
                  <a:schemeClr val="tx2"/>
                </a:solidFill>
              </a:rPr>
              <a:t>(</a:t>
            </a:r>
            <a:r>
              <a:rPr lang="en-US" sz="2000" b="1" u="sng" dirty="0">
                <a:solidFill>
                  <a:schemeClr val="tx2"/>
                </a:solidFill>
              </a:rPr>
              <a:t>SIX TABLES</a:t>
            </a:r>
            <a:r>
              <a:rPr lang="en-US" sz="2000" b="1" dirty="0">
                <a:solidFill>
                  <a:schemeClr val="tx2"/>
                </a:solidFill>
              </a:rPr>
              <a:t>):</a:t>
            </a:r>
          </a:p>
          <a:p>
            <a:r>
              <a:rPr lang="en-US" sz="2000" dirty="0">
                <a:solidFill>
                  <a:schemeClr val="tx2"/>
                </a:solidFill>
              </a:rPr>
              <a:t>Movie: (7997 records) </a:t>
            </a:r>
          </a:p>
          <a:p>
            <a:r>
              <a:rPr lang="en-US" sz="2000" dirty="0">
                <a:solidFill>
                  <a:schemeClr val="tx2"/>
                </a:solidFill>
              </a:rPr>
              <a:t>Genre: (14662 records)</a:t>
            </a:r>
          </a:p>
          <a:p>
            <a:r>
              <a:rPr lang="en-US" sz="2000" dirty="0">
                <a:solidFill>
                  <a:schemeClr val="tx2"/>
                </a:solidFill>
              </a:rPr>
              <a:t>Director Mapping: (3867 records)</a:t>
            </a:r>
          </a:p>
          <a:p>
            <a:r>
              <a:rPr lang="en-US" sz="2000" dirty="0">
                <a:solidFill>
                  <a:schemeClr val="tx2"/>
                </a:solidFill>
              </a:rPr>
              <a:t>Role Mapping: (151615 records)</a:t>
            </a:r>
          </a:p>
          <a:p>
            <a:r>
              <a:rPr lang="en-US" sz="2000" dirty="0">
                <a:solidFill>
                  <a:schemeClr val="tx2"/>
                </a:solidFill>
              </a:rPr>
              <a:t>Names :(25735 records)</a:t>
            </a:r>
          </a:p>
          <a:p>
            <a:r>
              <a:rPr lang="en-US" sz="2000" dirty="0">
                <a:solidFill>
                  <a:schemeClr val="tx2"/>
                </a:solidFill>
              </a:rPr>
              <a:t>Ratings: (7997 records) 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ACFFF-14AC-B03D-78EE-37B40B3AC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609" y="2087217"/>
            <a:ext cx="11628782" cy="451564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u="sng" dirty="0">
                <a:solidFill>
                  <a:schemeClr val="tx2"/>
                </a:solidFill>
              </a:rPr>
              <a:t>Movie</a:t>
            </a:r>
            <a:r>
              <a:rPr lang="en-US" sz="2000" dirty="0">
                <a:solidFill>
                  <a:schemeClr val="tx2"/>
                </a:solidFill>
              </a:rPr>
              <a:t>: Contains basic information about each movie, including title, release year, duration, country, income, languages, and production companies. (</a:t>
            </a:r>
            <a:r>
              <a:rPr lang="en-US" sz="2000" b="1" dirty="0">
                <a:solidFill>
                  <a:schemeClr val="tx2"/>
                </a:solidFill>
              </a:rPr>
              <a:t>7997 movies</a:t>
            </a:r>
            <a:r>
              <a:rPr lang="en-US" sz="2000" dirty="0">
                <a:solidFill>
                  <a:schemeClr val="tx2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u="sng" dirty="0">
                <a:solidFill>
                  <a:schemeClr val="tx2"/>
                </a:solidFill>
              </a:rPr>
              <a:t>Genre</a:t>
            </a:r>
            <a:r>
              <a:rPr lang="en-US" sz="2000" dirty="0">
                <a:solidFill>
                  <a:schemeClr val="tx2"/>
                </a:solidFill>
              </a:rPr>
              <a:t>: Describes the genres associated with each movie.(</a:t>
            </a:r>
            <a:r>
              <a:rPr lang="en-US" sz="2000" b="1" dirty="0">
                <a:solidFill>
                  <a:schemeClr val="tx2"/>
                </a:solidFill>
              </a:rPr>
              <a:t>12 genres</a:t>
            </a:r>
            <a:r>
              <a:rPr lang="en-US" sz="2000" dirty="0">
                <a:solidFill>
                  <a:schemeClr val="tx2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u="sng" dirty="0">
                <a:solidFill>
                  <a:schemeClr val="tx2"/>
                </a:solidFill>
              </a:rPr>
              <a:t>Director Mapping</a:t>
            </a:r>
            <a:r>
              <a:rPr lang="en-US" sz="2000" dirty="0">
                <a:solidFill>
                  <a:schemeClr val="tx2"/>
                </a:solidFill>
              </a:rPr>
              <a:t>: Maps movies to their directors.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u="sng" dirty="0">
                <a:solidFill>
                  <a:schemeClr val="tx2"/>
                </a:solidFill>
              </a:rPr>
              <a:t>Role Mapping</a:t>
            </a:r>
            <a:r>
              <a:rPr lang="en-US" sz="2000" dirty="0">
                <a:solidFill>
                  <a:schemeClr val="tx2"/>
                </a:solidFill>
              </a:rPr>
              <a:t>: Maps actors/actresses to movies and specifies the role category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u="sng" dirty="0">
                <a:solidFill>
                  <a:schemeClr val="tx2"/>
                </a:solidFill>
              </a:rPr>
              <a:t>Names</a:t>
            </a:r>
            <a:r>
              <a:rPr lang="en-US" sz="2000" dirty="0">
                <a:solidFill>
                  <a:schemeClr val="tx2"/>
                </a:solidFill>
              </a:rPr>
              <a:t>: Stores information about people including their birthdates, heights, and known movies.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u="sng" dirty="0">
                <a:solidFill>
                  <a:schemeClr val="tx2"/>
                </a:solidFill>
              </a:rPr>
              <a:t>Ratings</a:t>
            </a:r>
            <a:r>
              <a:rPr lang="en-US" sz="2000" dirty="0">
                <a:solidFill>
                  <a:schemeClr val="tx2"/>
                </a:solidFill>
              </a:rPr>
              <a:t>: Contains ratings information for movies, including the average rating, total votes, and median rating</a:t>
            </a:r>
            <a:endParaRPr lang="en-IN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2047460"/>
            <a:ext cx="9601200" cy="412473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u="sng" dirty="0">
                <a:solidFill>
                  <a:schemeClr val="tx2"/>
                </a:solidFill>
              </a:rPr>
              <a:t>Joins: </a:t>
            </a:r>
            <a:r>
              <a:rPr lang="en-US" sz="2000" dirty="0">
                <a:solidFill>
                  <a:schemeClr val="tx2"/>
                </a:solidFill>
              </a:rPr>
              <a:t>Combine data from multiple tables.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u="sng" dirty="0">
                <a:solidFill>
                  <a:schemeClr val="tx2"/>
                </a:solidFill>
              </a:rPr>
              <a:t>Aggregation: </a:t>
            </a:r>
            <a:r>
              <a:rPr lang="en-US" sz="2000" dirty="0">
                <a:solidFill>
                  <a:schemeClr val="tx2"/>
                </a:solidFill>
              </a:rPr>
              <a:t>Calculate summary statistics (e.g., averages, totals).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u="sng" dirty="0">
                <a:solidFill>
                  <a:schemeClr val="tx2"/>
                </a:solidFill>
              </a:rPr>
              <a:t>Filtering: </a:t>
            </a:r>
            <a:r>
              <a:rPr lang="en-US" sz="2000" dirty="0">
                <a:solidFill>
                  <a:schemeClr val="tx2"/>
                </a:solidFill>
              </a:rPr>
              <a:t>Narrow down data to specific subsets.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u="sng" dirty="0">
                <a:solidFill>
                  <a:schemeClr val="tx2"/>
                </a:solidFill>
              </a:rPr>
              <a:t>Grouping: </a:t>
            </a:r>
            <a:r>
              <a:rPr lang="en-US" sz="2000" dirty="0">
                <a:solidFill>
                  <a:schemeClr val="tx2"/>
                </a:solidFill>
              </a:rPr>
              <a:t>Categorize data into groups.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u="sng" dirty="0">
                <a:solidFill>
                  <a:schemeClr val="tx2"/>
                </a:solidFill>
              </a:rPr>
              <a:t>Ranking: </a:t>
            </a:r>
            <a:r>
              <a:rPr lang="en-US" sz="2000" dirty="0">
                <a:solidFill>
                  <a:schemeClr val="tx2"/>
                </a:solidFill>
              </a:rPr>
              <a:t>Rank data based on specific criteria.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u="sng" dirty="0">
                <a:solidFill>
                  <a:schemeClr val="tx2"/>
                </a:solidFill>
              </a:rPr>
              <a:t>Sorting: </a:t>
            </a:r>
            <a:r>
              <a:rPr lang="en-US" sz="2000" dirty="0">
                <a:solidFill>
                  <a:schemeClr val="tx2"/>
                </a:solidFill>
              </a:rPr>
              <a:t>Arrange data in ascending or descending order.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u="sng" dirty="0">
                <a:solidFill>
                  <a:schemeClr val="tx2"/>
                </a:solidFill>
              </a:rPr>
              <a:t>Sub-Query</a:t>
            </a:r>
            <a:r>
              <a:rPr lang="en-US" sz="2000" dirty="0">
                <a:solidFill>
                  <a:schemeClr val="tx2"/>
                </a:solidFill>
              </a:rPr>
              <a:t>: Use a query within another query to retrieve specific data.</a:t>
            </a:r>
          </a:p>
        </p:txBody>
      </p:sp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OVER TIME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E9C901-77C4-86EB-B93F-3BC1CAD65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571" y="4611757"/>
            <a:ext cx="4710220" cy="14908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03E532-AC5E-F674-9455-AD7578946699}"/>
              </a:ext>
            </a:extLst>
          </p:cNvPr>
          <p:cNvSpPr txBox="1"/>
          <p:nvPr/>
        </p:nvSpPr>
        <p:spPr>
          <a:xfrm>
            <a:off x="745435" y="1959473"/>
            <a:ext cx="1088334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u="sng" dirty="0">
                <a:solidFill>
                  <a:schemeClr val="tx2"/>
                </a:solidFill>
              </a:rPr>
              <a:t>OVER A YEAR</a:t>
            </a:r>
          </a:p>
          <a:p>
            <a:endParaRPr lang="en-IN" sz="2000" b="1" u="sng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/>
                </a:solidFill>
              </a:rPr>
              <a:t>2017: </a:t>
            </a:r>
            <a:r>
              <a:rPr lang="en-IN" sz="2000" b="1" dirty="0">
                <a:solidFill>
                  <a:schemeClr val="tx2"/>
                </a:solidFill>
              </a:rPr>
              <a:t>3,052</a:t>
            </a:r>
            <a:r>
              <a:rPr lang="en-IN" sz="2000" dirty="0">
                <a:solidFill>
                  <a:schemeClr val="tx2"/>
                </a:solidFill>
              </a:rPr>
              <a:t> movies released (peak)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/>
                </a:solidFill>
              </a:rPr>
              <a:t>2018: </a:t>
            </a:r>
            <a:r>
              <a:rPr lang="en-IN" sz="2000" b="1" dirty="0">
                <a:solidFill>
                  <a:schemeClr val="tx2"/>
                </a:solidFill>
              </a:rPr>
              <a:t>2,944</a:t>
            </a:r>
            <a:r>
              <a:rPr lang="en-IN" sz="2000" dirty="0">
                <a:solidFill>
                  <a:schemeClr val="tx2"/>
                </a:solidFill>
              </a:rPr>
              <a:t> movies released (</a:t>
            </a:r>
            <a:r>
              <a:rPr lang="en-IN" sz="2000" b="1" dirty="0">
                <a:solidFill>
                  <a:schemeClr val="tx2"/>
                </a:solidFill>
              </a:rPr>
              <a:t>3% decrease</a:t>
            </a:r>
            <a:r>
              <a:rPr lang="en-IN" sz="2000" dirty="0">
                <a:solidFill>
                  <a:schemeClr val="tx2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/>
                </a:solidFill>
              </a:rPr>
              <a:t>2019: </a:t>
            </a:r>
            <a:r>
              <a:rPr lang="en-IN" sz="2000" b="1" dirty="0">
                <a:solidFill>
                  <a:schemeClr val="tx2"/>
                </a:solidFill>
              </a:rPr>
              <a:t>2,001</a:t>
            </a:r>
            <a:r>
              <a:rPr lang="en-IN" sz="2000" dirty="0">
                <a:solidFill>
                  <a:schemeClr val="tx2"/>
                </a:solidFill>
              </a:rPr>
              <a:t> movies released (</a:t>
            </a:r>
            <a:r>
              <a:rPr lang="en-IN" sz="2000" b="1" dirty="0">
                <a:solidFill>
                  <a:schemeClr val="tx2"/>
                </a:solidFill>
              </a:rPr>
              <a:t>32% decrease </a:t>
            </a:r>
            <a:r>
              <a:rPr lang="en-IN" sz="2000" dirty="0">
                <a:solidFill>
                  <a:schemeClr val="tx2"/>
                </a:solidFill>
              </a:rPr>
              <a:t>from 2018</a:t>
            </a:r>
            <a:r>
              <a:rPr lang="en-IN" sz="2000" b="1" dirty="0">
                <a:solidFill>
                  <a:schemeClr val="tx2"/>
                </a:solidFill>
              </a:rPr>
              <a:t>, 34% decrease </a:t>
            </a:r>
            <a:r>
              <a:rPr lang="en-IN" sz="2000" dirty="0">
                <a:solidFill>
                  <a:schemeClr val="tx2"/>
                </a:solidFill>
              </a:rPr>
              <a:t>from 2017)</a:t>
            </a:r>
          </a:p>
          <a:p>
            <a:endParaRPr lang="en-IN" sz="2000" dirty="0">
              <a:solidFill>
                <a:schemeClr val="tx2"/>
              </a:solidFill>
            </a:endParaRPr>
          </a:p>
          <a:p>
            <a:r>
              <a:rPr lang="en-IN" sz="2000" dirty="0">
                <a:solidFill>
                  <a:schemeClr val="tx2"/>
                </a:solidFill>
              </a:rPr>
              <a:t>This downward trend suggests a significant reduction in movie production or release over the three-year period.</a:t>
            </a:r>
          </a:p>
        </p:txBody>
      </p:sp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88234" y="255588"/>
            <a:ext cx="9312965" cy="1036637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chemeClr val="tx2"/>
                </a:solidFill>
              </a:rPr>
              <a:t>OVER A MONTH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D27DDA1-2610-3727-3635-E3F2F181A4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2985222"/>
              </p:ext>
            </p:extLst>
          </p:nvPr>
        </p:nvGraphicFramePr>
        <p:xfrm>
          <a:off x="652670" y="1709530"/>
          <a:ext cx="5817704" cy="2872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371DCA0-BC64-BCCA-48A9-EBC469BA3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267" y="1709530"/>
            <a:ext cx="4739723" cy="28724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9EDAAF-C1C7-F146-EA45-C8FF358E4058}"/>
              </a:ext>
            </a:extLst>
          </p:cNvPr>
          <p:cNvSpPr txBox="1"/>
          <p:nvPr/>
        </p:nvSpPr>
        <p:spPr>
          <a:xfrm>
            <a:off x="745434" y="4848086"/>
            <a:ext cx="1101255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The data shows that </a:t>
            </a:r>
            <a:r>
              <a:rPr lang="en-US" sz="2000" b="1" dirty="0">
                <a:solidFill>
                  <a:schemeClr val="tx2"/>
                </a:solidFill>
              </a:rPr>
              <a:t>March</a:t>
            </a:r>
            <a:r>
              <a:rPr lang="en-US" sz="2000" dirty="0">
                <a:solidFill>
                  <a:schemeClr val="tx2"/>
                </a:solidFill>
              </a:rPr>
              <a:t> sees the highest number of movie releases (</a:t>
            </a:r>
            <a:r>
              <a:rPr lang="en-US" sz="2000" b="1" dirty="0">
                <a:solidFill>
                  <a:schemeClr val="tx2"/>
                </a:solidFill>
              </a:rPr>
              <a:t>824</a:t>
            </a:r>
            <a:r>
              <a:rPr lang="en-US" sz="2000" dirty="0">
                <a:solidFill>
                  <a:schemeClr val="tx2"/>
                </a:solidFill>
              </a:rPr>
              <a:t>), followed closely by </a:t>
            </a:r>
            <a:r>
              <a:rPr lang="en-US" sz="2000" b="1" dirty="0">
                <a:solidFill>
                  <a:schemeClr val="tx2"/>
                </a:solidFill>
              </a:rPr>
              <a:t>September (809) </a:t>
            </a:r>
            <a:r>
              <a:rPr lang="en-US" sz="2000" dirty="0">
                <a:solidFill>
                  <a:schemeClr val="tx2"/>
                </a:solidFill>
              </a:rPr>
              <a:t>and </a:t>
            </a:r>
            <a:r>
              <a:rPr lang="en-US" sz="2000" b="1" dirty="0">
                <a:solidFill>
                  <a:schemeClr val="tx2"/>
                </a:solidFill>
              </a:rPr>
              <a:t>January (804). </a:t>
            </a:r>
            <a:r>
              <a:rPr lang="en-US" sz="2000" dirty="0">
                <a:solidFill>
                  <a:schemeClr val="tx2"/>
                </a:solidFill>
              </a:rPr>
              <a:t>Mid-year months like June and July have fewer releases, with </a:t>
            </a:r>
            <a:r>
              <a:rPr lang="en-US" sz="2000" b="1" dirty="0">
                <a:solidFill>
                  <a:schemeClr val="tx2"/>
                </a:solidFill>
              </a:rPr>
              <a:t>December</a:t>
            </a:r>
            <a:r>
              <a:rPr lang="en-US" sz="2000" dirty="0">
                <a:solidFill>
                  <a:schemeClr val="tx2"/>
                </a:solidFill>
              </a:rPr>
              <a:t> having the least at </a:t>
            </a:r>
            <a:r>
              <a:rPr lang="en-US" sz="2000" b="1" dirty="0">
                <a:solidFill>
                  <a:schemeClr val="tx2"/>
                </a:solidFill>
              </a:rPr>
              <a:t>438. </a:t>
            </a:r>
            <a:r>
              <a:rPr lang="en-US" sz="2000" dirty="0">
                <a:solidFill>
                  <a:schemeClr val="tx2"/>
                </a:solidFill>
              </a:rPr>
              <a:t>This suggests that the first and last quarters are peak times for movie launches.</a:t>
            </a:r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GENRE-BASED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59A9F-D48A-B9A6-BE26-6E6114843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154" y="1908313"/>
            <a:ext cx="3183477" cy="14027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EEE72C-4935-3D70-2A4A-029F310DA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154" y="3546937"/>
            <a:ext cx="3183477" cy="1314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80DA5E-9ACE-A0C2-66CC-A8E8CBB4C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2153" y="5146722"/>
            <a:ext cx="3183477" cy="13146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BF03F2-586A-8197-90C5-02FADD770F14}"/>
              </a:ext>
            </a:extLst>
          </p:cNvPr>
          <p:cNvSpPr txBox="1"/>
          <p:nvPr/>
        </p:nvSpPr>
        <p:spPr>
          <a:xfrm>
            <a:off x="276369" y="2172927"/>
            <a:ext cx="831471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Drama</a:t>
            </a:r>
            <a:r>
              <a:rPr lang="en-US" sz="2000" dirty="0">
                <a:solidFill>
                  <a:schemeClr val="tx2"/>
                </a:solidFill>
              </a:rPr>
              <a:t> tops the chart with </a:t>
            </a:r>
            <a:r>
              <a:rPr lang="en-US" sz="2000" b="1" dirty="0">
                <a:solidFill>
                  <a:schemeClr val="tx2"/>
                </a:solidFill>
              </a:rPr>
              <a:t>4285 movies</a:t>
            </a:r>
            <a:r>
              <a:rPr lang="en-US" sz="2000" dirty="0">
                <a:solidFill>
                  <a:schemeClr val="tx2"/>
                </a:solidFill>
              </a:rPr>
              <a:t>, followed by </a:t>
            </a:r>
            <a:r>
              <a:rPr lang="en-US" sz="2000" b="1" dirty="0">
                <a:solidFill>
                  <a:schemeClr val="tx2"/>
                </a:solidFill>
              </a:rPr>
              <a:t>Comedy (2412) </a:t>
            </a:r>
            <a:r>
              <a:rPr lang="en-US" sz="2000" dirty="0">
                <a:solidFill>
                  <a:schemeClr val="tx2"/>
                </a:solidFill>
              </a:rPr>
              <a:t>and </a:t>
            </a:r>
            <a:r>
              <a:rPr lang="en-US" sz="2000" b="1" dirty="0">
                <a:solidFill>
                  <a:schemeClr val="tx2"/>
                </a:solidFill>
              </a:rPr>
              <a:t>Thriller (1484)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r>
              <a:rPr lang="en-US" sz="2000" b="1" dirty="0">
                <a:solidFill>
                  <a:schemeClr val="tx2"/>
                </a:solidFill>
              </a:rPr>
              <a:t>Action (1289)</a:t>
            </a:r>
            <a:r>
              <a:rPr lang="en-US" sz="2000" dirty="0">
                <a:solidFill>
                  <a:schemeClr val="tx2"/>
                </a:solidFill>
              </a:rPr>
              <a:t> and </a:t>
            </a:r>
            <a:r>
              <a:rPr lang="en-US" sz="2000" b="1" dirty="0">
                <a:solidFill>
                  <a:schemeClr val="tx2"/>
                </a:solidFill>
              </a:rPr>
              <a:t>Horror (1208) </a:t>
            </a:r>
            <a:r>
              <a:rPr lang="en-US" sz="2000" dirty="0">
                <a:solidFill>
                  <a:schemeClr val="tx2"/>
                </a:solidFill>
              </a:rPr>
              <a:t>complete the list, showing strong but comparatively lower appeal.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Action</a:t>
            </a:r>
            <a:r>
              <a:rPr lang="en-US" sz="2000" dirty="0">
                <a:solidFill>
                  <a:schemeClr val="tx2"/>
                </a:solidFill>
              </a:rPr>
              <a:t> movies have the highest average duration at </a:t>
            </a:r>
            <a:r>
              <a:rPr lang="en-US" sz="2000" b="1" dirty="0">
                <a:solidFill>
                  <a:schemeClr val="tx2"/>
                </a:solidFill>
              </a:rPr>
              <a:t>(112.88) minutes</a:t>
            </a:r>
            <a:r>
              <a:rPr lang="en-US" sz="2000" dirty="0">
                <a:solidFill>
                  <a:schemeClr val="tx2"/>
                </a:solidFill>
              </a:rPr>
              <a:t>, followed by </a:t>
            </a:r>
            <a:r>
              <a:rPr lang="en-US" sz="2000" b="1" dirty="0">
                <a:solidFill>
                  <a:schemeClr val="tx2"/>
                </a:solidFill>
              </a:rPr>
              <a:t>Romance (109.53) </a:t>
            </a:r>
            <a:r>
              <a:rPr lang="en-US" sz="2000" dirty="0">
                <a:solidFill>
                  <a:schemeClr val="tx2"/>
                </a:solidFill>
              </a:rPr>
              <a:t>and </a:t>
            </a:r>
            <a:r>
              <a:rPr lang="en-US" sz="2000" b="1" dirty="0">
                <a:solidFill>
                  <a:schemeClr val="tx2"/>
                </a:solidFill>
              </a:rPr>
              <a:t>Crime (107.05). Drama</a:t>
            </a:r>
            <a:r>
              <a:rPr lang="en-US" sz="2000" dirty="0">
                <a:solidFill>
                  <a:schemeClr val="tx2"/>
                </a:solidFill>
              </a:rPr>
              <a:t> and </a:t>
            </a:r>
            <a:r>
              <a:rPr lang="en-US" sz="2000" b="1" dirty="0">
                <a:solidFill>
                  <a:schemeClr val="tx2"/>
                </a:solidFill>
              </a:rPr>
              <a:t>Fantasy</a:t>
            </a:r>
            <a:r>
              <a:rPr lang="en-US" sz="2000" dirty="0">
                <a:solidFill>
                  <a:schemeClr val="tx2"/>
                </a:solidFill>
              </a:rPr>
              <a:t> are slightly shorter.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"</a:t>
            </a:r>
            <a:r>
              <a:rPr lang="en-US" sz="2000" b="1" dirty="0">
                <a:solidFill>
                  <a:schemeClr val="tx2"/>
                </a:solidFill>
              </a:rPr>
              <a:t>Avengers: Infinity War</a:t>
            </a:r>
            <a:r>
              <a:rPr lang="en-US" sz="2000" dirty="0">
                <a:solidFill>
                  <a:schemeClr val="tx2"/>
                </a:solidFill>
              </a:rPr>
              <a:t>" leads with </a:t>
            </a:r>
            <a:r>
              <a:rPr lang="en-US" sz="2000" b="1" dirty="0">
                <a:solidFill>
                  <a:schemeClr val="tx2"/>
                </a:solidFill>
              </a:rPr>
              <a:t>725,138 votes </a:t>
            </a:r>
            <a:r>
              <a:rPr lang="en-US" sz="2000" dirty="0">
                <a:solidFill>
                  <a:schemeClr val="tx2"/>
                </a:solidFill>
              </a:rPr>
              <a:t>across Action, Adventure, and Sci-Fi genres, while "</a:t>
            </a:r>
            <a:r>
              <a:rPr lang="en-US" sz="2000" b="1" dirty="0">
                <a:solidFill>
                  <a:schemeClr val="tx2"/>
                </a:solidFill>
              </a:rPr>
              <a:t>Avengers: Endgame</a:t>
            </a:r>
            <a:r>
              <a:rPr lang="en-US" sz="2000" dirty="0">
                <a:solidFill>
                  <a:schemeClr val="tx2"/>
                </a:solidFill>
              </a:rPr>
              <a:t>" follows with </a:t>
            </a:r>
            <a:r>
              <a:rPr lang="en-US" sz="2000" b="1" dirty="0">
                <a:solidFill>
                  <a:schemeClr val="tx2"/>
                </a:solidFill>
              </a:rPr>
              <a:t>602,792 votes</a:t>
            </a:r>
            <a:r>
              <a:rPr lang="en-US" sz="2000" dirty="0">
                <a:solidFill>
                  <a:schemeClr val="tx2"/>
                </a:solidFill>
              </a:rPr>
              <a:t> in Action and Adventure.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MOVIES BASED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81D185-0276-27AF-562D-EE3ED6404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8037" y="3289854"/>
            <a:ext cx="3262767" cy="133368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46090D-C2AD-21EC-B845-0618F011B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037" y="1850457"/>
            <a:ext cx="3262767" cy="1228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CB1664-9269-8879-2A98-0B5EE2A88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8036" y="4911296"/>
            <a:ext cx="3262767" cy="12098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4CE1F5-BB95-3A94-83E0-9753F829AD73}"/>
              </a:ext>
            </a:extLst>
          </p:cNvPr>
          <p:cNvSpPr txBox="1"/>
          <p:nvPr/>
        </p:nvSpPr>
        <p:spPr>
          <a:xfrm>
            <a:off x="467139" y="1621857"/>
            <a:ext cx="8229600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We can see that the movie </a:t>
            </a:r>
            <a:r>
              <a:rPr lang="en-US" sz="2000" b="1" i="1" dirty="0">
                <a:solidFill>
                  <a:schemeClr val="tx2"/>
                </a:solidFill>
              </a:rPr>
              <a:t>Kirket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has the highest average rating of </a:t>
            </a:r>
            <a:r>
              <a:rPr lang="en-US" sz="2000" b="1" dirty="0">
                <a:solidFill>
                  <a:schemeClr val="tx2"/>
                </a:solidFill>
              </a:rPr>
              <a:t>10. </a:t>
            </a:r>
            <a:r>
              <a:rPr lang="en-US" sz="2000" dirty="0">
                <a:solidFill>
                  <a:schemeClr val="tx2"/>
                </a:solidFill>
              </a:rPr>
              <a:t>closely followed by </a:t>
            </a:r>
            <a:r>
              <a:rPr lang="en-US" sz="2000" b="1" i="1" dirty="0">
                <a:solidFill>
                  <a:schemeClr val="tx2"/>
                </a:solidFill>
              </a:rPr>
              <a:t>Love in Kilnerry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with an equally impressive rating of </a:t>
            </a:r>
            <a:r>
              <a:rPr lang="en-US" sz="2000" b="1" dirty="0">
                <a:solidFill>
                  <a:schemeClr val="tx2"/>
                </a:solidFill>
              </a:rPr>
              <a:t>10. </a:t>
            </a:r>
            <a:r>
              <a:rPr lang="en-US" sz="2000" b="1" i="1" dirty="0">
                <a:solidFill>
                  <a:schemeClr val="tx2"/>
                </a:solidFill>
              </a:rPr>
              <a:t>Gini Helida</a:t>
            </a:r>
            <a:r>
              <a:rPr lang="en-US" sz="2000" b="1" dirty="0">
                <a:solidFill>
                  <a:schemeClr val="tx2"/>
                </a:solidFill>
              </a:rPr>
              <a:t> kathe </a:t>
            </a:r>
            <a:r>
              <a:rPr lang="en-US" sz="2000" dirty="0">
                <a:solidFill>
                  <a:schemeClr val="tx2"/>
                </a:solidFill>
              </a:rPr>
              <a:t>are trailed by with </a:t>
            </a:r>
            <a:r>
              <a:rPr lang="en-US" sz="2000" b="1" dirty="0">
                <a:solidFill>
                  <a:schemeClr val="tx2"/>
                </a:solidFill>
              </a:rPr>
              <a:t>9.8</a:t>
            </a:r>
            <a:r>
              <a:rPr lang="en-US" sz="2000" dirty="0">
                <a:solidFill>
                  <a:schemeClr val="tx2"/>
                </a:solidFill>
              </a:rPr>
              <a:t> and </a:t>
            </a:r>
            <a:r>
              <a:rPr lang="en-US" sz="2000" b="1" i="1" dirty="0">
                <a:solidFill>
                  <a:schemeClr val="tx2"/>
                </a:solidFill>
              </a:rPr>
              <a:t>Runam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with </a:t>
            </a:r>
            <a:r>
              <a:rPr lang="en-US" sz="2000" b="1" dirty="0">
                <a:solidFill>
                  <a:schemeClr val="tx2"/>
                </a:solidFill>
              </a:rPr>
              <a:t>9.7.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The dataset lists movies with worldwide gross income in INR and USD. Indian films have higher earnings, with </a:t>
            </a:r>
            <a:r>
              <a:rPr lang="en-US" sz="2000" b="1" dirty="0">
                <a:solidFill>
                  <a:schemeClr val="tx2"/>
                </a:solidFill>
              </a:rPr>
              <a:t>"The Villain"</a:t>
            </a:r>
            <a:r>
              <a:rPr lang="en-US" sz="2000" dirty="0">
                <a:solidFill>
                  <a:schemeClr val="tx2"/>
                </a:solidFill>
              </a:rPr>
              <a:t> leading at </a:t>
            </a:r>
            <a:r>
              <a:rPr lang="en-US" sz="2000" b="1" dirty="0">
                <a:solidFill>
                  <a:schemeClr val="tx2"/>
                </a:solidFill>
              </a:rPr>
              <a:t>INR 1,300,000,000,</a:t>
            </a:r>
            <a:r>
              <a:rPr lang="en-US" sz="2000" dirty="0">
                <a:solidFill>
                  <a:schemeClr val="tx2"/>
                </a:solidFill>
              </a:rPr>
              <a:t> while </a:t>
            </a:r>
            <a:r>
              <a:rPr lang="en-US" sz="2000" b="1" dirty="0">
                <a:solidFill>
                  <a:schemeClr val="tx2"/>
                </a:solidFill>
              </a:rPr>
              <a:t>"Antony &amp; Cleopatra" </a:t>
            </a:r>
            <a:r>
              <a:rPr lang="en-US" sz="2000" dirty="0">
                <a:solidFill>
                  <a:schemeClr val="tx2"/>
                </a:solidFill>
              </a:rPr>
              <a:t>has the lowest at </a:t>
            </a:r>
            <a:r>
              <a:rPr lang="en-US" sz="2000" b="1" dirty="0">
                <a:solidFill>
                  <a:schemeClr val="tx2"/>
                </a:solidFill>
              </a:rPr>
              <a:t>$998,079</a:t>
            </a:r>
            <a:r>
              <a:rPr lang="en-US" sz="2000" dirty="0">
                <a:solidFill>
                  <a:schemeClr val="tx2"/>
                </a:solidFill>
              </a:rPr>
              <a:t>. This highlights revenue differences across film industries.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The dataset ranks languages by the number of movies, with </a:t>
            </a:r>
            <a:r>
              <a:rPr lang="en-US" sz="2000" b="1" dirty="0">
                <a:solidFill>
                  <a:schemeClr val="tx2"/>
                </a:solidFill>
              </a:rPr>
              <a:t>English </a:t>
            </a:r>
            <a:r>
              <a:rPr lang="en-US" sz="2000" dirty="0">
                <a:solidFill>
                  <a:schemeClr val="tx2"/>
                </a:solidFill>
              </a:rPr>
              <a:t>leading at </a:t>
            </a:r>
            <a:r>
              <a:rPr lang="en-US" sz="2000" b="1" dirty="0">
                <a:solidFill>
                  <a:schemeClr val="tx2"/>
                </a:solidFill>
              </a:rPr>
              <a:t>3,095 films. </a:t>
            </a:r>
            <a:r>
              <a:rPr lang="en-US" sz="2000" dirty="0">
                <a:solidFill>
                  <a:schemeClr val="tx2"/>
                </a:solidFill>
              </a:rPr>
              <a:t>Spanish, French, and Hindi follow, while the fifth-ranked language is missing </a:t>
            </a:r>
            <a:r>
              <a:rPr lang="en-US" sz="2000" b="1" dirty="0">
                <a:solidFill>
                  <a:schemeClr val="tx2"/>
                </a:solidFill>
              </a:rPr>
              <a:t>(NULL). </a:t>
            </a:r>
            <a:r>
              <a:rPr lang="en-US" sz="2000" dirty="0">
                <a:solidFill>
                  <a:schemeClr val="tx2"/>
                </a:solidFill>
              </a:rPr>
              <a:t>The gap between English and other languages is significant.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DCF0EA8-9527-D373-82B6-18C5641280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7344380"/>
              </p:ext>
            </p:extLst>
          </p:nvPr>
        </p:nvGraphicFramePr>
        <p:xfrm>
          <a:off x="785190" y="775251"/>
          <a:ext cx="10923105" cy="5685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891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424</TotalTime>
  <Words>826</Words>
  <Application>Microsoft Office PowerPoint</Application>
  <PresentationFormat>Widescreen</PresentationFormat>
  <Paragraphs>80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Book Antiqua</vt:lpstr>
      <vt:lpstr>Sales Direction 16X9</vt:lpstr>
      <vt:lpstr>IMDB DATABASE ANALYSIS- ADVANCED SQL PROJECT</vt:lpstr>
      <vt:lpstr>DATASET OVERVIEW AND OBJECTIVES</vt:lpstr>
      <vt:lpstr>DATA DESCRIPTION</vt:lpstr>
      <vt:lpstr>KEY METRICS</vt:lpstr>
      <vt:lpstr>TRENDS OVER TIME</vt:lpstr>
      <vt:lpstr>OVER A MONTH</vt:lpstr>
      <vt:lpstr>GENRE-BASED ANALYSIS</vt:lpstr>
      <vt:lpstr>MOVIES BASED ANALYSIS</vt:lpstr>
      <vt:lpstr>PowerPoint Presentation</vt:lpstr>
      <vt:lpstr>ACTOR  BASED ANALYSIS</vt:lpstr>
      <vt:lpstr>QUERIES AND OUTPUT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Jothees Sakthi</dc:creator>
  <cp:lastModifiedBy>Jothees Sakthi</cp:lastModifiedBy>
  <cp:revision>1</cp:revision>
  <dcterms:created xsi:type="dcterms:W3CDTF">2025-03-27T16:42:12Z</dcterms:created>
  <dcterms:modified xsi:type="dcterms:W3CDTF">2025-04-01T07:40:27Z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