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NP %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 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384cb03-6714-44b1-9b64-a9afa0e7ec0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f23e4ac65d442d0" /><Relationship Type="http://schemas.openxmlformats.org/officeDocument/2006/relationships/slideLayout" Target="/ppt/slideLayouts/slideLayout8.xml" Id="R92a24d7b6cdb4731" /><Relationship Type="http://schemas.openxmlformats.org/officeDocument/2006/relationships/hyperlink" Target="https://app.powerbi.com/groups/me/reports/0384cb03-6714-44b1-9b64-a9afa0e7ec0c/?pbi_source=PowerPoint" TargetMode="External" Id="RelId0" /><Relationship Type="http://schemas.openxmlformats.org/officeDocument/2006/relationships/image" Target="/ppt/media/image4.png" Id="imgId10347485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fcca604d82244e3" /><Relationship Type="http://schemas.openxmlformats.org/officeDocument/2006/relationships/slideLayout" Target="/ppt/slideLayouts/slideLayout8.xml" Id="R83d44ceebb5d4b24" /><Relationship Type="http://schemas.openxmlformats.org/officeDocument/2006/relationships/hyperlink" Target="https://app.powerbi.com/groups/me/reports/0384cb03-6714-44b1-9b64-a9afa0e7ec0c/?pbi_source=PowerPoint" TargetMode="External" Id="RelId1" /><Relationship Type="http://schemas.openxmlformats.org/officeDocument/2006/relationships/image" Target="/ppt/media/image5.png" Id="imgId10347485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99d5de0cbee04770" /><Relationship Type="http://schemas.openxmlformats.org/officeDocument/2006/relationships/slideLayout" Target="/ppt/slideLayouts/slideLayout8.xml" Id="Rbd8eaf40c55845f1" /><Relationship Type="http://schemas.openxmlformats.org/officeDocument/2006/relationships/hyperlink" Target="https://app.powerbi.com/groups/me/reports/0384cb03-6714-44b1-9b64-a9afa0e7ec0c/?pbi_source=PowerPoint" TargetMode="External" Id="RelId2" /><Relationship Type="http://schemas.openxmlformats.org/officeDocument/2006/relationships/image" Target="/ppt/media/image6.png" Id="imgId10347485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effa5ec5b0d45ab" /><Relationship Type="http://schemas.openxmlformats.org/officeDocument/2006/relationships/slideLayout" Target="/ppt/slideLayouts/slideLayout8.xml" Id="Rc3537848985f43f0" /><Relationship Type="http://schemas.openxmlformats.org/officeDocument/2006/relationships/hyperlink" Target="https://app.powerbi.com/groups/me/reports/0384cb03-6714-44b1-9b64-a9afa0e7ec0c/?pbi_source=PowerPoint" TargetMode="External" Id="RelId3" /><Relationship Type="http://schemas.openxmlformats.org/officeDocument/2006/relationships/image" Target="/ppt/media/image7.png" Id="imgId103474859"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ff4010a744c64a17" /><Relationship Type="http://schemas.openxmlformats.org/officeDocument/2006/relationships/slideLayout" Target="/ppt/slideLayouts/slideLayout8.xml" Id="R1b5f7a1b025f4eab" /><Relationship Type="http://schemas.openxmlformats.org/officeDocument/2006/relationships/hyperlink" Target="https://app.powerbi.com/groups/me/reports/0384cb03-6714-44b1-9b64-a9afa0e7ec0c/?pbi_source=PowerPoint" TargetMode="External" Id="RelId4" /><Relationship Type="http://schemas.openxmlformats.org/officeDocument/2006/relationships/image" Target="/ppt/media/image8.png" Id="imgId103474860"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983892b39d8e45aa" /><Relationship Type="http://schemas.openxmlformats.org/officeDocument/2006/relationships/slideLayout" Target="/ppt/slideLayouts/slideLayout8.xml" Id="R375e77c334db4139" /><Relationship Type="http://schemas.openxmlformats.org/officeDocument/2006/relationships/hyperlink" Target="https://app.powerbi.com/groups/me/reports/0384cb03-6714-44b1-9b64-a9afa0e7ec0c/?pbi_source=PowerPoint" TargetMode="External" Id="RelId5" /><Relationship Type="http://schemas.openxmlformats.org/officeDocument/2006/relationships/image" Target="/ppt/media/image9.png" Id="imgId10347486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Business_insights_360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8/14/2025 12:45:11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8/13/2025 7:07:09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image ,image ,textbox ,shape ,card ,textbox ,shape ,shape ,shape ,shape ,shape ,textbox ,image ,image ,image ,image ,image ,textbox ,textbox ,textbox ,textbox ,textbox ,textbox ,textbox ,textbox ,textbox ,textbox ,textbox ,textbox ,image ,image ,image ,image ,actionButton ,textbox ,shape ,textbox ,shape ,shape ,shape ,actionButton ,shape ,shape ,shape ,shape ,shape ,textbox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3474856"/>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image ,shape ,actionButton ,actionButton ,actionButton ,actionButton ,actionButton ,image ,image ,shape ,image ,textbox ,slicer ,textbox ,slicer ,slicer ,slicer ,slicer ,slicer ,slicer ,shape ,image ,shape ,textbox ,cardVisual ,shape ,actionButton ,textbox ,textbox ,textbox ,Net Sales Performance Over Time ,shape ,card ,shape ,shape ,textbox ,pivotTable ,shape ,slicer ,slicer ,pivotTable ,textbox ,textbox ,actionButton ,textbox ,shape ,textbox ,shape ,shape ,shape ,actionButton ,shape ,shape ,shape ,shape ,shape ,textbox ,shape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3474857"/>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Finance 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image ,shape ,actionButton ,actionButton ,actionButton ,actionButton ,actionButton ,image ,image ,shape ,image ,textbox ,slicer ,textbox ,slicer ,slicer ,slicer ,slicer ,slicer ,slicer ,shape ,image ,shape ,textbox ,shape ,actionButton ,shape ,textbox ,NP % Button ,GM % Visual ,actionButton ,scatterChart ,pivotTable ,slicer ,textbox ,shape ,shape ,donutChart ,donutChart ,textbox ,actionButton ,textbox ,shape ,textbox ,shape ,shape ,shape ,actionButton ,shape ,shape ,shape ,shape ,shape ,textbox ,shape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3474858"/>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image ,shape ,actionButton ,actionButton ,actionButton ,actionButton ,actionButton ,image ,image ,shape ,image ,textbox ,slicer ,textbox ,slicer ,slicer ,slicer ,slicer ,slicer ,slicer ,shape ,image ,shape ,textbox ,shape ,actionButton ,textbox ,shape ,image ,textbox ,textbox ,shape ,shape ,shape ,shape ,shape ,image ,shape ,shape ,slicer ,textbox ,textbox ,scatterChart ,textbox ,image ,textbox ,pivotTable ,slicer ,shape ,textbox ,waterfallChart ,pieChart ,shape ,textbox ,textbox ,scatterChart ,textbox ,image ,textbox ,pivotTable ,slicer ,actionButton ,textbox ,shape ,textbox ,shape ,shape ,shape ,actionButton ,shape ,shape ,shape ,shape ,shape ,textbox ,shape ,shap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03474859"/>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Marketing 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hape ,image ,shape ,actionButton ,actionButton ,actionButton ,actionButton ,actionButton ,image ,image ,shape ,image ,textbox ,slicer ,textbox ,slicer ,slicer ,slicer ,slicer ,slicer ,slicer ,shape ,image ,shape ,textbox ,shape ,actionButton ,textbox ,shape ,image ,textbox ,textbox ,shape ,shape ,shape ,shape ,shape ,image ,shape ,textbox ,textbox ,scatterChart ,textbox ,image ,textbox ,pivotTable ,slicer ,cardVisual ,textbox ,textbox ,textbox ,shape ,lineClusteredColumnComboChart ,textbox ,shape ,shape ,pivotTable ,textbox ,pivotTable ,textbox ,actionButton ,textbox ,shape ,textbox ,shape ,shape ,shape ,actionButton ,shape ,shape ,shape ,shape ,shape ,textbox ,shape ,shap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03474860"/>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Supply Chain View</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hape ,image ,shape ,actionButton ,actionButton ,actionButton ,actionButton ,actionButton ,image ,image ,shape ,image ,textbox ,slicer ,textbox ,slicer ,slicer ,slicer ,slicer ,slicer ,slicer ,shape ,image ,shape ,textbox ,shape ,actionButton ,textbox ,shape ,image ,textbox ,textbox ,shape ,shape ,shape ,shape ,shape ,image ,shape ,textbox ,textbox ,scatterChart ,textbox ,image ,textbox ,pivotTable ,slicer ,cardVisual ,textbox ,textbox ,textbox ,textbox ,clusteredColumnChart ,lineChart ,lineChart ,lineChart ,slicer ,textbox ,shape ,hundredPercentStackedBarChart ,shape ,pivotTable ,pivotTable ,textbox ,textbox ,shape ,shape ,lineClusteredColumnComboChart ,textbox ,textbox ,ribbonChart ,pivotTable ,shape ,textbox ,actionButton ,textbox ,shape ,textbox ,shape ,shape ,shape ,actionButton ,shape ,shape ,shape ,shape ,shape ,textbox ,shape ,shap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03474861"/>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