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9" r:id="rId3"/>
    <p:sldId id="261" r:id="rId4"/>
    <p:sldId id="257"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AF7FE74-96A2-413C-9456-B15E15BCABCB}">
          <p14:sldIdLst>
            <p14:sldId id="256"/>
            <p14:sldId id="259"/>
            <p14:sldId id="261"/>
            <p14:sldId id="257"/>
            <p14:sldId id="258"/>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00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8507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5454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048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0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3486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1985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1932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8/15/2018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57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8/15/2018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5903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327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8/15/2018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2804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4s.com.gt/" TargetMode="External"/><Relationship Id="rId2" Type="http://schemas.openxmlformats.org/officeDocument/2006/relationships/hyperlink" Target="https://www.google.com/maps/dir/14.5735605,-90.5462759/Liceo+Compu-Market,+4ta.+avenida+6-29+Zona+1,+Villa+Nueva,+6a.+Calle,+Villa+Nueva+01064/@14.5463915,-90.5812817,13z/data=!4m9!4m8!1m0!1m5!1m1!1s0x8589a771a379dc6d:0x49d6ccba52eec88b!2m2!1d-90.5887852!2d14.5275159!3e0?hl=e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GT" dirty="0" smtClean="0"/>
              <a:t>Información general</a:t>
            </a:r>
            <a:endParaRPr lang="es-GT" dirty="0"/>
          </a:p>
        </p:txBody>
      </p:sp>
      <p:pic>
        <p:nvPicPr>
          <p:cNvPr id="1026" name="Picture 2" descr="Resultado de imagen para Logo de g4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522" y="654264"/>
            <a:ext cx="6087648" cy="3571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71526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Datos de la empresa</a:t>
            </a:r>
            <a:endParaRPr lang="es-GT" dirty="0"/>
          </a:p>
        </p:txBody>
      </p:sp>
      <p:sp>
        <p:nvSpPr>
          <p:cNvPr id="3" name="Marcador de contenido 2"/>
          <p:cNvSpPr>
            <a:spLocks noGrp="1"/>
          </p:cNvSpPr>
          <p:nvPr>
            <p:ph idx="1"/>
          </p:nvPr>
        </p:nvSpPr>
        <p:spPr/>
        <p:txBody>
          <a:bodyPr/>
          <a:lstStyle/>
          <a:p>
            <a:r>
              <a:rPr lang="es-GT" dirty="0" err="1" smtClean="0"/>
              <a:t>Telefonos</a:t>
            </a:r>
            <a:r>
              <a:rPr lang="es-GT" dirty="0" smtClean="0"/>
              <a:t>: </a:t>
            </a:r>
            <a:r>
              <a:rPr lang="es-GT" dirty="0"/>
              <a:t>(502) 2421 </a:t>
            </a:r>
            <a:r>
              <a:rPr lang="es-GT" dirty="0" smtClean="0"/>
              <a:t>8001        </a:t>
            </a:r>
            <a:r>
              <a:rPr lang="es-GT" dirty="0"/>
              <a:t>(502) 2421 </a:t>
            </a:r>
            <a:r>
              <a:rPr lang="es-GT" dirty="0" smtClean="0"/>
              <a:t>8000</a:t>
            </a:r>
            <a:endParaRPr lang="es-GT" dirty="0"/>
          </a:p>
          <a:p>
            <a:r>
              <a:rPr lang="es-GT" dirty="0" err="1" smtClean="0"/>
              <a:t>Direccion</a:t>
            </a:r>
            <a:r>
              <a:rPr lang="es-GT" dirty="0"/>
              <a:t>: </a:t>
            </a:r>
            <a:r>
              <a:rPr lang="es-GT" dirty="0">
                <a:hlinkClick r:id="rId2"/>
              </a:rPr>
              <a:t>https://www.google.com/maps/dir/14.5735605,-90.5462759/Liceo+Compu-Market,+4ta.+avenida+6-29+Zona+1,+Villa+Nueva,+6a.+Calle,+Villa+Nueva+01064/@14.5463915,-90.5812817,13z/data=!</a:t>
            </a:r>
            <a:r>
              <a:rPr lang="es-GT" dirty="0" smtClean="0">
                <a:hlinkClick r:id="rId2"/>
              </a:rPr>
              <a:t>4m9!4m8!1m0!1m5!1m1!1s0x8589a771a379dc6d:0x49d6ccba52eec88b!2m2!1d-90.5887852!2d14.5275159!3e0?hl=en</a:t>
            </a:r>
            <a:endParaRPr lang="es-GT" dirty="0" smtClean="0"/>
          </a:p>
          <a:p>
            <a:r>
              <a:rPr lang="es-GT" dirty="0" smtClean="0"/>
              <a:t>Pagina web: </a:t>
            </a:r>
            <a:r>
              <a:rPr lang="es-GT" dirty="0">
                <a:hlinkClick r:id="rId3"/>
              </a:rPr>
              <a:t>http://</a:t>
            </a:r>
            <a:r>
              <a:rPr lang="es-GT" dirty="0" smtClean="0">
                <a:hlinkClick r:id="rId3"/>
              </a:rPr>
              <a:t>www.g4s.com.gt</a:t>
            </a:r>
            <a:endParaRPr lang="es-GT" dirty="0" smtClean="0"/>
          </a:p>
          <a:p>
            <a:r>
              <a:rPr lang="es-GT" dirty="0"/>
              <a:t>Dirección: AV PETAPA 42-51 </a:t>
            </a:r>
            <a:r>
              <a:rPr lang="es-GT" dirty="0" smtClean="0"/>
              <a:t>Z-12</a:t>
            </a:r>
          </a:p>
          <a:p>
            <a:endParaRPr lang="es-GT" dirty="0"/>
          </a:p>
        </p:txBody>
      </p:sp>
      <p:pic>
        <p:nvPicPr>
          <p:cNvPr id="4" name="Imagen 3"/>
          <p:cNvPicPr>
            <a:picLocks noChangeAspect="1"/>
          </p:cNvPicPr>
          <p:nvPr/>
        </p:nvPicPr>
        <p:blipFill>
          <a:blip r:embed="rId4"/>
          <a:stretch>
            <a:fillRect/>
          </a:stretch>
        </p:blipFill>
        <p:spPr>
          <a:xfrm>
            <a:off x="6232395" y="727474"/>
            <a:ext cx="1721632" cy="1009886"/>
          </a:xfrm>
          <a:prstGeom prst="rect">
            <a:avLst/>
          </a:prstGeom>
        </p:spPr>
      </p:pic>
    </p:spTree>
    <p:extLst>
      <p:ext uri="{BB962C8B-B14F-4D97-AF65-F5344CB8AC3E}">
        <p14:creationId xmlns:p14="http://schemas.microsoft.com/office/powerpoint/2010/main" val="398536069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2055" t="10349" b="3735"/>
          <a:stretch/>
        </p:blipFill>
        <p:spPr>
          <a:xfrm>
            <a:off x="2880984" y="230013"/>
            <a:ext cx="5799551" cy="5866783"/>
          </a:xfrm>
          <a:prstGeom prst="rect">
            <a:avLst/>
          </a:prstGeom>
        </p:spPr>
      </p:pic>
    </p:spTree>
    <p:extLst>
      <p:ext uri="{BB962C8B-B14F-4D97-AF65-F5344CB8AC3E}">
        <p14:creationId xmlns:p14="http://schemas.microsoft.com/office/powerpoint/2010/main" val="16831574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Quienes somos</a:t>
            </a:r>
            <a:endParaRPr lang="es-GT" dirty="0"/>
          </a:p>
        </p:txBody>
      </p:sp>
      <p:sp>
        <p:nvSpPr>
          <p:cNvPr id="3" name="Marcador de contenido 2"/>
          <p:cNvSpPr>
            <a:spLocks noGrp="1"/>
          </p:cNvSpPr>
          <p:nvPr>
            <p:ph idx="1"/>
          </p:nvPr>
        </p:nvSpPr>
        <p:spPr/>
        <p:txBody>
          <a:bodyPr>
            <a:normAutofit fontScale="92500" lnSpcReduction="10000"/>
          </a:bodyPr>
          <a:lstStyle/>
          <a:p>
            <a:pPr fontAlgn="base"/>
            <a:r>
              <a:rPr lang="es-GT" b="1" dirty="0"/>
              <a:t>G4S es el grupo líder a nivel mundial en soluciones internacionales de seguridad</a:t>
            </a:r>
            <a:endParaRPr lang="es-GT" dirty="0"/>
          </a:p>
          <a:p>
            <a:pPr fontAlgn="base"/>
            <a:r>
              <a:rPr lang="es-GT" dirty="0"/>
              <a:t>G4S es sinónimo de SEGURIDAD a nivel mundial. Con presencia en más de 110 países en los 5 continentes, nos hemos convertido en el proveedor de servicios de seguridad integral más grande del mundo.</a:t>
            </a:r>
          </a:p>
          <a:p>
            <a:pPr fontAlgn="base"/>
            <a:r>
              <a:rPr lang="es-GT" dirty="0"/>
              <a:t>G4S cotiza en la Bolsa de Valores  de Londres bajo el símbolo GFS, con una cotización secundaria en </a:t>
            </a:r>
            <a:r>
              <a:rPr lang="es-GT" dirty="0" err="1"/>
              <a:t>Copenhage</a:t>
            </a:r>
            <a:r>
              <a:rPr lang="es-GT" dirty="0"/>
              <a:t>.</a:t>
            </a:r>
          </a:p>
          <a:p>
            <a:pPr fontAlgn="base"/>
            <a:r>
              <a:rPr lang="es-GT" dirty="0"/>
              <a:t>Con aproximadamente 595,000 empleados, </a:t>
            </a:r>
            <a:r>
              <a:rPr lang="es-GT" dirty="0" err="1"/>
              <a:t>Group</a:t>
            </a:r>
            <a:r>
              <a:rPr lang="es-GT" dirty="0"/>
              <a:t> 4 </a:t>
            </a:r>
            <a:r>
              <a:rPr lang="es-GT" dirty="0" err="1"/>
              <a:t>Securicor</a:t>
            </a:r>
            <a:r>
              <a:rPr lang="es-GT" dirty="0"/>
              <a:t> es el mayor empleador que cotiza en la Bolsa de Valores de Londres.</a:t>
            </a:r>
          </a:p>
          <a:p>
            <a:pPr fontAlgn="base"/>
            <a:r>
              <a:rPr lang="es-GT" dirty="0"/>
              <a:t>Protegemos a las estrellas de rock y a iconos del deporte, personas y bienes, incluyendo eventos y algunos de los edificios más importantes del mundo.</a:t>
            </a:r>
          </a:p>
          <a:p>
            <a:pPr fontAlgn="base"/>
            <a:r>
              <a:rPr lang="es-GT" dirty="0"/>
              <a:t>En mucho más formas de las que se imagina, G4S está asegurando su mundo.</a:t>
            </a:r>
          </a:p>
          <a:p>
            <a:pPr fontAlgn="base"/>
            <a:r>
              <a:rPr lang="es-GT" dirty="0"/>
              <a:t>G4S Guatemala es una de las 5 empresas con más empleados del país.</a:t>
            </a:r>
          </a:p>
          <a:p>
            <a:endParaRPr lang="es-GT" dirty="0"/>
          </a:p>
        </p:txBody>
      </p:sp>
    </p:spTree>
    <p:extLst>
      <p:ext uri="{BB962C8B-B14F-4D97-AF65-F5344CB8AC3E}">
        <p14:creationId xmlns:p14="http://schemas.microsoft.com/office/powerpoint/2010/main" val="10929396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Que Hacemos</a:t>
            </a:r>
            <a:endParaRPr lang="es-GT" dirty="0"/>
          </a:p>
        </p:txBody>
      </p:sp>
      <p:sp>
        <p:nvSpPr>
          <p:cNvPr id="3" name="Marcador de contenido 2"/>
          <p:cNvSpPr>
            <a:spLocks noGrp="1"/>
          </p:cNvSpPr>
          <p:nvPr>
            <p:ph idx="1"/>
          </p:nvPr>
        </p:nvSpPr>
        <p:spPr/>
        <p:txBody>
          <a:bodyPr>
            <a:normAutofit lnSpcReduction="10000"/>
          </a:bodyPr>
          <a:lstStyle/>
          <a:p>
            <a:pPr fontAlgn="base"/>
            <a:r>
              <a:rPr lang="es-GT" b="1" dirty="0"/>
              <a:t>G4S trabaja para salvaguardar el bienestar y la prosperidad de millones de personas en todo el mundo - ayudando a crear mejores y más seguros ambientes de donde viven y trabajan.</a:t>
            </a:r>
            <a:endParaRPr lang="es-GT" dirty="0"/>
          </a:p>
          <a:p>
            <a:pPr fontAlgn="base"/>
            <a:r>
              <a:rPr lang="es-GT" dirty="0"/>
              <a:t>En G4S creemos que en cada reto de seguridad, hay una oportunidad para descubrir beneficios ocultos.</a:t>
            </a:r>
          </a:p>
          <a:p>
            <a:pPr fontAlgn="base"/>
            <a:r>
              <a:rPr lang="es-GT" dirty="0"/>
              <a:t>La clave está en visualizar la imagen completa. Nos apoyamos en nuestros recursos mundiales en logística, tecnología, consultoría de riesgos, gestión de proyectos y nuestra experiencia en manejar la fuerza más grande del mundo de personal de seguridad en los diversos entornos normativos de 120 países, para crear soluciones de seguridad que ofrecen más que la suma individual de sus partes.</a:t>
            </a:r>
          </a:p>
          <a:p>
            <a:pPr fontAlgn="base"/>
            <a:r>
              <a:rPr lang="es-GT" dirty="0"/>
              <a:t>Como resultado, nuestros clientes son capaces de proteger mejor sus activos críticos, generar ingresos adicionales, reducir los costos y ofrecer un mejor servicio a sus clientes. En tiempos de incertidumbre, hacemos la diferencia. Déjenos ayudarle a ver las oportunidades que existen en los desafíos de asegurar su mundo.</a:t>
            </a:r>
          </a:p>
          <a:p>
            <a:endParaRPr lang="es-GT" dirty="0"/>
          </a:p>
        </p:txBody>
      </p:sp>
    </p:spTree>
    <p:extLst>
      <p:ext uri="{BB962C8B-B14F-4D97-AF65-F5344CB8AC3E}">
        <p14:creationId xmlns:p14="http://schemas.microsoft.com/office/powerpoint/2010/main" val="105416580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Responsabilidad social</a:t>
            </a:r>
            <a:endParaRPr lang="es-GT" dirty="0"/>
          </a:p>
        </p:txBody>
      </p:sp>
      <p:sp>
        <p:nvSpPr>
          <p:cNvPr id="3" name="Marcador de contenido 2"/>
          <p:cNvSpPr>
            <a:spLocks noGrp="1"/>
          </p:cNvSpPr>
          <p:nvPr>
            <p:ph idx="1"/>
          </p:nvPr>
        </p:nvSpPr>
        <p:spPr/>
        <p:txBody>
          <a:bodyPr/>
          <a:lstStyle/>
          <a:p>
            <a:pPr fontAlgn="base"/>
            <a:r>
              <a:rPr lang="es-GT" b="1" dirty="0"/>
              <a:t>G4S reconoce su responsabilidad ética hacia sus empleados, clientes, inversionistas, comunidades locales y otros interesados.</a:t>
            </a:r>
            <a:endParaRPr lang="es-GT" dirty="0"/>
          </a:p>
          <a:p>
            <a:pPr fontAlgn="base"/>
            <a:r>
              <a:rPr lang="es-GT" dirty="0"/>
              <a:t>Como organización global con operaciones en 110 países y el segundo empleador privado mas grande del mundo, G4S juega un significante rol en la vida de miles de personas entre empleados y relaciones con nuestros clientes, proveedores e indirectamente a través de nuestra relación con las comunidades donde nuestros empleados viven y trabajan.</a:t>
            </a:r>
          </a:p>
          <a:p>
            <a:endParaRPr lang="es-GT" dirty="0"/>
          </a:p>
        </p:txBody>
      </p:sp>
    </p:spTree>
    <p:extLst>
      <p:ext uri="{BB962C8B-B14F-4D97-AF65-F5344CB8AC3E}">
        <p14:creationId xmlns:p14="http://schemas.microsoft.com/office/powerpoint/2010/main" val="1178330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ción">
  <a:themeElements>
    <a:clrScheme name="Rojo naranj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TotalTime>
  <Words>365</Words>
  <Application>Microsoft Office PowerPoint</Application>
  <PresentationFormat>Panorámica</PresentationFormat>
  <Paragraphs>22</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Calibri</vt:lpstr>
      <vt:lpstr>Calibri Light</vt:lpstr>
      <vt:lpstr>Retrospección</vt:lpstr>
      <vt:lpstr>Presentación de PowerPoint</vt:lpstr>
      <vt:lpstr>Datos de la empresa</vt:lpstr>
      <vt:lpstr>Presentación de PowerPoint</vt:lpstr>
      <vt:lpstr>Quienes somos</vt:lpstr>
      <vt:lpstr>Que Hacemos</vt:lpstr>
      <vt:lpstr>Responsabilidad social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AdministradorLCM</dc:creator>
  <cp:lastModifiedBy>AdministradorLCM</cp:lastModifiedBy>
  <cp:revision>4</cp:revision>
  <dcterms:created xsi:type="dcterms:W3CDTF">2018-08-15T17:04:17Z</dcterms:created>
  <dcterms:modified xsi:type="dcterms:W3CDTF">2018-08-15T17:58:29Z</dcterms:modified>
</cp:coreProperties>
</file>