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1" i="0" u="none" strike="noStrike" baseline="0">
                <a:solidFill>
                  <a:srgbClr val="000000"/>
                </a:solidFill>
                <a:latin typeface="Droid Sans"/>
                <a:ea typeface="Droid Sans"/>
                <a:cs typeface="Lucida Sans"/>
              </a:defRPr>
            </a:pPr>
            <a:r>
              <a:rPr lang="zh-CN" sz="1200" b="0" i="0" u="none" strike="noStrike" baseline="0">
                <a:solidFill>
                  <a:srgbClr val="000000"/>
                </a:solidFill>
                <a:latin typeface="Times New Roman"/>
                <a:ea typeface="Droid Sans"/>
                <a:cs typeface="Lucida Sans"/>
              </a:rPr>
              <a:t>Employee</a:t>
            </a:r>
            <a:r>
              <a:rPr lang="zh-CN" sz="1200" b="0" i="0" u="none" strike="noStrike" baseline="0">
                <a:solidFill>
                  <a:srgbClr val="000000"/>
                </a:solidFill>
                <a:latin typeface="Times New Roman"/>
                <a:ea typeface="Droid Sans"/>
                <a:cs typeface="Lucida Sans"/>
              </a:rPr>
              <a:t> performance analysis</a:t>
            </a:r>
          </a:p>
        </c:rich>
      </c:tx>
      <c:layout>
        <c:manualLayout>
          <c:xMode val="edge"/>
          <c:yMode val="edge"/>
          <c:x val="0.06412489"/>
          <c:y val="0.097222224"/>
        </c:manualLayout>
      </c:layout>
      <c:overlay val="0"/>
      <c:spPr>
        <a:ln>
          <a:noFill/>
        </a:ln>
      </c:spPr>
    </c:title>
    <c:autoTitleDeleted val="1"/>
    <c:plotArea>
      <c:layout>
        <c:manualLayout>
          <c:layoutTarget val="inner"/>
          <c:xMode val="edge"/>
          <c:yMode val="edge"/>
          <c:x val="0.086071745"/>
          <c:y val="0.46332204"/>
          <c:w val="0.90631914"/>
          <c:h val="0.42069808"/>
        </c:manualLayout>
      </c:layout>
      <c:barChart>
        <c:barDir val="col"/>
        <c:grouping val="clustered"/>
        <c:varyColors val="0"/>
        <c:ser>
          <c:idx val="0"/>
          <c:order val="0"/>
          <c:tx>
            <c:v>HIGH</c:v>
          </c:tx>
          <c:spPr>
            <a:solidFill>
              <a:srgbClr val="4F81B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v>LOW</c:v>
          </c:tx>
          <c:spPr>
            <a:solidFill>
              <a:srgbClr val="C0504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v>MED</c:v>
          </c:tx>
          <c:spPr>
            <a:solidFill>
              <a:srgbClr val="9BBB59"/>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v>VERY HIGH</c:v>
          </c:tx>
          <c:spPr>
            <a:solidFill>
              <a:srgbClr val="8064A2"/>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gapWidth val="150"/>
        <c:axId val="0"/>
        <c:axId val="1"/>
      </c:barChart>
      <c:catAx>
        <c:axId val="0"/>
        <c:scaling>
          <c:orientation val="minMax"/>
        </c:scaling>
        <c:delete val="0"/>
        <c:axPos val="b"/>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crossBetween val="between"/>
        <c:crossAx val="0"/>
      </c:valAx>
      <c:spPr>
        <a:solidFill>
          <a:srgbClr val="FFFFFF"/>
        </a:solidFill>
      </c:spPr>
    </c:plotArea>
    <c:legend>
      <c:legendPos val="r"/>
      <c:layout>
        <c:manualLayout>
          <c:xMode val="edge"/>
          <c:yMode val="edge"/>
          <c:x val="0.78500134"/>
          <c:y val="0.05241506"/>
          <c:w val="0.14515255"/>
          <c:h val="0.2479234"/>
        </c:manualLayout>
      </c:layout>
      <c:overlay val="0"/>
      <c:spPr>
        <a:noFill/>
        <a:ln>
          <a:noFill/>
        </a:ln>
      </c:spPr>
      <c:txPr>
        <a:bodyPr/>
        <a:lstStyle/>
        <a:p>
          <a:pPr>
            <a:defRPr sz="1000" b="0" i="0" u="none" strike="noStrike" baseline="0">
              <a:solidFill>
                <a:srgbClr val="000000"/>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30"/>
      <c:rotY val="0"/>
      <c:depthPercent val="100"/>
      <c:rAngAx val="0"/>
      <c:perspective val="0"/>
    </c:view3D>
    <c:floor>
      <c:thickness val="0"/>
      <c:spPr>
        <a:ln w="12700">
          <a:solidFill>
            <a:srgbClr val="000000"/>
          </a:solidFill>
          <a:prstDash val="solid"/>
        </a:ln>
      </c:spPr>
    </c:floor>
    <c:sideWall>
      <c:thickness val="0"/>
      <c:spPr>
        <a:ln w="12700">
          <a:solidFill>
            <a:srgbClr val="000000"/>
          </a:solidFill>
          <a:prstDash val="solid"/>
        </a:ln>
      </c:spPr>
    </c:sideWall>
    <c:backWall>
      <c:thickness val="0"/>
      <c:spPr>
        <a:ln w="12700">
          <a:solidFill>
            <a:srgbClr val="000000"/>
          </a:solidFill>
          <a:prstDash val="solid"/>
        </a:ln>
      </c:spPr>
    </c:backWall>
    <c:plotArea>
      <c:layout/>
      <c:pie3DChart>
        <c:varyColors val="1"/>
        <c:ser>
          <c:idx val="0"/>
          <c:order val="0"/>
          <c:tx>
            <c:v>HIGH</c:v>
          </c:tx>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v>LOW</c:v>
          </c:tx>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v>MED</c:v>
          </c:tx>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v>VERY HIGH</c:v>
          </c:tx>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gapDepth val="150"/>
        <c:firstSliceAng val="0"/>
      </c:pie3DChart>
      <c:spPr>
        <a:solidFill>
          <a:srgbClr val="FFFFFF"/>
        </a:solidFill>
      </c:spPr>
    </c:plotArea>
    <c:legend>
      <c:legendPos val="r"/>
      <c:layout/>
      <c:overlay val="0"/>
      <c:spPr>
        <a:noFill/>
        <a:ln>
          <a:noFill/>
        </a:ln>
      </c:spPr>
      <c:txPr>
        <a:bodyPr/>
        <a:lstStyle/>
        <a:p>
          <a:pPr>
            <a:defRPr sz="1000" b="0" i="0" u="none" strike="noStrike" baseline="0">
              <a:solidFill>
                <a:srgbClr val="000000"/>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9/7/2024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13"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0487497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2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9165704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5827222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1989061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3210894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9215154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2943141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7414737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0378285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862778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7915077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7260601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04463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blipFill>
          <a:blip r:embed="rId2">
            <a:duotone>
              <a:srgbClr val="C7A73F"/>
              <a:srgbClr val="FFF1C8"/>
            </a:duotone>
          </a:blip>
          <a:stretch/>
        </a:blipFill>
      </p:bgPr>
    </p:bg>
    <p:spTree>
      <p:nvGrpSpPr>
        <p:cNvPr id="1" name=""/>
        <p:cNvGrpSpPr/>
        <p:nvPr/>
      </p:nvGrpSpPr>
      <p:grpSpPr>
        <a:xfrm>
          <a:off x="0" y="0"/>
          <a:ext cx="0" cy="0"/>
          <a:chOff x="0" y="0"/>
          <a:chExt cx="0" cy="0"/>
        </a:xfrm>
      </p:grpSpPr>
      <p:sp>
        <p:nvSpPr>
          <p:cNvPr id="16" name="直线"/>
          <p:cNvSpPr>
            <a:spLocks/>
          </p:cNvSpPr>
          <p:nvPr/>
        </p:nvSpPr>
        <p:spPr>
          <a:xfrm rot="0">
            <a:off x="685800" y="5349903"/>
            <a:ext cx="11506200" cy="2381"/>
          </a:xfrm>
          <a:prstGeom prst="line"/>
          <a:noFill/>
          <a:ln w="9525" cmpd="sng" cap="flat">
            <a:gradFill rotWithShape="1">
              <a:gsLst>
                <a:gs pos="0">
                  <a:srgbClr val="F0A22E">
                    <a:alpha val="0"/>
                  </a:srgbClr>
                </a:gs>
                <a:gs pos="17000">
                  <a:srgbClr val="F0A22E">
                    <a:alpha val="100000"/>
                  </a:srgbClr>
                </a:gs>
                <a:gs pos="100000">
                  <a:srgbClr val="F0A22E">
                    <a:alpha val="100000"/>
                  </a:srgbClr>
                </a:gs>
              </a:gsLst>
              <a:lin ang="0" scaled="1"/>
            </a:gradFill>
            <a:prstDash val="solid"/>
            <a:round/>
          </a:ln>
        </p:spPr>
      </p:sp>
      <p:sp>
        <p:nvSpPr>
          <p:cNvPr id="17" name="文本框"/>
          <p:cNvSpPr>
            <a:spLocks noGrp="1"/>
          </p:cNvSpPr>
          <p:nvPr>
            <p:ph type="ctrTitle"/>
          </p:nvPr>
        </p:nvSpPr>
        <p:spPr>
          <a:xfrm rot="0">
            <a:off x="507999" y="4853412"/>
            <a:ext cx="11277600" cy="122237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chemeClr val="tx2"/>
                </a:solidFill>
                <a:latin typeface="Franklin Gothic Medium" pitchFamily="0" charset="0"/>
                <a:ea typeface="隶书" pitchFamily="0" charset="0"/>
                <a:cs typeface="Lucida Sans"/>
              </a:rPr>
              <a:t>Click to edit Master title style</a:t>
            </a:r>
            <a:endParaRPr lang="zh-CN" altLang="en-US" sz="3600" b="0" i="0" u="none" strike="noStrike" kern="1200" cap="all" spc="0" baseline="0">
              <a:solidFill>
                <a:schemeClr val="tx2"/>
              </a:solidFill>
              <a:latin typeface="Franklin Gothic Medium" pitchFamily="0" charset="0"/>
              <a:ea typeface="隶书" pitchFamily="0" charset="0"/>
              <a:cs typeface="Lucida Sans"/>
            </a:endParaRPr>
          </a:p>
        </p:txBody>
      </p:sp>
      <p:sp>
        <p:nvSpPr>
          <p:cNvPr id="18" name="文本框"/>
          <p:cNvSpPr>
            <a:spLocks noGrp="1"/>
          </p:cNvSpPr>
          <p:nvPr>
            <p:ph type="subTitle" idx="1"/>
          </p:nvPr>
        </p:nvSpPr>
        <p:spPr>
          <a:xfrm rot="0">
            <a:off x="507999" y="3886200"/>
            <a:ext cx="11277600" cy="9144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ct val="20000"/>
              </a:spcBef>
              <a:spcAft>
                <a:spcPts val="0"/>
              </a:spcAft>
              <a:buNone/>
            </a:pPr>
            <a:r>
              <a:rPr lang="en-US" altLang="zh-CN" sz="2400" b="0" i="0" u="none" strike="noStrike" kern="1200" cap="none" spc="0" baseline="0">
                <a:solidFill>
                  <a:srgbClr val="443329"/>
                </a:solidFill>
                <a:latin typeface="Franklin Gothic Book" pitchFamily="0" charset="0"/>
                <a:ea typeface="华文楷体" pitchFamily="0" charset="0"/>
                <a:cs typeface="Lucida Sans"/>
              </a:rPr>
              <a:t>Click to edit Master subtitle style</a:t>
            </a:r>
            <a:endParaRPr lang="zh-CN" altLang="en-US" sz="2400" b="0" i="0" u="none" strike="noStrike" kern="1200" cap="none" spc="0" baseline="0">
              <a:solidFill>
                <a:srgbClr val="443329"/>
              </a:solidFill>
              <a:latin typeface="Franklin Gothic Book" pitchFamily="0" charset="0"/>
              <a:ea typeface="华文楷体" pitchFamily="0" charset="0"/>
              <a:cs typeface="Lucida Sans"/>
            </a:endParaRPr>
          </a:p>
        </p:txBody>
      </p:sp>
      <p:sp>
        <p:nvSpPr>
          <p:cNvPr id="19" name="文本框"/>
          <p:cNvSpPr>
            <a:spLocks noGrp="1"/>
          </p:cNvSpPr>
          <p:nvPr>
            <p:ph type="dt" idx="10"/>
          </p:nvPr>
        </p:nvSpPr>
        <p:spPr>
          <a:xfrm rot="0">
            <a:off x="8636000" y="76201"/>
            <a:ext cx="3352799" cy="288925"/>
          </a:xfrm>
          <a:prstGeom prst="rect"/>
          <a:noFill/>
          <a:ln cmpd="sng" cap="flat">
            <a:noFill/>
            <a:prstDash val="solid"/>
            <a:miter/>
          </a:ln>
        </p:spPr>
        <p:txBody>
          <a:bodyPr vert="horz" wrap="square" lIns="91440" tIns="45720" rIns="91440" bIns="45720" anchor="t" anchorCtr="0">
            <a:prstTxWarp prst="textNoShape"/>
          </a:bodyPr>
          <a:lstStyle/>
          <a:p>
            <a:pPr marL="0" indent="0" algn="l" eaLnBrk="1" latinLnBrk="0" hangingPunct="1">
              <a:lnSpc>
                <a:spcPct val="100000"/>
              </a:lnSpc>
              <a:spcBef>
                <a:spcPts val="0"/>
              </a:spcBef>
              <a:spcAft>
                <a:spcPts val="0"/>
              </a:spcAft>
              <a:buNone/>
            </a:pPr>
            <a:endParaRPr lang="zh-CN" altLang="en-US" sz="1200" b="0" i="0" u="none" strike="noStrike" kern="1200" cap="none" spc="0" baseline="0">
              <a:solidFill>
                <a:srgbClr val="D38E27"/>
              </a:solidFill>
              <a:latin typeface="Franklin Gothic Book" pitchFamily="0" charset="0"/>
              <a:ea typeface="华文楷体" pitchFamily="0" charset="0"/>
              <a:cs typeface="Franklin Gothic Book" pitchFamily="0" charset="0"/>
            </a:endParaRPr>
          </a:p>
        </p:txBody>
      </p:sp>
      <p:sp>
        <p:nvSpPr>
          <p:cNvPr id="20" name="文本框"/>
          <p:cNvSpPr>
            <a:spLocks noGrp="1"/>
          </p:cNvSpPr>
          <p:nvPr>
            <p:ph type="ftr"/>
          </p:nvPr>
        </p:nvSpPr>
        <p:spPr>
          <a:xfrm rot="0">
            <a:off x="4165600" y="76201"/>
            <a:ext cx="4470400" cy="288925"/>
          </a:xfrm>
          <a:prstGeom prst="rect"/>
          <a:noFill/>
          <a:ln cmpd="sng" cap="flat">
            <a:noFill/>
            <a:prstDash val="solid"/>
            <a:miter/>
          </a:ln>
        </p:spPr>
        <p:txBody>
          <a:bodyPr vert="horz" wrap="square" lIns="91440" tIns="45720" rIns="91440" bIns="45720" anchor="t" anchorCtr="0">
            <a:prstTxWarp prst="textNoShape"/>
          </a:bodyPr>
          <a:lstStyle/>
          <a:p>
            <a:pPr marL="0" indent="0" algn="r" eaLnBrk="1" latinLnBrk="0" hangingPunct="1">
              <a:lnSpc>
                <a:spcPct val="100000"/>
              </a:lnSpc>
              <a:spcBef>
                <a:spcPts val="0"/>
              </a:spcBef>
              <a:spcAft>
                <a:spcPts val="0"/>
              </a:spcAft>
              <a:buNone/>
            </a:pPr>
            <a:endParaRPr lang="zh-CN" altLang="en-US" sz="1200" b="0" i="0" u="none" strike="noStrike" kern="1200" cap="none" spc="0" baseline="0">
              <a:solidFill>
                <a:srgbClr val="D38E27"/>
              </a:solidFill>
              <a:latin typeface="Franklin Gothic Book" pitchFamily="0" charset="0"/>
              <a:ea typeface="华文楷体" pitchFamily="0" charset="0"/>
              <a:cs typeface="Franklin Gothic Book" pitchFamily="0" charset="0"/>
            </a:endParaRPr>
          </a:p>
        </p:txBody>
      </p:sp>
      <p:sp>
        <p:nvSpPr>
          <p:cNvPr id="21" name="文本框"/>
          <p:cNvSpPr>
            <a:spLocks noGrp="1"/>
          </p:cNvSpPr>
          <p:nvPr>
            <p:ph type="sldNum"/>
          </p:nvPr>
        </p:nvSpPr>
        <p:spPr>
          <a:xfrm rot="0">
            <a:off x="10972800" y="6473951"/>
            <a:ext cx="1011935" cy="246888"/>
          </a:xfrm>
          <a:prstGeom prst="rect"/>
          <a:noFill/>
          <a:ln cmpd="sng" cap="flat">
            <a:noFill/>
            <a:prstDash val="solid"/>
            <a:miter/>
          </a:ln>
        </p:spPr>
        <p:txBody>
          <a:bodyPr vert="horz" wrap="square" lIns="91440" tIns="45720" rIns="91440" bIns="45720" anchor="t" anchorCtr="0">
            <a:prstTxWarp prst="textNoShape"/>
          </a:bodyPr>
          <a:lstStyle/>
          <a:p>
            <a:pPr marL="38100" indent="0" algn="r" eaLnBrk="1" latinLnBrk="0" hangingPunct="1">
              <a:lnSpc>
                <a:spcPct val="100000"/>
              </a:lnSpc>
              <a:spcBef>
                <a:spcPts val="55"/>
              </a:spcBef>
              <a:spcAft>
                <a:spcPts val="0"/>
              </a:spcAft>
              <a:buNone/>
            </a:pPr>
            <a:fld id="{CAD2D6BD-DE1B-4B5F-8B41-2702339687B9}" type="slidenum">
              <a:rPr lang="en-US" altLang="zh-CN" sz="1200" b="0" i="0" u="none" strike="noStrike" kern="1200" cap="none" spc="10" baseline="0">
                <a:solidFill>
                  <a:srgbClr val="D38E27"/>
                </a:solidFill>
                <a:latin typeface="Franklin Gothic Book" pitchFamily="0" charset="0"/>
                <a:ea typeface="华文楷体" pitchFamily="0" charset="0"/>
                <a:cs typeface="Franklin Gothic Book" pitchFamily="0" charset="0"/>
              </a:rPr>
              <a:t>&lt;#&gt;</a:t>
            </a:fld>
            <a:endParaRPr lang="zh-CN" altLang="en-US" sz="1200" b="0" i="0" u="none" strike="noStrike" kern="1200" cap="none" spc="10" baseline="0">
              <a:solidFill>
                <a:srgbClr val="D38E27"/>
              </a:solidFill>
              <a:latin typeface="Franklin Gothic Book" pitchFamily="0" charset="0"/>
              <a:ea typeface="华文楷体" pitchFamily="0" charset="0"/>
              <a:cs typeface="Franklin Gothic Book" pitchFamily="0" charset="0"/>
            </a:endParaRPr>
          </a:p>
        </p:txBody>
      </p:sp>
    </p:spTree>
    <p:extLst>
      <p:ext uri="{BB962C8B-B14F-4D97-AF65-F5344CB8AC3E}">
        <p14:creationId xmlns:p14="http://schemas.microsoft.com/office/powerpoint/2010/main" val="171190389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000507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191162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C7A73F"/>
              <a:srgbClr val="FFF1C8"/>
            </a:duotone>
          </a:blip>
          <a:stretch/>
        </a:blipFill>
      </p:bgPr>
    </p:bg>
    <p:spTree>
      <p:nvGrpSpPr>
        <p:cNvPr id="1" name=""/>
        <p:cNvGrpSpPr/>
        <p:nvPr/>
      </p:nvGrpSpPr>
      <p:grpSpPr>
        <a:xfrm xmlns:a="http://schemas.openxmlformats.org/drawingml/2006/main">
          <a:off x="0" y="0"/>
          <a:ext cx="0" cy="0"/>
          <a:chOff x="0" y="0"/>
          <a:chExt cx="0" cy="0"/>
        </a:xfrm>
      </p:grpSpPr>
      <p:sp>
        <p:nvSpPr>
          <p:cNvPr id="33" name="直线"/>
          <p:cNvSpPr>
            <a:spLocks xmlns:a="http://schemas.openxmlformats.org/drawingml/2006/main"/>
          </p:cNvSpPr>
          <p:nvPr/>
        </p:nvSpPr>
        <p:spPr>
          <a:xfrm xmlns:a="http://schemas.openxmlformats.org/drawingml/2006/main" rot="0">
            <a:off x="685800" y="1050899"/>
            <a:ext cx="11506200" cy="2380"/>
          </a:xfrm>
          <a:prstGeom xmlns:a="http://schemas.openxmlformats.org/drawingml/2006/main" prst="line"/>
          <a:noFill xmlns:a="http://schemas.openxmlformats.org/drawingml/2006/main"/>
          <a:ln xmlns:a="http://schemas.openxmlformats.org/drawingml/2006/main" w="9525" cmpd="sng" cap="flat">
            <a:gradFill rotWithShape="1">
              <a:gsLst>
                <a:gs pos="0">
                  <a:srgbClr val="F0A22E">
                    <a:alpha val="0"/>
                  </a:srgbClr>
                </a:gs>
                <a:gs pos="17000">
                  <a:srgbClr val="F0A22E">
                    <a:alpha val="100000"/>
                  </a:srgbClr>
                </a:gs>
                <a:gs pos="100000">
                  <a:srgbClr val="F0A22E">
                    <a:alpha val="100000"/>
                  </a:srgbClr>
                </a:gs>
              </a:gsLst>
              <a:lin ang="0" scaled="1"/>
            </a:gradFill>
            <a:prstDash val="solid"/>
            <a:round/>
          </a:ln>
        </p:spPr>
      </p:sp>
      <p:sp>
        <p:nvSpPr>
          <p:cNvPr id="32" name="直线"/>
          <p:cNvSpPr>
            <a:spLocks xmlns:a="http://schemas.openxmlformats.org/drawingml/2006/main"/>
          </p:cNvSpPr>
          <p:nvPr/>
        </p:nvSpPr>
        <p:spPr>
          <a:xfrm xmlns:a="http://schemas.openxmlformats.org/drawingml/2006/main" rot="0">
            <a:off x="685800" y="1050899"/>
            <a:ext cx="11506200" cy="2380"/>
          </a:xfrm>
          <a:prstGeom xmlns:a="http://schemas.openxmlformats.org/drawingml/2006/main" prst="line"/>
          <a:noFill xmlns:a="http://schemas.openxmlformats.org/drawingml/2006/main"/>
          <a:ln xmlns:a="http://schemas.openxmlformats.org/drawingml/2006/main" w="9525" cmpd="sng" cap="flat">
            <a:gradFill rotWithShape="1">
              <a:gsLst>
                <a:gs pos="0">
                  <a:srgbClr val="F0A22E">
                    <a:alpha val="0"/>
                  </a:srgbClr>
                </a:gs>
                <a:gs pos="17000">
                  <a:srgbClr val="F0A22E">
                    <a:alpha val="100000"/>
                  </a:srgbClr>
                </a:gs>
                <a:gs pos="100000">
                  <a:srgbClr val="F0A22E">
                    <a:alpha val="100000"/>
                  </a:srgbClr>
                </a:gs>
              </a:gsLst>
              <a:lin ang="0" scaled="1"/>
            </a:gradFill>
            <a:prstDash val="solid"/>
            <a:round/>
          </a:ln>
        </p:spPr>
      </p:sp>
      <p:sp>
        <p:nvSpPr>
          <p:cNvPr id="31" name="直线"/>
          <p:cNvSpPr>
            <a:spLocks xmlns:a="http://schemas.openxmlformats.org/drawingml/2006/main"/>
          </p:cNvSpPr>
          <p:nvPr/>
        </p:nvSpPr>
        <p:spPr>
          <a:xfrm xmlns:a="http://schemas.openxmlformats.org/drawingml/2006/main" rot="0">
            <a:off x="685800" y="1057987"/>
            <a:ext cx="11506200" cy="2380"/>
          </a:xfrm>
          <a:prstGeom xmlns:a="http://schemas.openxmlformats.org/drawingml/2006/main" prst="line"/>
          <a:noFill xmlns:a="http://schemas.openxmlformats.org/drawingml/2006/main"/>
          <a:ln xmlns:a="http://schemas.openxmlformats.org/drawingml/2006/main" w="9525" cmpd="sng" cap="flat">
            <a:gradFill rotWithShape="1">
              <a:gsLst>
                <a:gs pos="0">
                  <a:srgbClr val="F0A22E">
                    <a:alpha val="0"/>
                  </a:srgbClr>
                </a:gs>
                <a:gs pos="17000">
                  <a:srgbClr val="F0A22E">
                    <a:alpha val="100000"/>
                  </a:srgbClr>
                </a:gs>
                <a:gs pos="100000">
                  <a:srgbClr val="F0A22E">
                    <a:alpha val="100000"/>
                  </a:srgbClr>
                </a:gs>
              </a:gsLst>
              <a:lin ang="0" scaled="1"/>
            </a:gradFill>
            <a:prstDash val="solid"/>
            <a:round/>
          </a:ln>
        </p:spPr>
      </p:sp>
      <p:sp>
        <p:nvSpPr>
          <p:cNvPr id="27" name="文本框"/>
          <p:cNvSpPr>
            <a:spLocks xmlns:a="http://schemas.openxmlformats.org/drawingml/2006/main" noGrp="1"/>
          </p:cNvSpPr>
          <p:nvPr>
            <p:ph type="title"/>
          </p:nvPr>
        </p:nvSpPr>
        <p:spPr>
          <a:xfrm xmlns:a="http://schemas.openxmlformats.org/drawingml/2006/main" rot="0">
            <a:off x="402336" y="457200"/>
            <a:ext cx="11582401" cy="84124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28" name="文本框"/>
          <p:cNvSpPr>
            <a:spLocks xmlns:a="http://schemas.openxmlformats.org/drawingml/2006/main" noGrp="1"/>
          </p:cNvSpPr>
          <p:nvPr>
            <p:ph type="dt" idx="10"/>
          </p:nvPr>
        </p:nvSpPr>
        <p:spPr>
          <a:xfrm xmlns:a="http://schemas.openxmlformats.org/drawingml/2006/main" rot="0">
            <a:off x="8636000" y="76201"/>
            <a:ext cx="3352799" cy="2889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l" eaLnBrk="1" latinLnBrk="0" hangingPunct="1"/>
            <a:endParaRPr lang="zh-CN" altLang="en-US" sz="1200">
              <a:solidFill>
                <a:srgbClr val="D38E27"/>
              </a:solidFill>
              <a:latin typeface="Franklin Gothic Book" pitchFamily="0" charset="0"/>
              <a:ea typeface="华文楷体" pitchFamily="0" charset="0"/>
              <a:cs typeface="Franklin Gothic Book" pitchFamily="0" charset="0"/>
            </a:endParaRPr>
          </a:p>
        </p:txBody>
      </p:sp>
      <p:sp>
        <p:nvSpPr>
          <p:cNvPr id="29" name="文本框"/>
          <p:cNvSpPr>
            <a:spLocks xmlns:a="http://schemas.openxmlformats.org/drawingml/2006/main" noGrp="1"/>
          </p:cNvSpPr>
          <p:nvPr>
            <p:ph type="ftr"/>
          </p:nvPr>
        </p:nvSpPr>
        <p:spPr>
          <a:xfrm xmlns:a="http://schemas.openxmlformats.org/drawingml/2006/main" rot="0">
            <a:off x="4165600" y="76201"/>
            <a:ext cx="4470400" cy="2889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r" eaLnBrk="1" latinLnBrk="0" hangingPunct="1"/>
            <a:endParaRPr lang="zh-CN" altLang="en-US" sz="1200">
              <a:solidFill>
                <a:srgbClr val="D38E27"/>
              </a:solidFill>
              <a:latin typeface="Franklin Gothic Book" pitchFamily="0" charset="0"/>
              <a:ea typeface="华文楷体" pitchFamily="0" charset="0"/>
              <a:cs typeface="Franklin Gothic Book" pitchFamily="0" charset="0"/>
            </a:endParaRPr>
          </a:p>
        </p:txBody>
      </p:sp>
      <p:sp>
        <p:nvSpPr>
          <p:cNvPr id="30" name="文本框"/>
          <p:cNvSpPr>
            <a:spLocks xmlns:a="http://schemas.openxmlformats.org/drawingml/2006/main" noGrp="1"/>
          </p:cNvSpPr>
          <p:nvPr>
            <p:ph type="sldNum"/>
          </p:nvPr>
        </p:nvSpPr>
        <p:spPr>
          <a:xfrm xmlns:a="http://schemas.openxmlformats.org/drawingml/2006/main" rot="0">
            <a:off x="10972800" y="6477001"/>
            <a:ext cx="1016000" cy="244474"/>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38100" indent="0" algn="r" eaLnBrk="1" latinLnBrk="0" hangingPunct="1">
              <a:lnSpc>
                <a:spcPct val="100000"/>
              </a:lnSpc>
              <a:spcBef>
                <a:spcPts val="55"/>
              </a:spcBef>
            </a:pPr>
            <a:fld id="{CAD2D6BD-DE1B-4B5F-8B41-2702339687B9}" type="slidenum">
              <a:rPr lang="en-US" altLang="zh-CN" sz="1200" b="0" i="0" u="none" strike="noStrike" kern="1200" cap="none" spc="10" baseline="0">
                <a:solidFill>
                  <a:srgbClr val="D38E27"/>
                </a:solidFill>
                <a:latin typeface="Franklin Gothic Book" pitchFamily="0" charset="0"/>
                <a:ea typeface="华文楷体" pitchFamily="0" charset="0"/>
                <a:cs typeface="Franklin Gothic Book" pitchFamily="0" charset="0"/>
              </a:rPr>
              <a:t>&lt;#&gt;</a:t>
            </a:fld>
            <a:endParaRPr lang="zh-CN" altLang="en-US" sz="1200" spc="10">
              <a:solidFill>
                <a:srgbClr val="D38E27"/>
              </a:solidFill>
              <a:latin typeface="Franklin Gothic Book" pitchFamily="0" charset="0"/>
              <a:ea typeface="华文楷体" pitchFamily="0" charset="0"/>
              <a:cs typeface="Franklin Gothic Book" pitchFamily="0" charset="0"/>
            </a:endParaRPr>
          </a:p>
        </p:txBody>
      </p:sp>
    </p:spTree>
    <p:extLst>
      <p:ext uri="{BB962C8B-B14F-4D97-AF65-F5344CB8AC3E}">
        <p14:creationId xmlns:p14="http://schemas.microsoft.com/office/powerpoint/2010/main" val="147581975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759308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367499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538283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26975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538310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144534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577983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281205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duotone>
              <a:srgbClr val="C7A73F"/>
              <a:srgbClr val="FFF1C8"/>
            </a:duotone>
          </a:blip>
          <a:stretch/>
        </a:blipFill>
      </p:bgPr>
    </p:bg>
    <p:spTree>
      <p:nvGrpSpPr>
        <p:cNvPr id="1" name=""/>
        <p:cNvGrpSpPr/>
        <p:nvPr/>
      </p:nvGrpSpPr>
      <p:grpSpPr>
        <a:xfrm>
          <a:off x="0" y="0"/>
          <a:ext cx="0" cy="0"/>
          <a:chOff x="0" y="0"/>
          <a:chExt cx="0" cy="0"/>
        </a:xfrm>
      </p:grpSpPr>
      <p:sp>
        <p:nvSpPr>
          <p:cNvPr id="2" name="直线"/>
          <p:cNvSpPr>
            <a:spLocks/>
          </p:cNvSpPr>
          <p:nvPr/>
        </p:nvSpPr>
        <p:spPr>
          <a:xfrm rot="0">
            <a:off x="685800" y="1050899"/>
            <a:ext cx="11506200" cy="2380"/>
          </a:xfrm>
          <a:prstGeom prst="line"/>
          <a:noFill/>
          <a:ln w="9525" cmpd="sng" cap="flat">
            <a:gradFill rotWithShape="1">
              <a:gsLst>
                <a:gs pos="0">
                  <a:srgbClr val="F0A22E">
                    <a:alpha val="0"/>
                  </a:srgbClr>
                </a:gs>
                <a:gs pos="17000">
                  <a:srgbClr val="F0A22E">
                    <a:alpha val="100000"/>
                  </a:srgbClr>
                </a:gs>
                <a:gs pos="100000">
                  <a:srgbClr val="F0A22E">
                    <a:alpha val="100000"/>
                  </a:srgbClr>
                </a:gs>
              </a:gsLst>
              <a:lin ang="0" scaled="1"/>
            </a:gradFill>
            <a:prstDash val="solid"/>
            <a:round/>
          </a:ln>
        </p:spPr>
      </p:sp>
      <p:sp>
        <p:nvSpPr>
          <p:cNvPr id="3" name="文本框"/>
          <p:cNvSpPr>
            <a:spLocks noGrp="1"/>
          </p:cNvSpPr>
          <p:nvPr>
            <p:ph type="body" idx="1"/>
          </p:nvPr>
        </p:nvSpPr>
        <p:spPr>
          <a:xfrm rot="0">
            <a:off x="406400" y="1554163"/>
            <a:ext cx="11582401" cy="4525963"/>
          </a:xfrm>
          <a:prstGeom prst="rect"/>
          <a:noFill/>
          <a:ln w="12700" cmpd="sng" cap="flat">
            <a:noFill/>
            <a:prstDash val="solid"/>
            <a:miter/>
          </a:ln>
        </p:spPr>
        <p:txBody>
          <a:bodyPr vert="horz" wrap="square" lIns="91440" tIns="45720" rIns="91440" bIns="45720" anchor="t" anchorCtr="0">
            <a:prstTxWarp prst="textNoShape"/>
          </a:bodyPr>
          <a:lstStyle/>
          <a:p>
            <a:pPr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lang="zh-CN" altLang="en-US"/>
          </a:p>
        </p:txBody>
      </p:sp>
      <p:sp>
        <p:nvSpPr>
          <p:cNvPr id="4" name="文本框"/>
          <p:cNvSpPr>
            <a:spLocks noGrp="1"/>
          </p:cNvSpPr>
          <p:nvPr>
            <p:ph type="dt" idx="2"/>
          </p:nvPr>
        </p:nvSpPr>
        <p:spPr>
          <a:xfrm rot="0">
            <a:off x="8636000" y="76201"/>
            <a:ext cx="3352799" cy="288925"/>
          </a:xfrm>
          <a:prstGeom prst="rect"/>
          <a:noFill/>
          <a:ln w="12700" cmpd="sng" cap="flat">
            <a:noFill/>
            <a:prstDash val="solid"/>
            <a:miter/>
          </a:ln>
        </p:spPr>
        <p:txBody>
          <a:bodyPr vert="horz" wrap="square" lIns="91440" tIns="45720" rIns="91440" bIns="45720" anchor="t" anchorCtr="0">
            <a:prstTxWarp prst="textNoShape"/>
          </a:bodyPr>
          <a:lstStyle/>
          <a:p>
            <a:pPr algn="l" eaLnBrk="1" latinLnBrk="0" hangingPunct="1"/>
            <a:fld id="{CAD2D6BD-DE1B-4B5F-8B41-2702339687B9}" type="datetime1">
              <a:rPr lang="en-US" altLang="zh-CN" sz="1200">
                <a:solidFill>
                  <a:srgbClr val="D38E27"/>
                </a:solidFill>
                <a:latin typeface="Franklin Gothic Book" pitchFamily="0" charset="0"/>
                <a:ea typeface="华文楷体" pitchFamily="0" charset="0"/>
                <a:cs typeface="Franklin Gothic Book" pitchFamily="0" charset="0"/>
              </a:rPr>
              <a:t>9/7/2024</a:t>
            </a:fld>
            <a:endParaRPr lang="zh-CN" altLang="en-US" sz="1200">
              <a:solidFill>
                <a:srgbClr val="D38E27"/>
              </a:solidFill>
              <a:latin typeface="Franklin Gothic Book" pitchFamily="0" charset="0"/>
              <a:ea typeface="华文楷体" pitchFamily="0" charset="0"/>
              <a:cs typeface="Franklin Gothic Book" pitchFamily="0" charset="0"/>
            </a:endParaRPr>
          </a:p>
        </p:txBody>
      </p:sp>
      <p:sp>
        <p:nvSpPr>
          <p:cNvPr id="5" name="文本框"/>
          <p:cNvSpPr>
            <a:spLocks noGrp="1"/>
          </p:cNvSpPr>
          <p:nvPr>
            <p:ph type="ftr" idx="3"/>
          </p:nvPr>
        </p:nvSpPr>
        <p:spPr>
          <a:xfrm rot="0">
            <a:off x="4165600" y="76201"/>
            <a:ext cx="4470400" cy="288925"/>
          </a:xfrm>
          <a:prstGeom prst="rect"/>
          <a:noFill/>
          <a:ln w="12700" cmpd="sng" cap="flat">
            <a:noFill/>
            <a:prstDash val="solid"/>
            <a:miter/>
          </a:ln>
        </p:spPr>
        <p:txBody>
          <a:bodyPr vert="horz" wrap="square" lIns="91440" tIns="45720" rIns="91440" bIns="45720" anchor="t" anchorCtr="0">
            <a:prstTxWarp prst="textNoShape"/>
          </a:bodyPr>
          <a:lstStyle/>
          <a:p>
            <a:pPr algn="r" eaLnBrk="1" latinLnBrk="0" hangingPunct="1"/>
            <a:endParaRPr lang="zh-CN" altLang="en-US" sz="1200">
              <a:solidFill>
                <a:srgbClr val="D38E27"/>
              </a:solidFill>
              <a:latin typeface="Franklin Gothic Book" pitchFamily="0" charset="0"/>
              <a:ea typeface="华文楷体" pitchFamily="0" charset="0"/>
              <a:cs typeface="Franklin Gothic Book" pitchFamily="0" charset="0"/>
            </a:endParaRPr>
          </a:p>
        </p:txBody>
      </p:sp>
      <p:sp>
        <p:nvSpPr>
          <p:cNvPr id="6" name="文本框"/>
          <p:cNvSpPr>
            <a:spLocks noGrp="1"/>
          </p:cNvSpPr>
          <p:nvPr>
            <p:ph type="sldNum" idx="4"/>
          </p:nvPr>
        </p:nvSpPr>
        <p:spPr>
          <a:xfrm rot="0">
            <a:off x="10972800" y="6477001"/>
            <a:ext cx="1016000" cy="244474"/>
          </a:xfrm>
          <a:prstGeom prst="rect"/>
          <a:noFill/>
          <a:ln w="12700" cmpd="sng" cap="flat">
            <a:noFill/>
            <a:prstDash val="solid"/>
            <a:miter/>
          </a:ln>
        </p:spPr>
        <p:txBody>
          <a:bodyPr vert="horz" wrap="square" lIns="91440" tIns="45720" rIns="91440" bIns="45720" anchor="t" anchorCtr="0">
            <a:prstTxWarp prst="textNoShape"/>
          </a:bodyPr>
          <a:lstStyle/>
          <a:p>
            <a:pPr marL="38100" indent="0" algn="r" eaLnBrk="1" latinLnBrk="0" hangingPunct="1">
              <a:lnSpc>
                <a:spcPct val="100000"/>
              </a:lnSpc>
              <a:spcBef>
                <a:spcPts val="55"/>
              </a:spcBef>
            </a:pPr>
            <a:fld id="{CAD2D6BD-DE1B-4B5F-8B41-2702339687B9}" type="slidenum">
              <a:rPr lang="en-US" altLang="zh-CN" sz="1200" b="0" i="0" u="none" strike="noStrike" kern="1200" cap="none" spc="10" baseline="0">
                <a:solidFill>
                  <a:srgbClr val="D38E27"/>
                </a:solidFill>
                <a:latin typeface="Franklin Gothic Book" pitchFamily="0" charset="0"/>
                <a:ea typeface="华文楷体" pitchFamily="0" charset="0"/>
                <a:cs typeface="Franklin Gothic Book" pitchFamily="0" charset="0"/>
              </a:rPr>
              <a:t>&lt;#&gt;</a:t>
            </a:fld>
            <a:endParaRPr lang="zh-CN" altLang="en-US" sz="1200" spc="10">
              <a:solidFill>
                <a:srgbClr val="D38E27"/>
              </a:solidFill>
              <a:latin typeface="Franklin Gothic Book" pitchFamily="0" charset="0"/>
              <a:ea typeface="华文楷体" pitchFamily="0" charset="0"/>
              <a:cs typeface="Franklin Gothic Book" pitchFamily="0" charset="0"/>
            </a:endParaRPr>
          </a:p>
        </p:txBody>
      </p:sp>
      <p:sp>
        <p:nvSpPr>
          <p:cNvPr id="7" name="文本框"/>
          <p:cNvSpPr>
            <a:spLocks noGrp="1"/>
          </p:cNvSpPr>
          <p:nvPr>
            <p:ph type="title"/>
          </p:nvPr>
        </p:nvSpPr>
        <p:spPr>
          <a:xfrm rot="0">
            <a:off x="406400" y="457200"/>
            <a:ext cx="11582401" cy="8382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8" name="直线"/>
          <p:cNvSpPr>
            <a:spLocks/>
          </p:cNvSpPr>
          <p:nvPr/>
        </p:nvSpPr>
        <p:spPr>
          <a:xfrm rot="0">
            <a:off x="685800" y="1050899"/>
            <a:ext cx="11506200" cy="2380"/>
          </a:xfrm>
          <a:prstGeom prst="line"/>
          <a:noFill/>
          <a:ln w="9525" cmpd="sng" cap="flat">
            <a:gradFill rotWithShape="1">
              <a:gsLst>
                <a:gs pos="0">
                  <a:srgbClr val="F0A22E">
                    <a:alpha val="0"/>
                  </a:srgbClr>
                </a:gs>
                <a:gs pos="17000">
                  <a:srgbClr val="F0A22E">
                    <a:alpha val="100000"/>
                  </a:srgbClr>
                </a:gs>
                <a:gs pos="100000">
                  <a:srgbClr val="F0A22E">
                    <a:alpha val="100000"/>
                  </a:srgbClr>
                </a:gs>
              </a:gsLst>
              <a:lin ang="0" scaled="1"/>
            </a:gradFill>
            <a:prstDash val="solid"/>
            <a:round/>
          </a:ln>
        </p:spPr>
      </p:sp>
      <p:sp>
        <p:nvSpPr>
          <p:cNvPr id="9" name="直线"/>
          <p:cNvSpPr>
            <a:spLocks/>
          </p:cNvSpPr>
          <p:nvPr/>
        </p:nvSpPr>
        <p:spPr>
          <a:xfrm rot="0">
            <a:off x="685800" y="1057987"/>
            <a:ext cx="11506200" cy="2380"/>
          </a:xfrm>
          <a:prstGeom prst="line"/>
          <a:noFill/>
          <a:ln w="9525" cmpd="sng" cap="flat">
            <a:gradFill rotWithShape="1">
              <a:gsLst>
                <a:gs pos="0">
                  <a:srgbClr val="F0A22E">
                    <a:alpha val="0"/>
                  </a:srgbClr>
                </a:gs>
                <a:gs pos="17000">
                  <a:srgbClr val="F0A22E">
                    <a:alpha val="100000"/>
                  </a:srgbClr>
                </a:gs>
                <a:gs pos="100000">
                  <a:srgbClr val="F0A22E">
                    <a:alpha val="100000"/>
                  </a:srgbClr>
                </a:gs>
              </a:gsLst>
              <a:lin ang="0" scaled="1"/>
            </a:gradFill>
            <a:prstDash val="solid"/>
            <a:round/>
          </a:ln>
        </p:spPr>
      </p:sp>
    </p:spTree>
    <p:extLst>
      <p:ext uri="{BB962C8B-B14F-4D97-AF65-F5344CB8AC3E}">
        <p14:creationId xmlns:p14="http://schemas.microsoft.com/office/powerpoint/2010/main" val="2015703703"/>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ftr="0" dt="0"/>
  <p:txStyles>
    <p:titleStyle>
      <a:lvl1pPr algn="l" defTabSz="914400" eaLnBrk="1" fontAlgn="auto" latinLnBrk="0" hangingPunct="1">
        <a:spcBef>
          <a:spcPts val="0"/>
        </a:spcBef>
        <a:buNone/>
        <a:defRPr sz="3600" kern="1200" cap="all" baseline="0">
          <a:solidFill>
            <a:schemeClr val="tx2"/>
          </a:solidFill>
          <a:effectLst>
            <a:reflection stA="48000" blurRad="12700" endPos="55000" dir="5400000" sy="-100000"/>
          </a:effectLst>
          <a:latin typeface="Franklin Gothic Medium" pitchFamily="0" charset="0"/>
          <a:ea typeface="隶书" pitchFamily="0" charset="0"/>
          <a:cs typeface="Franklin Gothic Medium" pitchFamily="0" charset="0"/>
        </a:defRPr>
      </a:lvl1pPr>
    </p:titleStyle>
    <p:bodyStyle>
      <a:lvl1pPr marL="342900" indent="-342900" algn="l" defTabSz="914400" eaLnBrk="1" fontAlgn="auto" latinLnBrk="0" hangingPunct="1">
        <a:spcBef>
          <a:spcPct val="20000"/>
        </a:spcBef>
        <a:buClr>
          <a:schemeClr val="accent1"/>
        </a:buClr>
        <a:buSzPct val="70000"/>
        <a:buFont typeface="Wingdings 2" pitchFamily="0" charset="0"/>
        <a:buChar char=""/>
        <a:defRPr sz="3200" kern="1200">
          <a:solidFill>
            <a:schemeClr val="tx2"/>
          </a:solidFill>
          <a:latin typeface="Franklin Gothic Book" pitchFamily="0" charset="0"/>
          <a:ea typeface="华文楷体" pitchFamily="0" charset="0"/>
          <a:cs typeface="Franklin Gothic Book" pitchFamily="0" charset="0"/>
        </a:defRPr>
      </a:lvl1pPr>
      <a:lvl2pPr marL="742950" indent="-285750" algn="l" defTabSz="914400" eaLnBrk="1" fontAlgn="auto" latinLnBrk="0" hangingPunct="1">
        <a:spcBef>
          <a:spcPct val="20000"/>
        </a:spcBef>
        <a:buClr>
          <a:schemeClr val="accent1"/>
        </a:buClr>
        <a:buSzPct val="70000"/>
        <a:buFont typeface="Wingdings 2" pitchFamily="0" charset="0"/>
        <a:buChar char=""/>
        <a:defRPr sz="2800" kern="1200">
          <a:solidFill>
            <a:schemeClr val="tx2"/>
          </a:solidFill>
          <a:latin typeface="Franklin Gothic Book" pitchFamily="0" charset="0"/>
          <a:ea typeface="华文楷体" pitchFamily="0" charset="0"/>
          <a:cs typeface="Franklin Gothic Book" pitchFamily="0" charset="0"/>
        </a:defRPr>
      </a:lvl2pPr>
      <a:lvl3pPr marL="1143000" indent="-228600" algn="l" defTabSz="914400" eaLnBrk="1" fontAlgn="auto" latinLnBrk="0" hangingPunct="1">
        <a:spcBef>
          <a:spcPct val="20000"/>
        </a:spcBef>
        <a:buClr>
          <a:schemeClr val="accent1"/>
        </a:buClr>
        <a:buSzPct val="70000"/>
        <a:buFont typeface="Wingdings 2" pitchFamily="0" charset="0"/>
        <a:buChar char=""/>
        <a:defRPr sz="2400" kern="1200">
          <a:solidFill>
            <a:schemeClr val="tx2"/>
          </a:solidFill>
          <a:latin typeface="Franklin Gothic Book" pitchFamily="0" charset="0"/>
          <a:ea typeface="华文楷体" pitchFamily="0" charset="0"/>
          <a:cs typeface="Franklin Gothic Book" pitchFamily="0" charset="0"/>
        </a:defRPr>
      </a:lvl3pPr>
      <a:lvl4pPr marL="1600200" indent="-228600" algn="l" defTabSz="914400" eaLnBrk="1" fontAlgn="auto" latinLnBrk="0" hangingPunct="1">
        <a:spcBef>
          <a:spcPct val="20000"/>
        </a:spcBef>
        <a:buClr>
          <a:schemeClr val="accent1"/>
        </a:buClr>
        <a:buSzPct val="70000"/>
        <a:buFont typeface="Wingdings 2" pitchFamily="0" charset="0"/>
        <a:buChar char=""/>
        <a:defRPr sz="2000" kern="1200">
          <a:solidFill>
            <a:schemeClr val="tx2"/>
          </a:solidFill>
          <a:latin typeface="Franklin Gothic Book" pitchFamily="0" charset="0"/>
          <a:ea typeface="华文楷体" pitchFamily="0" charset="0"/>
          <a:cs typeface="Franklin Gothic Book" pitchFamily="0" charset="0"/>
        </a:defRPr>
      </a:lvl4pPr>
      <a:lvl5pPr marL="2057400" indent="-228600" algn="l" defTabSz="914400" eaLnBrk="1" fontAlgn="auto" latinLnBrk="0" hangingPunct="1">
        <a:spcBef>
          <a:spcPct val="20000"/>
        </a:spcBef>
        <a:buClr>
          <a:schemeClr val="accent1"/>
        </a:buClr>
        <a:buSzPct val="60000"/>
        <a:buFont typeface="Wingdings 2" pitchFamily="0" charset="0"/>
        <a:buChar char=""/>
        <a:defRPr sz="1800" kern="1200">
          <a:solidFill>
            <a:schemeClr val="tx2"/>
          </a:solidFill>
          <a:latin typeface="Franklin Gothic Book" pitchFamily="0" charset="0"/>
          <a:ea typeface="华文楷体" pitchFamily="0" charset="0"/>
          <a:cs typeface="Franklin Gothic Book" pitchFamily="0" charset="0"/>
        </a:defRPr>
      </a:lvl5pPr>
      <a:lvl6pPr marL="2514600" indent="-228600" algn="l" defTabSz="914400" eaLnBrk="1" fontAlgn="auto" latinLnBrk="0" hangingPunct="1">
        <a:spcBef>
          <a:spcPct val="20000"/>
        </a:spcBef>
        <a:buClr>
          <a:schemeClr val="accent1"/>
        </a:buClr>
        <a:buSzPct val="60000"/>
        <a:buFont typeface="Wingdings 2" pitchFamily="0" charset="0"/>
        <a:buChar char=""/>
        <a:defRPr sz="1800" kern="1200">
          <a:solidFill>
            <a:schemeClr val="tx2"/>
          </a:solidFill>
          <a:latin typeface="Franklin Gothic Book" pitchFamily="0" charset="0"/>
          <a:ea typeface="华文楷体" pitchFamily="0" charset="0"/>
          <a:cs typeface="Franklin Gothic Book" pitchFamily="0" charset="0"/>
        </a:defRPr>
      </a:lvl6pPr>
      <a:lvl7pPr marL="2971800" indent="-228600" algn="l" defTabSz="914400" eaLnBrk="1" fontAlgn="auto" latinLnBrk="0" hangingPunct="1">
        <a:spcBef>
          <a:spcPct val="20000"/>
        </a:spcBef>
        <a:buClr>
          <a:schemeClr val="accent1"/>
        </a:buClr>
        <a:buSzPct val="60000"/>
        <a:buFont typeface="Wingdings 2" pitchFamily="0" charset="0"/>
        <a:buChar char=""/>
        <a:defRPr sz="1600" kern="1200">
          <a:solidFill>
            <a:schemeClr val="tx2"/>
          </a:solidFill>
          <a:latin typeface="Franklin Gothic Book" pitchFamily="0" charset="0"/>
          <a:ea typeface="华文楷体" pitchFamily="0" charset="0"/>
          <a:cs typeface="Franklin Gothic Book" pitchFamily="0" charset="0"/>
        </a:defRPr>
      </a:lvl7pPr>
      <a:lvl8pPr marL="3429000" indent="-228600" algn="l" defTabSz="914400" eaLnBrk="1" fontAlgn="auto" latinLnBrk="0" hangingPunct="1">
        <a:spcBef>
          <a:spcPct val="20000"/>
        </a:spcBef>
        <a:buClr>
          <a:schemeClr val="accent1"/>
        </a:buClr>
        <a:buSzPct val="60000"/>
        <a:buFont typeface="Wingdings 2" pitchFamily="0" charset="0"/>
        <a:buChar char=""/>
        <a:defRPr sz="1600" kern="1200" baseline="0">
          <a:solidFill>
            <a:schemeClr val="tx2"/>
          </a:solidFill>
          <a:latin typeface="Franklin Gothic Book" pitchFamily="0" charset="0"/>
          <a:ea typeface="华文楷体" pitchFamily="0" charset="0"/>
          <a:cs typeface="Franklin Gothic Book" pitchFamily="0" charset="0"/>
        </a:defRPr>
      </a:lvl8pPr>
      <a:lvl9pPr marL="3429000" indent="-228600" algn="l" defTabSz="914400" eaLnBrk="1" fontAlgn="auto" latinLnBrk="0" hangingPunct="1">
        <a:spcBef>
          <a:spcPct val="20000"/>
        </a:spcBef>
        <a:buClr>
          <a:schemeClr val="accent1"/>
        </a:buClr>
        <a:buSzPct val="60000"/>
        <a:buFont typeface="Wingdings 2" pitchFamily="0" charset="0"/>
        <a:buChar char=""/>
        <a:defRPr sz="1600" kern="1200" baseline="0">
          <a:solidFill>
            <a:schemeClr val="tx2"/>
          </a:solidFill>
          <a:latin typeface="Franklin Gothic Book" pitchFamily="0" charset="0"/>
          <a:ea typeface="华文楷体"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slideLayout" Target="../slideLayouts/slideLayout12.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2.png"/><Relationship Id="rId3" Type="http://schemas.openxmlformats.org/officeDocument/2006/relationships/image" Target="../media/3.jpeg"/><Relationship Id="rId4" Type="http://schemas.openxmlformats.org/officeDocument/2006/relationships/slideLayout" Target="../slideLayouts/slideLayout1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4.png"/><Relationship Id="rId3" Type="http://schemas.openxmlformats.org/officeDocument/2006/relationships/slideLayout" Target="../slideLayouts/slideLayout1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5.png"/><Relationship Id="rId3" Type="http://schemas.openxmlformats.org/officeDocument/2006/relationships/slideLayout" Target="../slideLayouts/slideLayout1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6.jpeg"/><Relationship Id="rId3" Type="http://schemas.openxmlformats.org/officeDocument/2006/relationships/slideLayout" Target="../slideLayouts/slideLayout1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7.jpeg"/><Relationship Id="rId3" Type="http://schemas.openxmlformats.org/officeDocument/2006/relationships/slideLayout" Target="../slideLayouts/slideLayout12.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duotone>
              <a:srgbClr val="C7A73F"/>
              <a:srgbClr val="FFF1C8"/>
            </a:duotone>
          </a:blip>
          <a:stretch/>
        </a:blipFill>
      </p:bgPr>
    </p:bg>
    <p:spTree>
      <p:nvGrpSpPr>
        <p:cNvPr id="1" name=""/>
        <p:cNvGrpSpPr/>
        <p:nvPr/>
      </p:nvGrpSpPr>
      <p:grpSpPr>
        <a:xfrm>
          <a:off x="0" y="0"/>
          <a:ext cx="0" cy="0"/>
          <a:chOff x="0" y="0"/>
          <a:chExt cx="0" cy="0"/>
        </a:xfrm>
      </p:grpSpPr>
      <p:sp>
        <p:nvSpPr>
          <p:cNvPr id="22" name="文本框"/>
          <p:cNvSpPr>
            <a:spLocks noGrp="1"/>
          </p:cNvSpPr>
          <p:nvPr>
            <p:ph type="ctrTitle"/>
          </p:nvPr>
        </p:nvSpPr>
        <p:spPr>
          <a:xfrm rot="0">
            <a:off x="-609600" y="304800"/>
            <a:ext cx="9982200" cy="1645285"/>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600" b="1" i="0" u="none" strike="noStrike" kern="1200" cap="all" spc="0" baseline="0">
                <a:solidFill>
                  <a:srgbClr val="0F0F0F"/>
                </a:solidFill>
                <a:latin typeface="Times New Roman" pitchFamily="18" charset="0"/>
                <a:ea typeface="隶书" pitchFamily="0" charset="0"/>
                <a:cs typeface="Times New Roman" pitchFamily="18" charset="0"/>
              </a:rPr>
              <a:t>Employee Data Analysis using Excel</a:t>
            </a:r>
            <a:r>
              <a:rPr lang="en-US" altLang="zh-CN" sz="3600" b="1" i="0" u="none" strike="noStrike" kern="1200" cap="all" spc="0" baseline="0">
                <a:solidFill>
                  <a:srgbClr val="0F0F0F"/>
                </a:solidFill>
                <a:latin typeface="Times New Roman" pitchFamily="18" charset="0"/>
                <a:ea typeface="隶书" pitchFamily="0" charset="0"/>
                <a:cs typeface="Times New Roman" pitchFamily="18" charset="0"/>
              </a:rPr>
              <a:t> </a:t>
            </a:r>
            <a:br>
              <a:rPr lang="zh-CN" altLang="en-US" sz="3600" b="1" i="0" u="none" strike="noStrike" kern="1200" cap="all" spc="0" baseline="0">
                <a:solidFill>
                  <a:srgbClr val="0F0F0F"/>
                </a:solidFill>
                <a:latin typeface="Roboto" pitchFamily="2" charset="0"/>
                <a:ea typeface="隶书" pitchFamily="0" charset="0"/>
                <a:cs typeface="Lucida Sans"/>
              </a:rPr>
            </a:br>
            <a:endParaRPr lang="zh-CN" altLang="en-US" sz="3600" b="0" i="0" u="none" strike="noStrike" kern="1200" cap="all" spc="15" baseline="0">
              <a:solidFill>
                <a:schemeClr val="tx2"/>
              </a:solidFill>
              <a:latin typeface="Franklin Gothic Medium" pitchFamily="0" charset="0"/>
              <a:ea typeface="隶书" pitchFamily="0" charset="0"/>
              <a:cs typeface="Lucida Sans"/>
            </a:endParaRPr>
          </a:p>
        </p:txBody>
      </p:sp>
      <p:sp>
        <p:nvSpPr>
          <p:cNvPr id="23" name="文本框"/>
          <p:cNvSpPr>
            <a:spLocks noGrp="1"/>
          </p:cNvSpPr>
          <p:nvPr>
            <p:ph type="sldNum"/>
          </p:nvPr>
        </p:nvSpPr>
        <p:spPr>
          <a:xfrm rot="0">
            <a:off x="1767392" y="4928705"/>
            <a:ext cx="812799" cy="187960"/>
          </a:xfrm>
          <a:prstGeom prst="rect"/>
          <a:noFill/>
          <a:ln cmpd="sng" cap="flat">
            <a:noFill/>
            <a:prstDash val="solid"/>
            <a:miter/>
          </a:ln>
        </p:spPr>
        <p:txBody>
          <a:bodyPr vert="horz" wrap="square" lIns="0" tIns="6985" rIns="0" bIns="0" anchor="t" anchorCtr="0">
            <a:prstTxWarp prst="textNoShape"/>
            <a:spAutoFit/>
          </a:bodyPr>
          <a:lstStyle/>
          <a:p>
            <a:pPr marL="38100" indent="0" algn="r" eaLnBrk="1" latinLnBrk="0" hangingPunct="1">
              <a:lnSpc>
                <a:spcPct val="100000"/>
              </a:lnSpc>
              <a:spcBef>
                <a:spcPts val="55"/>
              </a:spcBef>
              <a:spcAft>
                <a:spcPts val="0"/>
              </a:spcAft>
              <a:buNone/>
            </a:pPr>
            <a:fld id="{CAD2D6BD-DE1B-4B5F-8B41-2702339687B9}" type="slidenum">
              <a:rPr lang="en-US" altLang="zh-CN" sz="1200" b="0" i="0" u="none" strike="noStrike" kern="1200" cap="none" spc="10" baseline="0">
                <a:solidFill>
                  <a:srgbClr val="D38E27"/>
                </a:solidFill>
                <a:latin typeface="Franklin Gothic Book" pitchFamily="0" charset="0"/>
                <a:ea typeface="华文楷体" pitchFamily="0" charset="0"/>
                <a:cs typeface="Franklin Gothic Book" pitchFamily="0" charset="0"/>
              </a:rPr>
              <a:t>1</a:t>
            </a:fld>
            <a:endParaRPr lang="zh-CN" altLang="en-US" sz="1200" b="0" i="0" u="none" strike="noStrike" kern="1200" cap="none" spc="10" baseline="0">
              <a:solidFill>
                <a:srgbClr val="D38E27"/>
              </a:solidFill>
              <a:latin typeface="Franklin Gothic Book" pitchFamily="0" charset="0"/>
              <a:ea typeface="华文楷体" pitchFamily="0" charset="0"/>
              <a:cs typeface="Franklin Gothic Book" pitchFamily="0" charset="0"/>
            </a:endParaRPr>
          </a:p>
        </p:txBody>
      </p:sp>
      <p:sp>
        <p:nvSpPr>
          <p:cNvPr id="24" name="矩形"/>
          <p:cNvSpPr>
            <a:spLocks/>
          </p:cNvSpPr>
          <p:nvPr/>
        </p:nvSpPr>
        <p:spPr>
          <a:xfrm rot="0">
            <a:off x="1981200" y="3048003"/>
            <a:ext cx="8610600" cy="2234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Franklin Gothic Book" pitchFamily="0" charset="0"/>
                <a:ea typeface="华文楷体" pitchFamily="0" charset="0"/>
                <a:cs typeface="Franklin Gothic Book" pitchFamily="0" charset="0"/>
              </a:rPr>
              <a:t>STUDENT NAME: </a:t>
            </a:r>
            <a:r>
              <a:rPr lang="en-US" altLang="zh-CN" sz="2800" b="0" i="0" u="none" strike="noStrike" kern="1200" cap="none" spc="0" baseline="0">
                <a:solidFill>
                  <a:schemeClr val="tx1"/>
                </a:solidFill>
                <a:latin typeface="Franklin Gothic Book" pitchFamily="0" charset="0"/>
                <a:ea typeface="华文楷体" pitchFamily="0" charset="0"/>
                <a:cs typeface="Franklin Gothic Book" pitchFamily="0" charset="0"/>
              </a:rPr>
              <a:t>Jothi.B</a:t>
            </a:r>
            <a:endParaRPr lang="en-US" altLang="zh-CN" sz="2800" b="0" i="0" u="none" strike="noStrike" kern="1200" cap="none" spc="0" baseline="0">
              <a:solidFill>
                <a:srgbClr val="00B0F0"/>
              </a:solidFill>
              <a:latin typeface="Franklin Gothic Book" pitchFamily="0" charset="0"/>
              <a:ea typeface="华文楷体" pitchFamily="0" charset="0"/>
              <a:cs typeface="Franklin Gothic Book"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Franklin Gothic Book" pitchFamily="0" charset="0"/>
                <a:ea typeface="华文楷体" pitchFamily="0" charset="0"/>
                <a:cs typeface="Franklin Gothic Book" pitchFamily="0" charset="0"/>
              </a:rPr>
              <a:t>REGISTER NO:  </a:t>
            </a:r>
            <a:r>
              <a:rPr lang="en-US" altLang="zh-CN" sz="2800" b="0" i="0" u="none" strike="noStrike" kern="1200" cap="none" spc="0" baseline="0">
                <a:solidFill>
                  <a:srgbClr val="0070C0"/>
                </a:solidFill>
                <a:latin typeface="Franklin Gothic Book" pitchFamily="0" charset="0"/>
                <a:ea typeface="华文楷体" pitchFamily="0" charset="0"/>
                <a:cs typeface="Franklin Gothic Book" pitchFamily="0" charset="0"/>
              </a:rPr>
              <a:t> 312200176</a:t>
            </a:r>
            <a:endParaRPr lang="en-US" altLang="zh-CN" sz="2800" b="0" i="0" u="none" strike="noStrike" kern="1200" cap="none" spc="0" baseline="0">
              <a:solidFill>
                <a:srgbClr val="0070C0"/>
              </a:solidFill>
              <a:latin typeface="Franklin Gothic Book" pitchFamily="0" charset="0"/>
              <a:ea typeface="华文楷体" pitchFamily="0" charset="0"/>
              <a:cs typeface="Franklin Gothic Book"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Franklin Gothic Book" pitchFamily="0" charset="0"/>
                <a:ea typeface="华文楷体" pitchFamily="0" charset="0"/>
                <a:cs typeface="Franklin Gothic Book" pitchFamily="0" charset="0"/>
              </a:rPr>
              <a:t>DEPARTMENT:</a:t>
            </a:r>
            <a:r>
              <a:rPr lang="en-US" altLang="zh-CN" sz="2800" b="0" i="0" u="none" strike="noStrike" kern="1200" cap="none" spc="0" baseline="0">
                <a:solidFill>
                  <a:srgbClr val="0070C0"/>
                </a:solidFill>
                <a:latin typeface="Franklin Gothic Book" pitchFamily="0" charset="0"/>
                <a:ea typeface="华文楷体" pitchFamily="0" charset="0"/>
                <a:cs typeface="Franklin Gothic Book" pitchFamily="0" charset="0"/>
              </a:rPr>
              <a:t> 3</a:t>
            </a:r>
            <a:r>
              <a:rPr lang="en-US" altLang="zh-CN" sz="2800" b="0" i="0" u="none" strike="noStrike" kern="1200" cap="none" spc="0" baseline="30000">
                <a:solidFill>
                  <a:srgbClr val="0070C0"/>
                </a:solidFill>
                <a:latin typeface="Franklin Gothic Book" pitchFamily="0" charset="0"/>
                <a:ea typeface="华文楷体" pitchFamily="0" charset="0"/>
                <a:cs typeface="Franklin Gothic Book" pitchFamily="0" charset="0"/>
              </a:rPr>
              <a:t>rd</a:t>
            </a:r>
            <a:r>
              <a:rPr lang="en-US" altLang="zh-CN" sz="2800" b="0" i="0" u="none" strike="noStrike" kern="1200" cap="none" spc="0" baseline="0">
                <a:solidFill>
                  <a:srgbClr val="0070C0"/>
                </a:solidFill>
                <a:latin typeface="Franklin Gothic Book" pitchFamily="0" charset="0"/>
                <a:ea typeface="华文楷体" pitchFamily="0" charset="0"/>
                <a:cs typeface="Franklin Gothic Book" pitchFamily="0" charset="0"/>
              </a:rPr>
              <a:t>  B.com(</a:t>
            </a:r>
            <a:r>
              <a:rPr lang="en-US" altLang="zh-CN" sz="2800" b="0" i="0" u="none" strike="noStrike" kern="1200" cap="none" spc="0" baseline="0">
                <a:solidFill>
                  <a:srgbClr val="0070C0"/>
                </a:solidFill>
                <a:latin typeface="Franklin Gothic Book" pitchFamily="0" charset="0"/>
                <a:ea typeface="华文楷体" pitchFamily="0" charset="0"/>
                <a:cs typeface="Franklin Gothic Book" pitchFamily="0" charset="0"/>
              </a:rPr>
              <a:t>G)</a:t>
            </a:r>
            <a:endParaRPr lang="en-US" altLang="zh-CN" sz="2800" b="0" i="0" u="none" strike="noStrike" kern="1200" cap="none" spc="0" baseline="0">
              <a:solidFill>
                <a:srgbClr val="0070C0"/>
              </a:solidFill>
              <a:latin typeface="Franklin Gothic Book" pitchFamily="0" charset="0"/>
              <a:ea typeface="华文楷体" pitchFamily="0" charset="0"/>
              <a:cs typeface="Franklin Gothic Book"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Franklin Gothic Book" pitchFamily="0" charset="0"/>
                <a:ea typeface="华文楷体" pitchFamily="0" charset="0"/>
                <a:cs typeface="Franklin Gothic Book" pitchFamily="0" charset="0"/>
              </a:rPr>
              <a:t>COLLEGE: </a:t>
            </a:r>
            <a:r>
              <a:rPr lang="en-US" altLang="zh-CN" sz="2800" b="0" i="0" u="none" strike="noStrike" kern="1200" cap="none" spc="0" baseline="0">
                <a:solidFill>
                  <a:srgbClr val="0070C0"/>
                </a:solidFill>
                <a:latin typeface="Franklin Gothic Book" pitchFamily="0" charset="0"/>
                <a:ea typeface="华文楷体" pitchFamily="0" charset="0"/>
                <a:cs typeface="Franklin Gothic Book" pitchFamily="0" charset="0"/>
              </a:rPr>
              <a:t> </a:t>
            </a:r>
            <a:r>
              <a:rPr lang="en-US" altLang="zh-CN" sz="2800" b="0" i="0" u="none" strike="noStrike" kern="1200" cap="none" spc="0" baseline="0">
                <a:solidFill>
                  <a:srgbClr val="0070C0"/>
                </a:solidFill>
                <a:latin typeface="Franklin Gothic Book" pitchFamily="0" charset="0"/>
                <a:ea typeface="华文楷体" pitchFamily="0" charset="0"/>
                <a:cs typeface="Franklin Gothic Book" pitchFamily="0" charset="0"/>
              </a:rPr>
              <a:t>S.I.V.E.T college  </a:t>
            </a:r>
            <a:endParaRPr lang="en-US" altLang="zh-CN" sz="2800" b="0" i="0" u="none" strike="noStrike" kern="1200" cap="none" spc="0" baseline="0">
              <a:solidFill>
                <a:srgbClr val="0070C0"/>
              </a:solidFill>
              <a:latin typeface="Franklin Gothic Book" pitchFamily="0" charset="0"/>
              <a:ea typeface="华文楷体" pitchFamily="0" charset="0"/>
              <a:cs typeface="Franklin Gothic Book"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70C0"/>
                </a:solidFill>
                <a:latin typeface="Franklin Gothic Book" pitchFamily="0" charset="0"/>
                <a:ea typeface="华文楷体" pitchFamily="0" charset="0"/>
                <a:cs typeface="Franklin Gothic Book" pitchFamily="0" charset="0"/>
              </a:rPr>
              <a:t>           </a:t>
            </a:r>
            <a:endParaRPr lang="zh-CN" altLang="en-US" sz="2800" b="0" i="0" u="none" strike="noStrike" kern="1200" cap="none" spc="0" baseline="0">
              <a:solidFill>
                <a:srgbClr val="0070C0"/>
              </a:solidFill>
              <a:latin typeface="Franklin Gothic Book" pitchFamily="0" charset="0"/>
              <a:ea typeface="华文楷体" pitchFamily="0" charset="0"/>
              <a:cs typeface="Franklin Gothic Book" pitchFamily="0" charset="0"/>
            </a:endParaRPr>
          </a:p>
        </p:txBody>
      </p:sp>
    </p:spTree>
    <p:extLst>
      <p:ext uri="{BB962C8B-B14F-4D97-AF65-F5344CB8AC3E}">
        <p14:creationId xmlns:p14="http://schemas.microsoft.com/office/powerpoint/2010/main" val="1215872134"/>
      </p:ext>
    </p:extLst>
  </p:cSld>
  <p:clrMapOvr>
    <a:masterClrMapping/>
  </p:clrMapOvr>
  <p:transition>
    <p:strips dir="ru"/>
  </p:transition>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duotone>
              <a:srgbClr val="C7A73F"/>
              <a:srgbClr val="FFF1C8"/>
            </a:duotone>
          </a:blip>
          <a:stretch/>
        </a:blipFill>
      </p:bgPr>
    </p:bg>
    <p:spTree>
      <p:nvGrpSpPr>
        <p:cNvPr id="1" name=""/>
        <p:cNvGrpSpPr/>
        <p:nvPr/>
      </p:nvGrpSpPr>
      <p:grpSpPr>
        <a:xfrm>
          <a:off x="0" y="0"/>
          <a:ext cx="0" cy="0"/>
          <a:chOff x="0" y="0"/>
          <a:chExt cx="0" cy="0"/>
        </a:xfrm>
      </p:grpSpPr>
      <p:sp>
        <p:nvSpPr>
          <p:cNvPr id="69" name="矩形"/>
          <p:cNvSpPr>
            <a:spLocks/>
          </p:cNvSpPr>
          <p:nvPr/>
        </p:nvSpPr>
        <p:spPr>
          <a:xfrm rot="0">
            <a:off x="11277219" y="6473339"/>
            <a:ext cx="228600" cy="17633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华文楷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华文楷体" pitchFamily="0" charset="0"/>
              <a:cs typeface="Trebuchet MS" pitchFamily="0" charset="0"/>
            </a:endParaRPr>
          </a:p>
        </p:txBody>
      </p:sp>
      <p:sp>
        <p:nvSpPr>
          <p:cNvPr id="70" name="矩形"/>
          <p:cNvSpPr>
            <a:spLocks/>
          </p:cNvSpPr>
          <p:nvPr/>
        </p:nvSpPr>
        <p:spPr>
          <a:xfrm rot="0">
            <a:off x="739774" y="291148"/>
            <a:ext cx="3303904" cy="752128"/>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华文楷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华文楷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华文楷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华文楷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华文楷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华文楷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华文楷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华文楷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华文楷体" pitchFamily="0" charset="0"/>
              <a:cs typeface="Trebuchet MS" pitchFamily="0" charset="0"/>
            </a:endParaRPr>
          </a:p>
        </p:txBody>
      </p:sp>
      <p:sp>
        <p:nvSpPr>
          <p:cNvPr id="71" name="矩形"/>
          <p:cNvSpPr>
            <a:spLocks/>
          </p:cNvSpPr>
          <p:nvPr/>
        </p:nvSpPr>
        <p:spPr>
          <a:xfrm rot="0">
            <a:off x="1219200" y="1371604"/>
            <a:ext cx="7391400" cy="4893647"/>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just">
              <a:lnSpc>
                <a:spcPct val="100000"/>
              </a:lnSpc>
              <a:spcBef>
                <a:spcPts val="0"/>
              </a:spcBef>
              <a:spcAft>
                <a:spcPts val="0"/>
              </a:spcAft>
              <a:buClrTx/>
              <a:buAutoNum type="arabicPeriod"/>
            </a:pPr>
            <a:r>
              <a:rPr lang="en-US" altLang="zh-CN" sz="2400" b="1" i="0" u="sng" strike="noStrike" kern="1200" cap="none" spc="0" baseline="0">
                <a:solidFill>
                  <a:srgbClr val="FF0000"/>
                </a:solidFill>
                <a:latin typeface="Times New Roman" pitchFamily="18" charset="0"/>
                <a:ea typeface="华文楷体" pitchFamily="0" charset="0"/>
                <a:cs typeface="Times New Roman" pitchFamily="18" charset="0"/>
              </a:rPr>
              <a:t> Data Collection: </a:t>
            </a:r>
            <a:endParaRPr lang="en-US" altLang="zh-CN" sz="2400" b="1" i="0" u="sng" strike="noStrike" kern="1200" cap="none" spc="0" baseline="0">
              <a:solidFill>
                <a:srgbClr val="FF0000"/>
              </a:solidFill>
              <a:latin typeface="Times New Roman" pitchFamily="18" charset="0"/>
              <a:ea typeface="华文楷体" pitchFamily="0" charset="0"/>
              <a:cs typeface="Times New Roman" pitchFamily="18" charset="0"/>
            </a:endParaRPr>
          </a:p>
          <a:p>
            <a:pPr marL="342900" indent="-342900" algn="just">
              <a:lnSpc>
                <a:spcPct val="100000"/>
              </a:lnSpc>
              <a:spcBef>
                <a:spcPts val="0"/>
              </a:spcBef>
              <a:spcAft>
                <a:spcPts val="0"/>
              </a:spcAft>
              <a:buNone/>
            </a:pPr>
            <a:r>
              <a:rPr lang="en-US" altLang="zh-CN" sz="2400" b="1" i="1" u="none" strike="noStrike" kern="1200" cap="none" spc="0" baseline="0">
                <a:solidFill>
                  <a:schemeClr val="tx1"/>
                </a:solidFill>
                <a:latin typeface="Times New Roman" pitchFamily="18" charset="0"/>
                <a:ea typeface="华文楷体" pitchFamily="0" charset="0"/>
                <a:cs typeface="Times New Roman" pitchFamily="18" charset="0"/>
              </a:rPr>
              <a:t>                   </a:t>
            </a: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Data sourced from Edunet dashboard. </a:t>
            </a:r>
            <a:endPar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342900" indent="-342900" algn="just">
              <a:lnSpc>
                <a:spcPct val="100000"/>
              </a:lnSpc>
              <a:spcBef>
                <a:spcPts val="0"/>
              </a:spcBef>
              <a:spcAft>
                <a:spcPts val="0"/>
              </a:spcAft>
              <a:buNone/>
            </a:pPr>
            <a:r>
              <a:rPr lang="en-US" altLang="zh-CN" sz="2400" b="1" i="1" u="none" strike="noStrike" kern="1200" cap="none" spc="0" baseline="0">
                <a:solidFill>
                  <a:schemeClr val="tx1"/>
                </a:solidFill>
                <a:latin typeface="Times New Roman" pitchFamily="18" charset="0"/>
                <a:ea typeface="华文楷体" pitchFamily="0" charset="0"/>
                <a:cs typeface="Times New Roman" pitchFamily="18" charset="0"/>
              </a:rPr>
              <a:t> </a:t>
            </a:r>
            <a:r>
              <a:rPr lang="en-US" altLang="zh-CN" sz="2400" b="1" i="1" u="none" strike="noStrike" kern="1200" cap="none" spc="0" baseline="0">
                <a:solidFill>
                  <a:srgbClr val="FF0000"/>
                </a:solidFill>
                <a:latin typeface="Times New Roman" pitchFamily="18" charset="0"/>
                <a:ea typeface="华文楷体" pitchFamily="0" charset="0"/>
                <a:cs typeface="Times New Roman" pitchFamily="18" charset="0"/>
              </a:rPr>
              <a:t>2.  </a:t>
            </a:r>
            <a:r>
              <a:rPr lang="en-US" altLang="zh-CN" sz="2400" b="1" i="0" u="sng" strike="noStrike" kern="1200" cap="none" spc="0" baseline="0">
                <a:solidFill>
                  <a:srgbClr val="FF0000"/>
                </a:solidFill>
                <a:latin typeface="Times New Roman" pitchFamily="18" charset="0"/>
                <a:ea typeface="华文楷体" pitchFamily="0" charset="0"/>
                <a:cs typeface="Times New Roman" pitchFamily="18" charset="0"/>
              </a:rPr>
              <a:t>Feature Collection</a:t>
            </a:r>
            <a:r>
              <a:rPr lang="en-US" altLang="zh-CN" sz="2400" b="1" i="1" u="none" strike="noStrike" kern="1200" cap="none" spc="0" baseline="0">
                <a:solidFill>
                  <a:srgbClr val="FF0000"/>
                </a:solidFill>
                <a:latin typeface="Times New Roman" pitchFamily="18" charset="0"/>
                <a:ea typeface="华文楷体" pitchFamily="0" charset="0"/>
                <a:cs typeface="Times New Roman" pitchFamily="18" charset="0"/>
              </a:rPr>
              <a:t>:</a:t>
            </a:r>
            <a:endParaRPr lang="en-US" altLang="zh-CN" sz="2400" b="1" i="1" u="none" strike="noStrike" kern="1200" cap="none" spc="0" baseline="0">
              <a:solidFill>
                <a:srgbClr val="FF0000"/>
              </a:solidFill>
              <a:latin typeface="Times New Roman" pitchFamily="18" charset="0"/>
              <a:ea typeface="华文楷体" pitchFamily="0" charset="0"/>
              <a:cs typeface="Times New Roman" pitchFamily="18" charset="0"/>
            </a:endParaRPr>
          </a:p>
          <a:p>
            <a:pPr marL="342900" indent="-342900" algn="just">
              <a:lnSpc>
                <a:spcPct val="100000"/>
              </a:lnSpc>
              <a:spcBef>
                <a:spcPts val="0"/>
              </a:spcBef>
              <a:spcAft>
                <a:spcPts val="0"/>
              </a:spcAft>
              <a:buNone/>
            </a:pPr>
            <a:r>
              <a:rPr lang="en-US" altLang="zh-CN" sz="2400" b="1" i="1" u="none" strike="noStrike" kern="1200" cap="none" spc="0" baseline="0">
                <a:solidFill>
                  <a:schemeClr val="tx1"/>
                </a:solidFill>
                <a:latin typeface="Times New Roman" pitchFamily="18" charset="0"/>
                <a:ea typeface="华文楷体" pitchFamily="0" charset="0"/>
                <a:cs typeface="Times New Roman" pitchFamily="18" charset="0"/>
              </a:rPr>
              <a:t>                   </a:t>
            </a: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The listed 10 features selected for analysis.  </a:t>
            </a:r>
            <a:endPar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342900" indent="-342900" algn="just">
              <a:lnSpc>
                <a:spcPct val="100000"/>
              </a:lnSpc>
              <a:spcBef>
                <a:spcPts val="0"/>
              </a:spcBef>
              <a:spcAft>
                <a:spcPts val="0"/>
              </a:spcAft>
              <a:buNone/>
            </a:pPr>
            <a:r>
              <a:rPr lang="en-US" altLang="zh-CN" sz="2400" b="1" i="1" u="none" strike="noStrike" kern="1200" cap="none" spc="0" baseline="0">
                <a:solidFill>
                  <a:srgbClr val="FF0000"/>
                </a:solidFill>
                <a:latin typeface="Times New Roman" pitchFamily="18" charset="0"/>
                <a:ea typeface="华文楷体" pitchFamily="0" charset="0"/>
                <a:cs typeface="Times New Roman" pitchFamily="18" charset="0"/>
              </a:rPr>
              <a:t>3.  </a:t>
            </a:r>
            <a:r>
              <a:rPr lang="en-US" altLang="zh-CN" sz="2400" b="1" i="0" u="sng" strike="noStrike" kern="1200" cap="none" spc="0" baseline="0">
                <a:solidFill>
                  <a:srgbClr val="FF0000"/>
                </a:solidFill>
                <a:latin typeface="Times New Roman" pitchFamily="18" charset="0"/>
                <a:ea typeface="华文楷体" pitchFamily="0" charset="0"/>
                <a:cs typeface="Times New Roman" pitchFamily="18" charset="0"/>
              </a:rPr>
              <a:t>Data Cleaning:</a:t>
            </a:r>
            <a:endParaRPr lang="en-US" altLang="zh-CN" sz="2400" b="1" i="0" u="sng" strike="noStrike" kern="1200" cap="none" spc="0" baseline="0">
              <a:solidFill>
                <a:srgbClr val="FF0000"/>
              </a:solidFill>
              <a:latin typeface="Times New Roman" pitchFamily="18" charset="0"/>
              <a:ea typeface="华文楷体" pitchFamily="0" charset="0"/>
              <a:cs typeface="Times New Roman" pitchFamily="18" charset="0"/>
            </a:endParaRPr>
          </a:p>
          <a:p>
            <a:pPr marL="342900" indent="-342900" algn="just">
              <a:lnSpc>
                <a:spcPct val="100000"/>
              </a:lnSpc>
              <a:spcBef>
                <a:spcPts val="0"/>
              </a:spcBef>
              <a:spcAft>
                <a:spcPts val="0"/>
              </a:spcAft>
              <a:buNone/>
            </a:pPr>
            <a:r>
              <a:rPr lang="en-US" altLang="zh-CN" sz="2400" b="1" i="1" u="none" strike="noStrike" kern="1200" cap="none" spc="0" baseline="0">
                <a:solidFill>
                  <a:schemeClr val="tx1"/>
                </a:solidFill>
                <a:latin typeface="Times New Roman" pitchFamily="18" charset="0"/>
                <a:ea typeface="华文楷体" pitchFamily="0" charset="0"/>
                <a:cs typeface="Times New Roman" pitchFamily="18" charset="0"/>
              </a:rPr>
              <a:t>                   </a:t>
            </a: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Handling missing values.  </a:t>
            </a:r>
            <a:endPar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342900" indent="-342900" algn="just">
              <a:lnSpc>
                <a:spcPct val="100000"/>
              </a:lnSpc>
              <a:spcBef>
                <a:spcPts val="0"/>
              </a:spcBef>
              <a:spcAft>
                <a:spcPts val="0"/>
              </a:spcAft>
              <a:buNone/>
            </a:pPr>
            <a:r>
              <a:rPr lang="en-US" altLang="zh-CN" sz="2400" b="1" i="1" u="none" strike="noStrike" kern="1200" cap="none" spc="0" baseline="0">
                <a:solidFill>
                  <a:srgbClr val="FF0000"/>
                </a:solidFill>
                <a:latin typeface="Times New Roman" pitchFamily="18" charset="0"/>
                <a:ea typeface="华文楷体" pitchFamily="0" charset="0"/>
                <a:cs typeface="Times New Roman" pitchFamily="18" charset="0"/>
              </a:rPr>
              <a:t>4.  </a:t>
            </a:r>
            <a:r>
              <a:rPr lang="en-US" altLang="zh-CN" sz="2400" b="1" i="0" u="sng" strike="noStrike" kern="1200" cap="none" spc="0" baseline="0">
                <a:solidFill>
                  <a:srgbClr val="FF0000"/>
                </a:solidFill>
                <a:latin typeface="Times New Roman" pitchFamily="18" charset="0"/>
                <a:ea typeface="华文楷体" pitchFamily="0" charset="0"/>
                <a:cs typeface="Times New Roman" pitchFamily="18" charset="0"/>
              </a:rPr>
              <a:t>Calculation of Performance Level</a:t>
            </a:r>
            <a:r>
              <a:rPr lang="en-US" altLang="zh-CN" sz="2400" b="1" i="1" u="none" strike="noStrike" kern="1200" cap="none" spc="0" baseline="0">
                <a:solidFill>
                  <a:srgbClr val="FF0000"/>
                </a:solidFill>
                <a:latin typeface="Times New Roman" pitchFamily="18" charset="0"/>
                <a:ea typeface="华文楷体" pitchFamily="0" charset="0"/>
                <a:cs typeface="Times New Roman" pitchFamily="18" charset="0"/>
              </a:rPr>
              <a:t>:</a:t>
            </a:r>
            <a:endParaRPr lang="en-US" altLang="zh-CN" sz="2400" b="1" i="1" u="none" strike="noStrike" kern="1200" cap="none" spc="0" baseline="0">
              <a:solidFill>
                <a:srgbClr val="FF0000"/>
              </a:solidFill>
              <a:latin typeface="Times New Roman" pitchFamily="18" charset="0"/>
              <a:ea typeface="华文楷体" pitchFamily="0" charset="0"/>
              <a:cs typeface="Times New Roman" pitchFamily="18" charset="0"/>
            </a:endParaRPr>
          </a:p>
          <a:p>
            <a:pPr marL="342900" indent="-342900" algn="just">
              <a:lnSpc>
                <a:spcPct val="10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                  Using employee rating to determine performance. </a:t>
            </a:r>
            <a:endPar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342900" indent="-342900" algn="just">
              <a:lnSpc>
                <a:spcPct val="10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 </a:t>
            </a:r>
            <a:r>
              <a:rPr lang="en-US" altLang="zh-CN" sz="2400" b="1" i="1" u="none" strike="noStrike" kern="1200" cap="none" spc="0" baseline="0">
                <a:solidFill>
                  <a:srgbClr val="FF0000"/>
                </a:solidFill>
                <a:latin typeface="Times New Roman" pitchFamily="18" charset="0"/>
                <a:ea typeface="华文楷体" pitchFamily="0" charset="0"/>
                <a:cs typeface="Times New Roman" pitchFamily="18" charset="0"/>
              </a:rPr>
              <a:t>5.  </a:t>
            </a:r>
            <a:r>
              <a:rPr lang="en-US" altLang="zh-CN" sz="2400" b="1" i="0" u="sng" strike="noStrike" kern="1200" cap="none" spc="0" baseline="0">
                <a:solidFill>
                  <a:srgbClr val="FF0000"/>
                </a:solidFill>
                <a:latin typeface="Times New Roman" pitchFamily="18" charset="0"/>
                <a:ea typeface="华文楷体" pitchFamily="0" charset="0"/>
                <a:cs typeface="Times New Roman" pitchFamily="18" charset="0"/>
              </a:rPr>
              <a:t>Summary of Pivot Level: </a:t>
            </a:r>
            <a:endParaRPr lang="en-US" altLang="zh-CN" sz="2400" b="1" i="0" u="sng" strike="noStrike" kern="1200" cap="none" spc="0" baseline="0">
              <a:solidFill>
                <a:srgbClr val="FF0000"/>
              </a:solidFill>
              <a:latin typeface="Times New Roman" pitchFamily="18" charset="0"/>
              <a:ea typeface="华文楷体" pitchFamily="0" charset="0"/>
              <a:cs typeface="Times New Roman" pitchFamily="18" charset="0"/>
            </a:endParaRPr>
          </a:p>
          <a:p>
            <a:pPr marL="342900" indent="-342900" algn="just">
              <a:lnSpc>
                <a:spcPct val="10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                  Organizing data using pivot tables. </a:t>
            </a:r>
            <a:endPar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342900" indent="-342900" algn="just">
              <a:lnSpc>
                <a:spcPct val="10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 </a:t>
            </a:r>
            <a:r>
              <a:rPr lang="en-US" altLang="zh-CN" sz="2400" b="1" i="1" u="none" strike="noStrike" kern="1200" cap="none" spc="0" baseline="0">
                <a:solidFill>
                  <a:srgbClr val="FF0000"/>
                </a:solidFill>
                <a:latin typeface="Times New Roman" pitchFamily="18" charset="0"/>
                <a:ea typeface="华文楷体" pitchFamily="0" charset="0"/>
                <a:cs typeface="Times New Roman" pitchFamily="18" charset="0"/>
              </a:rPr>
              <a:t>6.  </a:t>
            </a:r>
            <a:r>
              <a:rPr lang="en-US" altLang="zh-CN" sz="2400" b="1" i="0" u="sng" strike="noStrike" kern="1200" cap="none" spc="0" baseline="0">
                <a:solidFill>
                  <a:srgbClr val="FF0000"/>
                </a:solidFill>
                <a:latin typeface="Times New Roman" pitchFamily="18" charset="0"/>
                <a:ea typeface="华文楷体" pitchFamily="0" charset="0"/>
                <a:cs typeface="Times New Roman" pitchFamily="18" charset="0"/>
              </a:rPr>
              <a:t>Visualization: </a:t>
            </a:r>
            <a:endParaRPr lang="en-US" altLang="zh-CN" sz="2400" b="1" i="0" u="sng" strike="noStrike" kern="1200" cap="none" spc="0" baseline="0">
              <a:solidFill>
                <a:srgbClr val="FF0000"/>
              </a:solidFill>
              <a:latin typeface="Times New Roman" pitchFamily="18" charset="0"/>
              <a:ea typeface="华文楷体" pitchFamily="0" charset="0"/>
              <a:cs typeface="Times New Roman" pitchFamily="18" charset="0"/>
            </a:endParaRPr>
          </a:p>
          <a:p>
            <a:pPr marL="342900" indent="-342900" algn="just">
              <a:lnSpc>
                <a:spcPct val="10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                 Graphical representation using pivot tables</a:t>
            </a:r>
            <a:r>
              <a:rPr lang="en-US" altLang="zh-CN" sz="2400" b="1" i="1" u="none" strike="noStrike" kern="1200" cap="none" spc="0" baseline="0">
                <a:solidFill>
                  <a:schemeClr val="tx1"/>
                </a:solidFill>
                <a:latin typeface="Times New Roman" pitchFamily="18" charset="0"/>
                <a:ea typeface="华文楷体" pitchFamily="0" charset="0"/>
                <a:cs typeface="Times New Roman" pitchFamily="18" charset="0"/>
              </a:rPr>
              <a:t>.</a:t>
            </a:r>
            <a:endParaRPr lang="zh-CN" altLang="en-US" sz="2400" b="1" i="1" u="none" strike="noStrike" kern="1200" cap="none" spc="0" baseline="0">
              <a:solidFill>
                <a:schemeClr val="tx1"/>
              </a:solidFill>
              <a:latin typeface="Times New Roman" pitchFamily="18" charset="0"/>
              <a:ea typeface="华文楷体" pitchFamily="0" charset="0"/>
              <a:cs typeface="Times New Roman" pitchFamily="18" charset="0"/>
            </a:endParaRPr>
          </a:p>
        </p:txBody>
      </p:sp>
    </p:spTree>
    <p:extLst>
      <p:ext uri="{BB962C8B-B14F-4D97-AF65-F5344CB8AC3E}">
        <p14:creationId xmlns:p14="http://schemas.microsoft.com/office/powerpoint/2010/main" val="1179187519"/>
      </p:ext>
    </p:extLst>
  </p:cSld>
  <p:clrMapOvr>
    <a:masterClrMapping/>
  </p:clrMapOvr>
  <p:transition>
    <p:strips dir="ru"/>
  </p:transition>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duotone>
              <a:srgbClr val="C7A73F"/>
              <a:srgbClr val="FFF1C8"/>
            </a:duotone>
          </a:blip>
          <a:stretch/>
        </a:blipFill>
      </p:bgPr>
    </p:bg>
    <p:spTree>
      <p:nvGrpSpPr>
        <p:cNvPr id="1" name=""/>
        <p:cNvGrpSpPr/>
        <p:nvPr/>
      </p:nvGrpSpPr>
      <p:grpSpPr>
        <a:xfrm>
          <a:off x="0" y="0"/>
          <a:ext cx="0" cy="0"/>
          <a:chOff x="0" y="0"/>
          <a:chExt cx="0" cy="0"/>
        </a:xfrm>
      </p:grpSpPr>
      <p:sp>
        <p:nvSpPr>
          <p:cNvPr id="72" name="文本框"/>
          <p:cNvSpPr>
            <a:spLocks noGrp="1"/>
          </p:cNvSpPr>
          <p:nvPr>
            <p:ph type="title"/>
          </p:nvPr>
        </p:nvSpPr>
        <p:spPr>
          <a:xfrm rot="0">
            <a:off x="755331" y="426061"/>
            <a:ext cx="5178901" cy="475130"/>
          </a:xfrm>
          <a:prstGeom prst="rect"/>
          <a:noFill/>
          <a:ln w="12700" cmpd="sng" cap="flat">
            <a:noFill/>
            <a:prstDash val="solid"/>
            <a:miter/>
          </a:ln>
        </p:spPr>
        <p:txBody>
          <a:bodyPr vert="horz" wrap="square" lIns="0" tIns="13334" rIns="0" bIns="0" anchor="ctr" anchorCtr="0">
            <a:prstTxWarp prst="textNoShape"/>
            <a:spAutoFit/>
          </a:bodyPr>
          <a:lstStyle/>
          <a:p>
            <a:pPr marL="12700" indent="0" algn="l">
              <a:lnSpc>
                <a:spcPct val="100000"/>
              </a:lnSpc>
              <a:spcBef>
                <a:spcPts val="104"/>
              </a:spcBef>
              <a:spcAft>
                <a:spcPts val="0"/>
              </a:spcAft>
              <a:buNone/>
            </a:pPr>
            <a:r>
              <a:rPr lang="en-US" altLang="zh-CN" sz="3600" b="0" i="0" u="none" strike="noStrike" kern="1200" cap="all" spc="0" baseline="0">
                <a:solidFill>
                  <a:schemeClr val="tx2"/>
                </a:solidFill>
                <a:latin typeface="Franklin Gothic Medium" pitchFamily="0" charset="0"/>
                <a:ea typeface="隶书" pitchFamily="0" charset="0"/>
                <a:cs typeface="Lucida Sans"/>
              </a:rPr>
              <a:t>R</a:t>
            </a:r>
            <a:r>
              <a:rPr lang="en-US" altLang="zh-CN" sz="3600" b="0" i="0" u="none" strike="noStrike" kern="1200" cap="all" spc="-40" baseline="0">
                <a:solidFill>
                  <a:schemeClr val="tx2"/>
                </a:solidFill>
                <a:latin typeface="Franklin Gothic Medium" pitchFamily="0" charset="0"/>
                <a:ea typeface="隶书" pitchFamily="0" charset="0"/>
                <a:cs typeface="Lucida Sans"/>
              </a:rPr>
              <a:t>E</a:t>
            </a:r>
            <a:r>
              <a:rPr lang="en-US" altLang="zh-CN" sz="3600" b="0" i="0" u="none" strike="noStrike" kern="1200" cap="all" spc="15" baseline="0">
                <a:solidFill>
                  <a:schemeClr val="tx2"/>
                </a:solidFill>
                <a:latin typeface="Franklin Gothic Medium" pitchFamily="0" charset="0"/>
                <a:ea typeface="隶书" pitchFamily="0" charset="0"/>
                <a:cs typeface="Lucida Sans"/>
              </a:rPr>
              <a:t>S</a:t>
            </a:r>
            <a:r>
              <a:rPr lang="en-US" altLang="zh-CN" sz="3600" b="0" i="0" u="none" strike="noStrike" kern="1200" cap="all" spc="-30" baseline="0">
                <a:solidFill>
                  <a:schemeClr val="tx2"/>
                </a:solidFill>
                <a:latin typeface="Franklin Gothic Medium" pitchFamily="0" charset="0"/>
                <a:ea typeface="隶书" pitchFamily="0" charset="0"/>
                <a:cs typeface="Lucida Sans"/>
              </a:rPr>
              <a:t>U</a:t>
            </a:r>
            <a:r>
              <a:rPr lang="en-US" altLang="zh-CN" sz="3600" b="0" i="0" u="none" strike="noStrike" kern="1200" cap="all" spc="-405" baseline="0">
                <a:solidFill>
                  <a:schemeClr val="tx2"/>
                </a:solidFill>
                <a:latin typeface="Franklin Gothic Medium" pitchFamily="0" charset="0"/>
                <a:ea typeface="隶书" pitchFamily="0" charset="0"/>
                <a:cs typeface="Lucida Sans"/>
              </a:rPr>
              <a:t>L</a:t>
            </a:r>
            <a:r>
              <a:rPr lang="en-US" altLang="zh-CN" sz="3600" b="0" i="0" u="none" strike="noStrike" kern="1200" cap="all" spc="0" baseline="0">
                <a:solidFill>
                  <a:schemeClr val="tx2"/>
                </a:solidFill>
                <a:latin typeface="Franklin Gothic Medium" pitchFamily="0" charset="0"/>
                <a:ea typeface="隶书" pitchFamily="0" charset="0"/>
                <a:cs typeface="Lucida Sans"/>
              </a:rPr>
              <a:t>TS</a:t>
            </a:r>
            <a:endParaRPr lang="zh-CN" altLang="en-US" sz="3600" b="0" i="0" u="none" strike="noStrike" kern="1200" cap="all" spc="0" baseline="0">
              <a:solidFill>
                <a:schemeClr val="tx2"/>
              </a:solidFill>
              <a:latin typeface="Franklin Gothic Medium" pitchFamily="0" charset="0"/>
              <a:ea typeface="隶书" pitchFamily="0" charset="0"/>
              <a:cs typeface="Lucida Sans"/>
            </a:endParaRPr>
          </a:p>
        </p:txBody>
      </p:sp>
      <p:sp>
        <p:nvSpPr>
          <p:cNvPr id="73" name="矩形"/>
          <p:cNvSpPr>
            <a:spLocks/>
          </p:cNvSpPr>
          <p:nvPr/>
        </p:nvSpPr>
        <p:spPr>
          <a:xfrm rot="0">
            <a:off x="11277219" y="6483613"/>
            <a:ext cx="485774" cy="181497"/>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华文楷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华文楷体" pitchFamily="0" charset="0"/>
              <a:cs typeface="Trebuchet MS" pitchFamily="0" charset="0"/>
            </a:endParaRPr>
          </a:p>
        </p:txBody>
      </p:sp>
      <p:sp>
        <p:nvSpPr>
          <p:cNvPr id="74" name="矩形"/>
          <p:cNvSpPr>
            <a:spLocks/>
          </p:cNvSpPr>
          <p:nvPr/>
        </p:nvSpPr>
        <p:spPr>
          <a:xfrm rot="0">
            <a:off x="762000" y="1676402"/>
            <a:ext cx="7467600" cy="92332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楷体" pitchFamily="0" charset="0"/>
                <a:cs typeface="Franklin Gothic Book" pitchFamily="0" charset="0"/>
              </a:rPr>
              <a:t>=IF(AND(Z8&gt;=5),"VERY HIGH",IF(AND(Z8&gt;=4),"HIGH",IF(AND(Z8&gt;=3),"MED","LOW")))</a:t>
            </a:r>
            <a:endParaRPr lang="en-US" altLang="zh-CN" sz="1800" b="0" i="0" u="none" strike="noStrike" kern="1200" cap="none" spc="0" baseline="0">
              <a:solidFill>
                <a:schemeClr val="tx1"/>
              </a:solidFill>
              <a:latin typeface="Franklin Gothic Book" pitchFamily="0" charset="0"/>
              <a:ea typeface="华文楷体" pitchFamily="0" charset="0"/>
              <a:cs typeface="Franklin Gothic Book"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楷体" pitchFamily="0" charset="0"/>
              <a:cs typeface="Franklin Gothic Book" pitchFamily="0" charset="0"/>
            </a:endParaRPr>
          </a:p>
        </p:txBody>
      </p:sp>
      <p:graphicFrame>
        <p:nvGraphicFramePr>
          <p:cNvPr id="75" name="图表"/>
          <p:cNvGraphicFramePr/>
          <p:nvPr/>
        </p:nvGraphicFramePr>
        <p:xfrm>
          <a:off x="4876802" y="1905004"/>
          <a:ext cx="5372100" cy="3705224"/>
        </p:xfrm>
        <a:graphic>
          <a:graphicData uri="http://schemas.openxmlformats.org/drawingml/2006/chart">
            <c:chart xmlns:c="http://schemas.openxmlformats.org/drawingml/2006/chart" r:id="rId2"/>
          </a:graphicData>
        </a:graphic>
      </p:graphicFrame>
      <p:graphicFrame>
        <p:nvGraphicFramePr>
          <p:cNvPr id="76" name="图表"/>
          <p:cNvGraphicFramePr/>
          <p:nvPr/>
        </p:nvGraphicFramePr>
        <p:xfrm>
          <a:off x="0" y="2895600"/>
          <a:ext cx="4572000" cy="2743200"/>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606997263"/>
      </p:ext>
    </p:extLst>
  </p:cSld>
  <p:clrMapOvr>
    <a:masterClrMapping/>
  </p:clrMapOvr>
  <p:transition>
    <p:strips dir="ru"/>
  </p:transition>
</p:sld>
</file>

<file path=ppt/slides/slide12.xml><?xml version="1.0" encoding="utf-8"?>
<p:sld xmlns:p="http://schemas.openxmlformats.org/presentationml/2006/main" xmlns:r="http://schemas.openxmlformats.org/officeDocument/2006/relationships" xmlns:a="http://schemas.openxmlformats.org/drawingml/2006/main">
  <p:cSld>
    <p:bg>
      <p:bgPr>
        <a:blipFill>
          <a:blip r:embed="rId1">
            <a:duotone>
              <a:srgbClr val="C7A73F"/>
              <a:srgbClr val="FFF1C8"/>
            </a:duotone>
          </a:blip>
          <a:stretch/>
        </a:blipFill>
      </p:bgPr>
    </p:bg>
    <p:spTree>
      <p:nvGrpSpPr>
        <p:cNvPr id="1" name=""/>
        <p:cNvGrpSpPr/>
        <p:nvPr/>
      </p:nvGrpSpPr>
      <p:grpSpPr>
        <a:xfrm>
          <a:off x="0" y="0"/>
          <a:ext cx="0" cy="0"/>
          <a:chOff x="0" y="0"/>
          <a:chExt cx="0" cy="0"/>
        </a:xfrm>
      </p:grpSpPr>
      <p:sp>
        <p:nvSpPr>
          <p:cNvPr id="77" name="文本框"/>
          <p:cNvSpPr>
            <a:spLocks noGrp="1"/>
          </p:cNvSpPr>
          <p:nvPr>
            <p:ph type="title"/>
          </p:nvPr>
        </p:nvSpPr>
        <p:spPr>
          <a:xfrm rot="0">
            <a:off x="402336" y="457200"/>
            <a:ext cx="11582401" cy="84124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chemeClr val="tx2"/>
                </a:solidFill>
                <a:latin typeface="Times New Roman" pitchFamily="18" charset="0"/>
                <a:ea typeface="隶书" pitchFamily="0" charset="0"/>
                <a:cs typeface="Times New Roman" pitchFamily="18" charset="0"/>
              </a:rPr>
              <a:t>conclusion</a:t>
            </a:r>
            <a:endParaRPr lang="zh-CN" altLang="en-US" sz="3600" b="0" i="0" u="none" strike="noStrike" kern="1200" cap="all" spc="0" baseline="0">
              <a:solidFill>
                <a:schemeClr val="tx2"/>
              </a:solidFill>
              <a:latin typeface="Times New Roman" pitchFamily="18" charset="0"/>
              <a:ea typeface="隶书" pitchFamily="0" charset="0"/>
              <a:cs typeface="Times New Roman" pitchFamily="18" charset="0"/>
            </a:endParaRPr>
          </a:p>
        </p:txBody>
      </p:sp>
      <p:sp>
        <p:nvSpPr>
          <p:cNvPr id="78" name="矩形"/>
          <p:cNvSpPr>
            <a:spLocks/>
          </p:cNvSpPr>
          <p:nvPr/>
        </p:nvSpPr>
        <p:spPr>
          <a:xfrm rot="0">
            <a:off x="1295399" y="1295404"/>
            <a:ext cx="7162799" cy="45243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5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The employee data analysis conducted using Excel has provided valuable insights into workforce performance and trends within the organization. By systematically collecting, cleaning, and analyzing key employee data, we have been able to:</a:t>
            </a:r>
            <a:endPar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342900" indent="-342900" algn="just">
              <a:lnSpc>
                <a:spcPct val="150000"/>
              </a:lnSpc>
              <a:spcBef>
                <a:spcPts val="0"/>
              </a:spcBef>
              <a:spcAft>
                <a:spcPts val="0"/>
              </a:spcAft>
              <a:buClrTx/>
              <a:buAutoNum type="arabicPeriod"/>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Identify Performance Trends </a:t>
            </a:r>
            <a:endPar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342900" indent="-342900" algn="just">
              <a:lnSpc>
                <a:spcPct val="15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 2. Highlight Key Metrics</a:t>
            </a:r>
            <a:endPar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342900" indent="-342900" algn="just">
              <a:lnSpc>
                <a:spcPct val="15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3. Utilize Advanced Excel Tools</a:t>
            </a:r>
            <a:endParaRPr lang="zh-CN" altLang="en-US" sz="2400" b="1" i="1" u="none" strike="noStrike" kern="1200" cap="none" spc="0" baseline="0">
              <a:solidFill>
                <a:srgbClr val="002060"/>
              </a:solidFill>
              <a:latin typeface="Times New Roman" pitchFamily="18" charset="0"/>
              <a:ea typeface="华文楷体" pitchFamily="0" charset="0"/>
              <a:cs typeface="Times New Roman" pitchFamily="18" charset="0"/>
            </a:endParaRPr>
          </a:p>
        </p:txBody>
      </p:sp>
    </p:spTree>
    <p:extLst>
      <p:ext uri="{BB962C8B-B14F-4D97-AF65-F5344CB8AC3E}">
        <p14:creationId xmlns:p14="http://schemas.microsoft.com/office/powerpoint/2010/main" val="1447619449"/>
      </p:ext>
    </p:extLst>
  </p:cSld>
  <p:clrMapOvr>
    <a:masterClrMapping/>
  </p:clrMapOvr>
  <p:transition>
    <p:strips dir="ru"/>
  </p:transition>
</p:sld>
</file>

<file path=ppt/slides/slide2.xml><?xml version="1.0" encoding="utf-8"?>
<p:sld xmlns:p="http://schemas.openxmlformats.org/presentationml/2006/main" xmlns:r="http://schemas.openxmlformats.org/officeDocument/2006/relationships" xmlns:a="http://schemas.openxmlformats.org/drawingml/2006/main" showMasterSp="0">
  <p:cSld>
    <p:bg>
      <p:bgPr>
        <a:blipFill>
          <a:blip r:embed="rId1">
            <a:duotone>
              <a:srgbClr val="C7A73F"/>
              <a:srgbClr val="FFF1C8"/>
            </a:duotone>
          </a:blip>
          <a:stretch/>
        </a:blipFill>
      </p:bgPr>
    </p:bg>
    <p:spTree>
      <p:nvGrpSpPr>
        <p:cNvPr id="1" name=""/>
        <p:cNvGrpSpPr/>
        <p:nvPr/>
      </p:nvGrpSpPr>
      <p:grpSpPr>
        <a:xfrm>
          <a:off x="0" y="0"/>
          <a:ext cx="0" cy="0"/>
          <a:chOff x="0" y="0"/>
          <a:chExt cx="0" cy="0"/>
        </a:xfrm>
      </p:grpSpPr>
      <p:sp>
        <p:nvSpPr>
          <p:cNvPr id="34" name="文本框"/>
          <p:cNvSpPr>
            <a:spLocks noGrp="1"/>
          </p:cNvSpPr>
          <p:nvPr>
            <p:ph type="title"/>
          </p:nvPr>
        </p:nvSpPr>
        <p:spPr>
          <a:xfrm rot="0">
            <a:off x="739778" y="829629"/>
            <a:ext cx="3909695" cy="559435"/>
          </a:xfrm>
          <a:prstGeom prst="rect"/>
          <a:noFill/>
          <a:ln w="12700" cmpd="sng" cap="flat">
            <a:noFill/>
            <a:prstDash val="solid"/>
            <a:miter/>
          </a:ln>
        </p:spPr>
        <p:txBody>
          <a:bodyPr vert="horz" wrap="square" lIns="0" tIns="16510" rIns="0" bIns="0" anchor="ctr" anchorCtr="0">
            <a:prstTxWarp prst="textNoShape"/>
            <a:spAutoFit/>
          </a:bodyPr>
          <a:lstStyle/>
          <a:p>
            <a:pPr marL="12700" indent="0" algn="l">
              <a:lnSpc>
                <a:spcPct val="100000"/>
              </a:lnSpc>
              <a:spcBef>
                <a:spcPts val="130"/>
              </a:spcBef>
              <a:spcAft>
                <a:spcPts val="0"/>
              </a:spcAft>
              <a:buNone/>
            </a:pPr>
            <a:r>
              <a:rPr lang="en-US" altLang="zh-CN" sz="3600" b="0" i="0" u="none" strike="noStrike" kern="1200" cap="all" spc="5" baseline="0">
                <a:solidFill>
                  <a:schemeClr val="tx2"/>
                </a:solidFill>
                <a:latin typeface="Times New Roman" pitchFamily="18" charset="0"/>
                <a:ea typeface="隶书" pitchFamily="0" charset="0"/>
                <a:cs typeface="Times New Roman" pitchFamily="18" charset="0"/>
              </a:rPr>
              <a:t>PROJECT</a:t>
            </a:r>
            <a:r>
              <a:rPr lang="en-US" altLang="zh-CN" sz="3600" b="0" i="0" u="none" strike="noStrike" kern="1200" cap="all" spc="-85" baseline="0">
                <a:solidFill>
                  <a:schemeClr val="tx2"/>
                </a:solidFill>
                <a:latin typeface="Times New Roman" pitchFamily="18" charset="0"/>
                <a:ea typeface="隶书" pitchFamily="0" charset="0"/>
                <a:cs typeface="Times New Roman" pitchFamily="18" charset="0"/>
              </a:rPr>
              <a:t> </a:t>
            </a:r>
            <a:r>
              <a:rPr lang="en-US" altLang="zh-CN" sz="3600" b="0" i="0" u="none" strike="noStrike" kern="1200" cap="all" spc="25" baseline="0">
                <a:solidFill>
                  <a:schemeClr val="tx2"/>
                </a:solidFill>
                <a:latin typeface="Times New Roman" pitchFamily="18" charset="0"/>
                <a:ea typeface="隶书" pitchFamily="0" charset="0"/>
                <a:cs typeface="Times New Roman" pitchFamily="18" charset="0"/>
              </a:rPr>
              <a:t>TITLE</a:t>
            </a:r>
            <a:endParaRPr lang="zh-CN" altLang="en-US" sz="3600" b="0" i="0" u="none" strike="noStrike" kern="1200" cap="all" spc="0" baseline="0">
              <a:solidFill>
                <a:schemeClr val="tx2"/>
              </a:solidFill>
              <a:latin typeface="Times New Roman" pitchFamily="18" charset="0"/>
              <a:ea typeface="隶书" pitchFamily="0" charset="0"/>
              <a:cs typeface="Times New Roman" pitchFamily="18" charset="0"/>
            </a:endParaRPr>
          </a:p>
        </p:txBody>
      </p:sp>
      <p:sp>
        <p:nvSpPr>
          <p:cNvPr id="35" name="文本框"/>
          <p:cNvSpPr>
            <a:spLocks noGrp="1"/>
          </p:cNvSpPr>
          <p:nvPr>
            <p:ph type="sldNum"/>
          </p:nvPr>
        </p:nvSpPr>
        <p:spPr>
          <a:xfrm rot="0">
            <a:off x="10838689" y="5734052"/>
            <a:ext cx="812799" cy="187960"/>
          </a:xfrm>
          <a:prstGeom prst="rect"/>
          <a:noFill/>
          <a:ln cmpd="sng" cap="flat">
            <a:noFill/>
            <a:prstDash val="solid"/>
            <a:miter/>
          </a:ln>
        </p:spPr>
        <p:txBody>
          <a:bodyPr vert="horz" wrap="square" lIns="0" tIns="6985" rIns="0" bIns="0" anchor="t" anchorCtr="0">
            <a:prstTxWarp prst="textNoShape"/>
            <a:spAutoFit/>
          </a:bodyPr>
          <a:lstStyle/>
          <a:p>
            <a:pPr marL="38100" indent="0" algn="r" eaLnBrk="1" latinLnBrk="0" hangingPunct="1">
              <a:lnSpc>
                <a:spcPct val="100000"/>
              </a:lnSpc>
              <a:spcBef>
                <a:spcPts val="55"/>
              </a:spcBef>
              <a:spcAft>
                <a:spcPts val="0"/>
              </a:spcAft>
              <a:buNone/>
            </a:pPr>
            <a:fld id="{CAD2D6BD-DE1B-4B5F-8B41-2702339687B9}" type="slidenum">
              <a:rPr lang="en-US" altLang="zh-CN" sz="1200" b="0" i="0" u="none" strike="noStrike" kern="1200" cap="none" spc="10" baseline="0">
                <a:solidFill>
                  <a:srgbClr val="D38E27"/>
                </a:solidFill>
                <a:latin typeface="Franklin Gothic Book" pitchFamily="0" charset="0"/>
                <a:ea typeface="华文楷体" pitchFamily="0" charset="0"/>
                <a:cs typeface="Franklin Gothic Book" pitchFamily="0" charset="0"/>
              </a:rPr>
              <a:t>2</a:t>
            </a:fld>
            <a:endParaRPr lang="zh-CN" altLang="en-US" sz="1200" b="0" i="0" u="none" strike="noStrike" kern="1200" cap="none" spc="10" baseline="0">
              <a:solidFill>
                <a:srgbClr val="D38E27"/>
              </a:solidFill>
              <a:latin typeface="Franklin Gothic Book" pitchFamily="0" charset="0"/>
              <a:ea typeface="华文楷体" pitchFamily="0" charset="0"/>
              <a:cs typeface="Franklin Gothic Book" pitchFamily="0" charset="0"/>
            </a:endParaRPr>
          </a:p>
        </p:txBody>
      </p:sp>
      <p:sp>
        <p:nvSpPr>
          <p:cNvPr id="36" name="矩形"/>
          <p:cNvSpPr>
            <a:spLocks/>
          </p:cNvSpPr>
          <p:nvPr/>
        </p:nvSpPr>
        <p:spPr>
          <a:xfrm rot="0">
            <a:off x="1217523" y="2123271"/>
            <a:ext cx="8593229" cy="1446549"/>
          </a:xfrm>
          <a:prstGeom prst="rect"/>
          <a:solidFill>
            <a:srgbClr val="FFFFFF"/>
          </a:solidFill>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solidFill>
                  <a:srgbClr val="7030A0"/>
                </a:solidFill>
                <a:latin typeface="Times New Roman" pitchFamily="18" charset="0"/>
                <a:ea typeface="华文楷体" pitchFamily="0" charset="0"/>
                <a:cs typeface="Times New Roman" pitchFamily="18" charset="0"/>
              </a:rPr>
              <a:t>Employee Performance Analysis using Excel</a:t>
            </a:r>
            <a:endParaRPr lang="zh-CN" altLang="en-US" sz="2800" b="0" i="1" u="none" strike="noStrike" kern="1200" cap="none" spc="0" baseline="0">
              <a:solidFill>
                <a:srgbClr val="7030A0"/>
              </a:solidFill>
              <a:latin typeface="Times New Roman" pitchFamily="18" charset="0"/>
              <a:ea typeface="华文楷体" pitchFamily="0" charset="0"/>
              <a:cs typeface="Times New Roman" pitchFamily="18" charset="0"/>
            </a:endParaRPr>
          </a:p>
        </p:txBody>
      </p:sp>
    </p:spTree>
    <p:extLst>
      <p:ext uri="{BB962C8B-B14F-4D97-AF65-F5344CB8AC3E}">
        <p14:creationId xmlns:p14="http://schemas.microsoft.com/office/powerpoint/2010/main" val="43928869"/>
      </p:ext>
    </p:extLst>
  </p:cSld>
  <p:clrMapOvr>
    <a:masterClrMapping/>
  </p:clrMapOvr>
  <p:transition>
    <p:strips dir="ru"/>
  </p:transition>
</p:sld>
</file>

<file path=ppt/slides/slide3.xml><?xml version="1.0" encoding="utf-8"?>
<p:sld xmlns:p="http://schemas.openxmlformats.org/presentationml/2006/main" xmlns:r="http://schemas.openxmlformats.org/officeDocument/2006/relationships" xmlns:a="http://schemas.openxmlformats.org/drawingml/2006/main" showMasterSp="0">
  <p:cSld>
    <p:bg>
      <p:bgPr>
        <a:blipFill>
          <a:blip r:embed="rId1">
            <a:duotone>
              <a:srgbClr val="C7A73F"/>
              <a:srgbClr val="FFF1C8"/>
            </a:duotone>
          </a:blip>
          <a:stretch/>
        </a:blipFill>
      </p:bgPr>
    </p:bg>
    <p:spTree>
      <p:nvGrpSpPr>
        <p:cNvPr id="1" name=""/>
        <p:cNvGrpSpPr/>
        <p:nvPr/>
      </p:nvGrpSpPr>
      <p:grpSpPr>
        <a:xfrm>
          <a:off x="0" y="0"/>
          <a:ext cx="0" cy="0"/>
          <a:chOff x="0" y="0"/>
          <a:chExt cx="0" cy="0"/>
        </a:xfrm>
      </p:grpSpPr>
      <p:sp>
        <p:nvSpPr>
          <p:cNvPr id="37" name="曲线"/>
          <p:cNvSpPr>
            <a:spLocks/>
          </p:cNvSpPr>
          <p:nvPr/>
        </p:nvSpPr>
        <p:spPr>
          <a:xfrm rot="0">
            <a:off x="7362827"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8" y="1474"/>
                </a:lnTo>
                <a:lnTo>
                  <a:pt x="3163" y="3163"/>
                </a:lnTo>
                <a:lnTo>
                  <a:pt x="1474" y="5349"/>
                </a:lnTo>
                <a:lnTo>
                  <a:pt x="385" y="7928"/>
                </a:lnTo>
                <a:lnTo>
                  <a:pt x="0" y="10800"/>
                </a:lnTo>
                <a:lnTo>
                  <a:pt x="385" y="13671"/>
                </a:lnTo>
                <a:lnTo>
                  <a:pt x="1474" y="16250"/>
                </a:lnTo>
                <a:lnTo>
                  <a:pt x="3163" y="18436"/>
                </a:lnTo>
                <a:lnTo>
                  <a:pt x="5348"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38" name="曲线"/>
          <p:cNvSpPr>
            <a:spLocks/>
          </p:cNvSpPr>
          <p:nvPr/>
        </p:nvSpPr>
        <p:spPr>
          <a:xfrm rot="0">
            <a:off x="11010902"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39" name="图片"/>
          <p:cNvPicPr>
            <a:picLocks/>
          </p:cNvPicPr>
          <p:nvPr/>
        </p:nvPicPr>
        <p:blipFill>
          <a:blip r:embed="rId2" cstate="print"/>
          <a:stretch>
            <a:fillRect/>
          </a:stretch>
        </p:blipFill>
        <p:spPr>
          <a:xfrm rot="0">
            <a:off x="10687048" y="6134100"/>
            <a:ext cx="247650" cy="247650"/>
          </a:xfrm>
          <a:prstGeom prst="rect"/>
          <a:noFill/>
          <a:ln w="12700" cmpd="sng" cap="flat">
            <a:noFill/>
            <a:prstDash val="solid"/>
            <a:miter/>
          </a:ln>
        </p:spPr>
      </p:pic>
      <p:pic>
        <p:nvPicPr>
          <p:cNvPr id="40" name="图片"/>
          <p:cNvPicPr>
            <a:picLocks/>
          </p:cNvPicPr>
          <p:nvPr/>
        </p:nvPicPr>
        <p:blipFill>
          <a:blip r:embed="rId3" cstate="print"/>
          <a:stretch>
            <a:fillRect/>
          </a:stretch>
        </p:blipFill>
        <p:spPr>
          <a:xfrm rot="0">
            <a:off x="9753600" y="3505199"/>
            <a:ext cx="2438400" cy="3352800"/>
          </a:xfrm>
          <a:prstGeom prst="rect"/>
          <a:noFill/>
          <a:ln w="12700" cmpd="sng" cap="flat">
            <a:noFill/>
            <a:prstDash val="solid"/>
            <a:miter/>
          </a:ln>
        </p:spPr>
      </p:pic>
      <p:sp>
        <p:nvSpPr>
          <p:cNvPr id="41" name="文本框"/>
          <p:cNvSpPr>
            <a:spLocks noGrp="1"/>
          </p:cNvSpPr>
          <p:nvPr>
            <p:ph type="title"/>
          </p:nvPr>
        </p:nvSpPr>
        <p:spPr>
          <a:xfrm rot="0">
            <a:off x="739774" y="445387"/>
            <a:ext cx="2357120" cy="613410"/>
          </a:xfrm>
          <a:prstGeom prst="rect"/>
          <a:noFill/>
          <a:ln w="12700" cmpd="sng" cap="flat">
            <a:noFill/>
            <a:prstDash val="solid"/>
            <a:miter/>
          </a:ln>
        </p:spPr>
        <p:txBody>
          <a:bodyPr vert="horz" wrap="square" lIns="0" tIns="13334" rIns="0" bIns="0" anchor="ctr" anchorCtr="0">
            <a:prstTxWarp prst="textNoShape"/>
            <a:spAutoFit/>
          </a:bodyPr>
          <a:lstStyle/>
          <a:p>
            <a:pPr marL="12700" indent="0" algn="l">
              <a:lnSpc>
                <a:spcPct val="100000"/>
              </a:lnSpc>
              <a:spcBef>
                <a:spcPts val="104"/>
              </a:spcBef>
              <a:spcAft>
                <a:spcPts val="0"/>
              </a:spcAft>
              <a:buNone/>
            </a:pPr>
            <a:r>
              <a:rPr lang="en-US" altLang="zh-CN" sz="4000" b="0" i="0" u="none" strike="noStrike" kern="1200" cap="all" spc="25" baseline="0">
                <a:solidFill>
                  <a:schemeClr val="tx2"/>
                </a:solidFill>
                <a:latin typeface="Times New Roman" pitchFamily="18" charset="0"/>
                <a:ea typeface="隶书" pitchFamily="0" charset="0"/>
                <a:cs typeface="Times New Roman" pitchFamily="18" charset="0"/>
              </a:rPr>
              <a:t>A</a:t>
            </a:r>
            <a:r>
              <a:rPr lang="en-US" altLang="zh-CN" sz="4000" b="0" i="0" u="none" strike="noStrike" kern="1200" cap="all" spc="-5" baseline="0">
                <a:solidFill>
                  <a:schemeClr val="tx2"/>
                </a:solidFill>
                <a:latin typeface="Times New Roman" pitchFamily="18" charset="0"/>
                <a:ea typeface="隶书" pitchFamily="0" charset="0"/>
                <a:cs typeface="Times New Roman" pitchFamily="18" charset="0"/>
              </a:rPr>
              <a:t>G</a:t>
            </a:r>
            <a:r>
              <a:rPr lang="en-US" altLang="zh-CN" sz="4000" b="0" i="0" u="none" strike="noStrike" kern="1200" cap="all" spc="-35" baseline="0">
                <a:solidFill>
                  <a:schemeClr val="tx2"/>
                </a:solidFill>
                <a:latin typeface="Times New Roman" pitchFamily="18" charset="0"/>
                <a:ea typeface="隶书" pitchFamily="0" charset="0"/>
                <a:cs typeface="Times New Roman" pitchFamily="18" charset="0"/>
              </a:rPr>
              <a:t>E</a:t>
            </a:r>
            <a:r>
              <a:rPr lang="en-US" altLang="zh-CN" sz="4000" b="0" i="0" u="none" strike="noStrike" kern="1200" cap="all" spc="15" baseline="0">
                <a:solidFill>
                  <a:schemeClr val="tx2"/>
                </a:solidFill>
                <a:latin typeface="Times New Roman" pitchFamily="18" charset="0"/>
                <a:ea typeface="隶书" pitchFamily="0" charset="0"/>
                <a:cs typeface="Times New Roman" pitchFamily="18" charset="0"/>
              </a:rPr>
              <a:t>N</a:t>
            </a:r>
            <a:r>
              <a:rPr lang="en-US" altLang="zh-CN" sz="4000" b="0" i="0" u="none" strike="noStrike" kern="1200" cap="all" spc="0" baseline="0">
                <a:solidFill>
                  <a:schemeClr val="tx2"/>
                </a:solidFill>
                <a:latin typeface="Times New Roman" pitchFamily="18" charset="0"/>
                <a:ea typeface="隶书" pitchFamily="0" charset="0"/>
                <a:cs typeface="Times New Roman" pitchFamily="18" charset="0"/>
              </a:rPr>
              <a:t>DA</a:t>
            </a:r>
            <a:endParaRPr lang="zh-CN" altLang="en-US" sz="4000" b="0" i="0" u="none" strike="noStrike" kern="1200" cap="all" spc="0" baseline="0">
              <a:solidFill>
                <a:schemeClr val="tx2"/>
              </a:solidFill>
              <a:latin typeface="Times New Roman" pitchFamily="18" charset="0"/>
              <a:ea typeface="隶书" pitchFamily="0" charset="0"/>
              <a:cs typeface="Times New Roman" pitchFamily="18" charset="0"/>
            </a:endParaRPr>
          </a:p>
        </p:txBody>
      </p:sp>
      <p:sp>
        <p:nvSpPr>
          <p:cNvPr id="42" name="文本框"/>
          <p:cNvSpPr>
            <a:spLocks noGrp="1"/>
          </p:cNvSpPr>
          <p:nvPr>
            <p:ph type="sldNum"/>
          </p:nvPr>
        </p:nvSpPr>
        <p:spPr>
          <a:xfrm rot="0">
            <a:off x="10838689" y="5734052"/>
            <a:ext cx="812799" cy="187960"/>
          </a:xfrm>
          <a:prstGeom prst="rect"/>
          <a:noFill/>
          <a:ln cmpd="sng" cap="flat">
            <a:noFill/>
            <a:prstDash val="solid"/>
            <a:miter/>
          </a:ln>
        </p:spPr>
        <p:txBody>
          <a:bodyPr vert="horz" wrap="square" lIns="0" tIns="6985" rIns="0" bIns="0" anchor="t" anchorCtr="0">
            <a:prstTxWarp prst="textNoShape"/>
            <a:spAutoFit/>
          </a:bodyPr>
          <a:lstStyle/>
          <a:p>
            <a:pPr marL="38100" indent="0" algn="r" eaLnBrk="1" latinLnBrk="0" hangingPunct="1">
              <a:lnSpc>
                <a:spcPct val="100000"/>
              </a:lnSpc>
              <a:spcBef>
                <a:spcPts val="55"/>
              </a:spcBef>
              <a:spcAft>
                <a:spcPts val="0"/>
              </a:spcAft>
              <a:buNone/>
            </a:pPr>
            <a:fld id="{CAD2D6BD-DE1B-4B5F-8B41-2702339687B9}" type="slidenum">
              <a:rPr lang="en-US" altLang="zh-CN" sz="1200" b="0" i="0" u="none" strike="noStrike" kern="1200" cap="none" spc="10" baseline="0">
                <a:solidFill>
                  <a:srgbClr val="D38E27"/>
                </a:solidFill>
                <a:latin typeface="Franklin Gothic Book" pitchFamily="0" charset="0"/>
                <a:ea typeface="华文楷体" pitchFamily="0" charset="0"/>
                <a:cs typeface="Franklin Gothic Book" pitchFamily="0" charset="0"/>
              </a:rPr>
              <a:t>3</a:t>
            </a:fld>
            <a:endParaRPr lang="zh-CN" altLang="en-US" sz="1200" b="0" i="0" u="none" strike="noStrike" kern="1200" cap="none" spc="10" baseline="0">
              <a:solidFill>
                <a:srgbClr val="D38E27"/>
              </a:solidFill>
              <a:latin typeface="Franklin Gothic Book" pitchFamily="0" charset="0"/>
              <a:ea typeface="华文楷体" pitchFamily="0" charset="0"/>
              <a:cs typeface="Franklin Gothic Book" pitchFamily="0" charset="0"/>
            </a:endParaRPr>
          </a:p>
        </p:txBody>
      </p:sp>
      <p:sp>
        <p:nvSpPr>
          <p:cNvPr id="43" name="矩形"/>
          <p:cNvSpPr>
            <a:spLocks/>
          </p:cNvSpPr>
          <p:nvPr/>
        </p:nvSpPr>
        <p:spPr>
          <a:xfrm rot="0">
            <a:off x="2362200" y="749529"/>
            <a:ext cx="5029200" cy="6092190"/>
          </a:xfrm>
          <a:prstGeom prst="rect"/>
          <a:noFill/>
          <a:ln w="12700" cmpd="sng" cap="flat">
            <a:noFill/>
            <a:prstDash val="solid"/>
            <a:miter/>
          </a:ln>
        </p:spPr>
        <p:txBody>
          <a:bodyPr vert="horz" wrap="square" lIns="91440" tIns="45720" rIns="91440" bIns="45720" anchor="ctr"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02060"/>
              </a:solidFill>
              <a:latin typeface="Times New Roman" pitchFamily="18" charset="0"/>
              <a:ea typeface="华文楷体" pitchFamily="0" charset="0"/>
              <a:cs typeface="Times New Roman" pitchFamily="18" charset="0"/>
            </a:endParaRPr>
          </a:p>
          <a:p>
            <a:pPr marL="0" indent="0" algn="just">
              <a:lnSpc>
                <a:spcPct val="150000"/>
              </a:lnSpc>
              <a:spcBef>
                <a:spcPts val="0"/>
              </a:spcBef>
              <a:spcAft>
                <a:spcPts val="0"/>
              </a:spcAft>
              <a:buClrTx/>
              <a:buAutoNum type="arabicPeriod"/>
            </a:pPr>
            <a:r>
              <a:rPr lang="en-US" altLang="zh-CN" sz="2800" b="1" i="1" u="none" strike="noStrike" kern="1200" cap="none" spc="0" baseline="0">
                <a:solidFill>
                  <a:srgbClr val="002060"/>
                </a:solidFill>
                <a:latin typeface="Times New Roman" pitchFamily="18" charset="0"/>
                <a:ea typeface="华文楷体" pitchFamily="0" charset="0"/>
                <a:cs typeface="Times New Roman" pitchFamily="18" charset="0"/>
              </a:rPr>
              <a:t> Problem Statement</a:t>
            </a:r>
            <a:endParaRPr lang="en-US" altLang="zh-CN" sz="28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0" indent="0" algn="just">
              <a:lnSpc>
                <a:spcPct val="150000"/>
              </a:lnSpc>
              <a:spcBef>
                <a:spcPts val="0"/>
              </a:spcBef>
              <a:spcAft>
                <a:spcPts val="0"/>
              </a:spcAft>
              <a:buClrTx/>
              <a:buAutoNum type="arabicPeriod"/>
            </a:pPr>
            <a:r>
              <a:rPr lang="en-US" altLang="zh-CN" sz="2800" b="1" i="1" u="none" strike="noStrike" kern="1200" cap="none" spc="0" baseline="0">
                <a:solidFill>
                  <a:srgbClr val="002060"/>
                </a:solidFill>
                <a:latin typeface="Times New Roman" pitchFamily="18" charset="0"/>
                <a:ea typeface="华文楷体" pitchFamily="0" charset="0"/>
                <a:cs typeface="Times New Roman" pitchFamily="18" charset="0"/>
              </a:rPr>
              <a:t> Project Overview</a:t>
            </a:r>
            <a:endParaRPr lang="en-US" altLang="zh-CN" sz="28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0" indent="0" algn="just">
              <a:lnSpc>
                <a:spcPct val="150000"/>
              </a:lnSpc>
              <a:spcBef>
                <a:spcPts val="0"/>
              </a:spcBef>
              <a:spcAft>
                <a:spcPts val="0"/>
              </a:spcAft>
              <a:buClrTx/>
              <a:buAutoNum type="arabicPeriod"/>
            </a:pPr>
            <a:r>
              <a:rPr lang="en-US" altLang="zh-CN" sz="2800" b="1" i="1" u="none" strike="noStrike" kern="1200" cap="none" spc="0" baseline="0">
                <a:solidFill>
                  <a:srgbClr val="002060"/>
                </a:solidFill>
                <a:latin typeface="Times New Roman" pitchFamily="18" charset="0"/>
                <a:ea typeface="华文楷体" pitchFamily="0" charset="0"/>
                <a:cs typeface="Times New Roman" pitchFamily="18" charset="0"/>
              </a:rPr>
              <a:t> End Users</a:t>
            </a:r>
            <a:endParaRPr lang="en-US" altLang="zh-CN" sz="28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0" indent="0" algn="just">
              <a:lnSpc>
                <a:spcPct val="150000"/>
              </a:lnSpc>
              <a:spcBef>
                <a:spcPts val="0"/>
              </a:spcBef>
              <a:spcAft>
                <a:spcPts val="0"/>
              </a:spcAft>
              <a:buClrTx/>
              <a:buAutoNum type="arabicPeriod"/>
            </a:pPr>
            <a:r>
              <a:rPr lang="en-US" altLang="zh-CN" sz="2800" b="1" i="1" u="none" strike="noStrike" kern="1200" cap="none" spc="0" baseline="0">
                <a:solidFill>
                  <a:srgbClr val="002060"/>
                </a:solidFill>
                <a:latin typeface="Times New Roman" pitchFamily="18" charset="0"/>
                <a:ea typeface="华文楷体" pitchFamily="0" charset="0"/>
                <a:cs typeface="Times New Roman" pitchFamily="18" charset="0"/>
              </a:rPr>
              <a:t> Our Solution And Proposition</a:t>
            </a:r>
            <a:endParaRPr lang="en-US" altLang="zh-CN" sz="28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0" indent="0" algn="just">
              <a:lnSpc>
                <a:spcPct val="150000"/>
              </a:lnSpc>
              <a:spcBef>
                <a:spcPts val="0"/>
              </a:spcBef>
              <a:spcAft>
                <a:spcPts val="0"/>
              </a:spcAft>
              <a:buClrTx/>
              <a:buAutoNum type="arabicPeriod"/>
            </a:pPr>
            <a:r>
              <a:rPr lang="en-US" altLang="zh-CN" sz="2800" b="1" i="1" u="none" strike="noStrike" kern="1200" cap="none" spc="0" baseline="0">
                <a:solidFill>
                  <a:srgbClr val="002060"/>
                </a:solidFill>
                <a:latin typeface="Times New Roman" pitchFamily="18" charset="0"/>
                <a:ea typeface="华文楷体" pitchFamily="0" charset="0"/>
                <a:cs typeface="Times New Roman" pitchFamily="18" charset="0"/>
              </a:rPr>
              <a:t> Dataset Description</a:t>
            </a:r>
            <a:endParaRPr lang="en-US" altLang="zh-CN" sz="28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0" indent="0" algn="just">
              <a:lnSpc>
                <a:spcPct val="150000"/>
              </a:lnSpc>
              <a:spcBef>
                <a:spcPts val="0"/>
              </a:spcBef>
              <a:spcAft>
                <a:spcPts val="0"/>
              </a:spcAft>
              <a:buClrTx/>
              <a:buAutoNum type="arabicPeriod"/>
            </a:pPr>
            <a:r>
              <a:rPr lang="en-US" altLang="zh-CN" sz="2800" b="1" i="1" u="none" strike="noStrike" kern="1200" cap="none" spc="0" baseline="0">
                <a:solidFill>
                  <a:srgbClr val="002060"/>
                </a:solidFill>
                <a:latin typeface="Times New Roman" pitchFamily="18" charset="0"/>
                <a:ea typeface="华文楷体" pitchFamily="0" charset="0"/>
                <a:cs typeface="Times New Roman" pitchFamily="18" charset="0"/>
              </a:rPr>
              <a:t> Modelling Approach</a:t>
            </a:r>
            <a:endParaRPr lang="en-US" altLang="zh-CN" sz="28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0" indent="0" algn="just">
              <a:lnSpc>
                <a:spcPct val="150000"/>
              </a:lnSpc>
              <a:spcBef>
                <a:spcPts val="0"/>
              </a:spcBef>
              <a:spcAft>
                <a:spcPts val="0"/>
              </a:spcAft>
              <a:buClrTx/>
              <a:buAutoNum type="arabicPeriod"/>
            </a:pPr>
            <a:r>
              <a:rPr lang="en-US" altLang="zh-CN" sz="2800" b="1" i="1" u="none" strike="noStrike" kern="1200" cap="none" spc="0" baseline="0">
                <a:solidFill>
                  <a:srgbClr val="002060"/>
                </a:solidFill>
                <a:latin typeface="Times New Roman" pitchFamily="18" charset="0"/>
                <a:ea typeface="华文楷体" pitchFamily="0" charset="0"/>
                <a:cs typeface="Times New Roman" pitchFamily="18" charset="0"/>
              </a:rPr>
              <a:t> Results And </a:t>
            </a:r>
            <a:r>
              <a:rPr lang="en-US" altLang="zh-CN" sz="2800" b="1" i="1" u="none" strike="noStrike" kern="1200" cap="none" spc="0" baseline="0">
                <a:solidFill>
                  <a:srgbClr val="002060"/>
                </a:solidFill>
                <a:latin typeface="Times New Roman" pitchFamily="18" charset="0"/>
                <a:ea typeface="华文楷体" pitchFamily="0" charset="0"/>
                <a:cs typeface="Times New Roman" pitchFamily="18" charset="0"/>
              </a:rPr>
              <a:t>Discussion</a:t>
            </a:r>
            <a:endParaRPr lang="en-US" altLang="zh-CN" sz="28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0" indent="0" algn="just">
              <a:lnSpc>
                <a:spcPct val="150000"/>
              </a:lnSpc>
              <a:spcBef>
                <a:spcPts val="0"/>
              </a:spcBef>
              <a:spcAft>
                <a:spcPts val="0"/>
              </a:spcAft>
              <a:buClrTx/>
              <a:buAutoNum type="arabicPeriod"/>
            </a:pPr>
            <a:r>
              <a:rPr lang="en-US" altLang="zh-CN" sz="2800" b="1" i="1" u="none" strike="noStrike" kern="1200" cap="none" spc="0" baseline="0">
                <a:solidFill>
                  <a:srgbClr val="002060"/>
                </a:solidFill>
                <a:latin typeface="Times New Roman" pitchFamily="18" charset="0"/>
                <a:ea typeface="华文楷体" pitchFamily="0" charset="0"/>
                <a:cs typeface="Times New Roman" pitchFamily="18" charset="0"/>
              </a:rPr>
              <a:t> Conclusion</a:t>
            </a:r>
            <a:endParaRPr lang="en-US" altLang="zh-CN" sz="28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0" indent="0" algn="just">
              <a:lnSpc>
                <a:spcPct val="100000"/>
              </a:lnSpc>
              <a:spcBef>
                <a:spcPts val="0"/>
              </a:spcBef>
              <a:spcAft>
                <a:spcPts val="0"/>
              </a:spcAft>
              <a:buNone/>
            </a:pPr>
            <a:endParaRPr lang="zh-CN" altLang="en-US" sz="2800" b="1" i="1" u="none" strike="noStrike" kern="1200" cap="none" spc="0" baseline="0">
              <a:solidFill>
                <a:srgbClr val="002060"/>
              </a:solidFill>
              <a:latin typeface="Times New Roman" pitchFamily="18" charset="0"/>
              <a:ea typeface="华文楷体" pitchFamily="0" charset="0"/>
              <a:cs typeface="Times New Roman" pitchFamily="18" charset="0"/>
            </a:endParaRPr>
          </a:p>
        </p:txBody>
      </p:sp>
    </p:spTree>
    <p:extLst>
      <p:ext uri="{BB962C8B-B14F-4D97-AF65-F5344CB8AC3E}">
        <p14:creationId xmlns:p14="http://schemas.microsoft.com/office/powerpoint/2010/main" val="1639371812"/>
      </p:ext>
    </p:extLst>
  </p:cSld>
  <p:clrMapOvr>
    <a:masterClrMapping/>
  </p:clrMapOvr>
  <p:transition>
    <p:strips dir="ru"/>
  </p:transition>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duotone>
              <a:srgbClr val="C7A73F"/>
              <a:srgbClr val="FFF1C8"/>
            </a:duotone>
          </a:blip>
          <a:stretch/>
        </a:blipFill>
      </p:bgPr>
    </p:bg>
    <p:spTree>
      <p:nvGrpSpPr>
        <p:cNvPr id="1" name=""/>
        <p:cNvGrpSpPr/>
        <p:nvPr/>
      </p:nvGrpSpPr>
      <p:grpSpPr>
        <a:xfrm>
          <a:off x="0" y="0"/>
          <a:ext cx="0" cy="0"/>
          <a:chOff x="0" y="0"/>
          <a:chExt cx="0" cy="0"/>
        </a:xfrm>
      </p:grpSpPr>
      <p:pic>
        <p:nvPicPr>
          <p:cNvPr id="44" name="图片"/>
          <p:cNvPicPr>
            <a:picLocks/>
          </p:cNvPicPr>
          <p:nvPr/>
        </p:nvPicPr>
        <p:blipFill>
          <a:blip r:embed="rId2" cstate="print"/>
          <a:stretch>
            <a:fillRect/>
          </a:stretch>
        </p:blipFill>
        <p:spPr>
          <a:xfrm rot="0">
            <a:off x="8686800" y="2971799"/>
            <a:ext cx="2762250" cy="3257549"/>
          </a:xfrm>
          <a:prstGeom prst="rect"/>
          <a:noFill/>
          <a:ln w="12700" cmpd="sng" cap="flat">
            <a:noFill/>
            <a:prstDash val="solid"/>
            <a:miter/>
          </a:ln>
        </p:spPr>
      </p:pic>
      <p:sp>
        <p:nvSpPr>
          <p:cNvPr id="45" name="文本框"/>
          <p:cNvSpPr>
            <a:spLocks noGrp="1"/>
          </p:cNvSpPr>
          <p:nvPr>
            <p:ph type="title"/>
          </p:nvPr>
        </p:nvSpPr>
        <p:spPr>
          <a:xfrm rot="0">
            <a:off x="834071" y="584624"/>
            <a:ext cx="5636895" cy="1959609"/>
          </a:xfrm>
          <a:prstGeom prst="rect"/>
          <a:noFill/>
          <a:ln w="12700" cmpd="sng" cap="flat">
            <a:noFill/>
            <a:prstDash val="solid"/>
            <a:miter/>
          </a:ln>
        </p:spPr>
        <p:txBody>
          <a:bodyPr vert="horz" wrap="square" lIns="0" tIns="16510" rIns="0" bIns="0" anchor="ctr"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0" i="0" u="none" strike="noStrike" kern="1200" cap="all" spc="-20" baseline="0">
                <a:solidFill>
                  <a:schemeClr val="tx2"/>
                </a:solidFill>
                <a:latin typeface="Franklin Gothic Medium" pitchFamily="0" charset="0"/>
                <a:ea typeface="隶书" pitchFamily="0" charset="0"/>
                <a:cs typeface="Lucida Sans"/>
              </a:rPr>
              <a:t>P</a:t>
            </a:r>
            <a:r>
              <a:rPr lang="en-US" altLang="zh-CN" sz="4250" b="0" i="0" u="none" strike="noStrike" kern="1200" cap="all" spc="15" baseline="0">
                <a:solidFill>
                  <a:schemeClr val="tx2"/>
                </a:solidFill>
                <a:latin typeface="Franklin Gothic Medium" pitchFamily="0" charset="0"/>
                <a:ea typeface="隶书" pitchFamily="0" charset="0"/>
                <a:cs typeface="Lucida Sans"/>
              </a:rPr>
              <a:t>ROB</a:t>
            </a:r>
            <a:r>
              <a:rPr lang="en-US" altLang="zh-CN" sz="4250" b="0" i="0" u="none" strike="noStrike" kern="1200" cap="all" spc="55" baseline="0">
                <a:solidFill>
                  <a:schemeClr val="tx2"/>
                </a:solidFill>
                <a:latin typeface="Franklin Gothic Medium" pitchFamily="0" charset="0"/>
                <a:ea typeface="隶书" pitchFamily="0" charset="0"/>
                <a:cs typeface="Lucida Sans"/>
              </a:rPr>
              <a:t>L</a:t>
            </a:r>
            <a:r>
              <a:rPr lang="en-US" altLang="zh-CN" sz="4250" b="0" i="0" u="none" strike="noStrike" kern="1200" cap="all" spc="-20" baseline="0">
                <a:solidFill>
                  <a:schemeClr val="tx2"/>
                </a:solidFill>
                <a:latin typeface="Franklin Gothic Medium" pitchFamily="0" charset="0"/>
                <a:ea typeface="隶书" pitchFamily="0" charset="0"/>
                <a:cs typeface="Lucida Sans"/>
              </a:rPr>
              <a:t>E</a:t>
            </a:r>
            <a:r>
              <a:rPr lang="en-US" altLang="zh-CN" sz="4250" b="0" i="0" u="none" strike="noStrike" kern="1200" cap="all" spc="20" baseline="0">
                <a:solidFill>
                  <a:schemeClr val="tx2"/>
                </a:solidFill>
                <a:latin typeface="Franklin Gothic Medium" pitchFamily="0" charset="0"/>
                <a:ea typeface="隶书" pitchFamily="0" charset="0"/>
                <a:cs typeface="Lucida Sans"/>
              </a:rPr>
              <a:t>M</a:t>
            </a:r>
            <a:r>
              <a:rPr lang="en-US" altLang="zh-CN" sz="4250" b="0" i="0" u="none" strike="noStrike" kern="1200" cap="all" spc="0" baseline="0">
                <a:solidFill>
                  <a:schemeClr val="tx2"/>
                </a:solidFill>
                <a:latin typeface="Franklin Gothic Medium" pitchFamily="0" charset="0"/>
                <a:ea typeface="隶书" pitchFamily="0" charset="0"/>
                <a:cs typeface="Lucida Sans"/>
              </a:rPr>
              <a:t>	</a:t>
            </a:r>
            <a:r>
              <a:rPr lang="en-US" altLang="zh-CN" sz="4250" b="0" i="0" u="none" strike="noStrike" kern="1200" cap="all" spc="10" baseline="0">
                <a:solidFill>
                  <a:schemeClr val="tx2"/>
                </a:solidFill>
                <a:latin typeface="Franklin Gothic Medium" pitchFamily="0" charset="0"/>
                <a:ea typeface="隶书" pitchFamily="0" charset="0"/>
                <a:cs typeface="Lucida Sans"/>
              </a:rPr>
              <a:t>S</a:t>
            </a:r>
            <a:r>
              <a:rPr lang="en-US" altLang="zh-CN" sz="4250" b="0" i="0" u="none" strike="noStrike" kern="1200" cap="all" spc="-370" baseline="0">
                <a:solidFill>
                  <a:schemeClr val="tx2"/>
                </a:solidFill>
                <a:latin typeface="Franklin Gothic Medium" pitchFamily="0" charset="0"/>
                <a:ea typeface="隶书" pitchFamily="0" charset="0"/>
                <a:cs typeface="Lucida Sans"/>
              </a:rPr>
              <a:t>T</a:t>
            </a:r>
            <a:r>
              <a:rPr lang="en-US" altLang="zh-CN" sz="4250" b="0" i="0" u="none" strike="noStrike" kern="1200" cap="all" spc="-375" baseline="0">
                <a:solidFill>
                  <a:schemeClr val="tx2"/>
                </a:solidFill>
                <a:latin typeface="Franklin Gothic Medium" pitchFamily="0" charset="0"/>
                <a:ea typeface="隶书" pitchFamily="0" charset="0"/>
                <a:cs typeface="Lucida Sans"/>
              </a:rPr>
              <a:t>A</a:t>
            </a:r>
            <a:r>
              <a:rPr lang="en-US" altLang="zh-CN" sz="4250" b="0" i="0" u="none" strike="noStrike" kern="1200" cap="all" spc="15" baseline="0">
                <a:solidFill>
                  <a:schemeClr val="tx2"/>
                </a:solidFill>
                <a:latin typeface="Franklin Gothic Medium" pitchFamily="0" charset="0"/>
                <a:ea typeface="隶书" pitchFamily="0" charset="0"/>
                <a:cs typeface="Lucida Sans"/>
              </a:rPr>
              <a:t>T</a:t>
            </a:r>
            <a:r>
              <a:rPr lang="en-US" altLang="zh-CN" sz="4250" b="0" i="0" u="none" strike="noStrike" kern="1200" cap="all" spc="-10" baseline="0">
                <a:solidFill>
                  <a:schemeClr val="tx2"/>
                </a:solidFill>
                <a:latin typeface="Franklin Gothic Medium" pitchFamily="0" charset="0"/>
                <a:ea typeface="隶书" pitchFamily="0" charset="0"/>
                <a:cs typeface="Lucida Sans"/>
              </a:rPr>
              <a:t>E</a:t>
            </a:r>
            <a:r>
              <a:rPr lang="en-US" altLang="zh-CN" sz="4250" b="0" i="0" u="none" strike="noStrike" kern="1200" cap="all" spc="-20" baseline="0">
                <a:solidFill>
                  <a:schemeClr val="tx2"/>
                </a:solidFill>
                <a:latin typeface="Franklin Gothic Medium" pitchFamily="0" charset="0"/>
                <a:ea typeface="隶书" pitchFamily="0" charset="0"/>
                <a:cs typeface="Lucida Sans"/>
              </a:rPr>
              <a:t>ME</a:t>
            </a:r>
            <a:r>
              <a:rPr lang="en-US" altLang="zh-CN" sz="4250" b="0" i="0" u="none" strike="noStrike" kern="1200" cap="all" spc="10" baseline="0">
                <a:solidFill>
                  <a:schemeClr val="tx2"/>
                </a:solidFill>
                <a:latin typeface="Franklin Gothic Medium" pitchFamily="0" charset="0"/>
                <a:ea typeface="隶书" pitchFamily="0" charset="0"/>
                <a:cs typeface="Lucida Sans"/>
              </a:rPr>
              <a:t>NT</a:t>
            </a:r>
            <a:endParaRPr lang="zh-CN" altLang="en-US" sz="4250" b="0" i="0" u="none" strike="noStrike" kern="1200" cap="all" spc="0" baseline="0">
              <a:solidFill>
                <a:schemeClr val="tx2"/>
              </a:solidFill>
              <a:latin typeface="Franklin Gothic Medium" pitchFamily="0" charset="0"/>
              <a:ea typeface="隶书" pitchFamily="0" charset="0"/>
              <a:cs typeface="Lucida Sans"/>
            </a:endParaRPr>
          </a:p>
        </p:txBody>
      </p:sp>
      <p:sp>
        <p:nvSpPr>
          <p:cNvPr id="46" name="文本框"/>
          <p:cNvSpPr>
            <a:spLocks noGrp="1"/>
          </p:cNvSpPr>
          <p:nvPr>
            <p:ph type="sldNum"/>
          </p:nvPr>
        </p:nvSpPr>
        <p:spPr>
          <a:xfrm rot="0">
            <a:off x="10838689" y="5734052"/>
            <a:ext cx="812799" cy="187960"/>
          </a:xfrm>
          <a:prstGeom prst="rect"/>
          <a:noFill/>
          <a:ln cmpd="sng" cap="flat">
            <a:noFill/>
            <a:prstDash val="solid"/>
            <a:miter/>
          </a:ln>
        </p:spPr>
        <p:txBody>
          <a:bodyPr vert="horz" wrap="square" lIns="0" tIns="6985" rIns="0" bIns="0" anchor="t" anchorCtr="0">
            <a:prstTxWarp prst="textNoShape"/>
            <a:spAutoFit/>
          </a:bodyPr>
          <a:lstStyle/>
          <a:p>
            <a:pPr marL="38100" indent="0" algn="r" eaLnBrk="1" latinLnBrk="0" hangingPunct="1">
              <a:lnSpc>
                <a:spcPct val="100000"/>
              </a:lnSpc>
              <a:spcBef>
                <a:spcPts val="55"/>
              </a:spcBef>
              <a:spcAft>
                <a:spcPts val="0"/>
              </a:spcAft>
              <a:buNone/>
            </a:pPr>
            <a:fld id="{CAD2D6BD-DE1B-4B5F-8B41-2702339687B9}" type="slidenum">
              <a:rPr lang="en-US" altLang="zh-CN" sz="1200" b="0" i="0" u="none" strike="noStrike" kern="1200" cap="none" spc="10" baseline="0">
                <a:solidFill>
                  <a:srgbClr val="D38E27"/>
                </a:solidFill>
                <a:latin typeface="Franklin Gothic Book" pitchFamily="0" charset="0"/>
                <a:ea typeface="华文楷体" pitchFamily="0" charset="0"/>
                <a:cs typeface="Franklin Gothic Book" pitchFamily="0" charset="0"/>
              </a:rPr>
              <a:t>4</a:t>
            </a:fld>
            <a:endParaRPr lang="zh-CN" altLang="en-US" sz="1200" b="0" i="0" u="none" strike="noStrike" kern="1200" cap="none" spc="10" baseline="0">
              <a:solidFill>
                <a:srgbClr val="D38E27"/>
              </a:solidFill>
              <a:latin typeface="Franklin Gothic Book" pitchFamily="0" charset="0"/>
              <a:ea typeface="华文楷体" pitchFamily="0" charset="0"/>
              <a:cs typeface="Franklin Gothic Book" pitchFamily="0" charset="0"/>
            </a:endParaRPr>
          </a:p>
        </p:txBody>
      </p:sp>
      <p:sp>
        <p:nvSpPr>
          <p:cNvPr id="47" name="矩形"/>
          <p:cNvSpPr>
            <a:spLocks/>
          </p:cNvSpPr>
          <p:nvPr/>
        </p:nvSpPr>
        <p:spPr>
          <a:xfrm rot="0">
            <a:off x="685800" y="2068027"/>
            <a:ext cx="7620000" cy="3949065"/>
          </a:xfrm>
          <a:prstGeom prst="rect"/>
          <a:noFill/>
          <a:ln w="12700" cmpd="sng" cap="flat">
            <a:noFill/>
            <a:prstDash val="solid"/>
            <a:miter/>
          </a:ln>
        </p:spPr>
        <p:txBody>
          <a:bodyPr vert="horz" wrap="square" lIns="91440" tIns="45720" rIns="91440" bIns="45720" anchor="ctr" anchorCtr="0">
            <a:prstTxWarp prst="textNoShape"/>
            <a:spAutoFit/>
          </a:bodyPr>
          <a:lstStyle/>
          <a:p>
            <a:pPr marL="0" indent="0" algn="just">
              <a:lnSpc>
                <a:spcPct val="100000"/>
              </a:lnSpc>
              <a:spcBef>
                <a:spcPts val="0"/>
              </a:spcBef>
              <a:spcAft>
                <a:spcPts val="0"/>
              </a:spcAft>
              <a:buNone/>
            </a:pPr>
            <a:r>
              <a:rPr lang="en-US" altLang="zh-CN" sz="2800" b="1" i="1" u="none" strike="noStrike" kern="1200" cap="none" spc="0" baseline="0">
                <a:solidFill>
                  <a:srgbClr val="002060"/>
                </a:solidFill>
                <a:latin typeface="Times New Roman" pitchFamily="18" charset="0"/>
                <a:ea typeface="华文楷体" pitchFamily="0" charset="0"/>
                <a:cs typeface="Times New Roman" pitchFamily="18" charset="0"/>
              </a:rPr>
              <a:t>   In today's competitive business environment, organizations are constantly striving to maximize productivity and improve employee performance. To achieve this, it is crucial for managers and hr departments to have a clear understanding of the performance metrics of their employees. However, managing and analyzing large amounts of performance data can be challenging without the right tools.</a:t>
            </a:r>
            <a:endParaRPr lang="zh-CN" altLang="en-US" sz="2800" b="1" i="1" u="none" strike="noStrike" kern="1200" cap="none" spc="0" baseline="0">
              <a:solidFill>
                <a:srgbClr val="002060"/>
              </a:solidFill>
              <a:latin typeface="Times New Roman" pitchFamily="18" charset="0"/>
              <a:ea typeface="华文楷体" pitchFamily="0" charset="0"/>
              <a:cs typeface="Times New Roman" pitchFamily="18" charset="0"/>
            </a:endParaRPr>
          </a:p>
        </p:txBody>
      </p:sp>
    </p:spTree>
    <p:extLst>
      <p:ext uri="{BB962C8B-B14F-4D97-AF65-F5344CB8AC3E}">
        <p14:creationId xmlns:p14="http://schemas.microsoft.com/office/powerpoint/2010/main" val="1197812317"/>
      </p:ext>
    </p:extLst>
  </p:cSld>
  <p:clrMapOvr>
    <a:masterClrMapping/>
  </p:clrMapOvr>
  <p:transition>
    <p:strips dir="ru"/>
  </p:transition>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duotone>
              <a:srgbClr val="C7A73F"/>
              <a:srgbClr val="FFF1C8"/>
            </a:duotone>
          </a:blip>
          <a:stretch/>
        </a:blipFill>
      </p:bgPr>
    </p:bg>
    <p:spTree>
      <p:nvGrpSpPr>
        <p:cNvPr id="1" name=""/>
        <p:cNvGrpSpPr/>
        <p:nvPr/>
      </p:nvGrpSpPr>
      <p:grpSpPr>
        <a:xfrm>
          <a:off x="0" y="0"/>
          <a:ext cx="0" cy="0"/>
          <a:chOff x="0" y="0"/>
          <a:chExt cx="0" cy="0"/>
        </a:xfrm>
      </p:grpSpPr>
      <p:pic>
        <p:nvPicPr>
          <p:cNvPr id="48" name="图片"/>
          <p:cNvPicPr>
            <a:picLocks/>
          </p:cNvPicPr>
          <p:nvPr/>
        </p:nvPicPr>
        <p:blipFill>
          <a:blip r:embed="rId2" cstate="print"/>
          <a:stretch>
            <a:fillRect/>
          </a:stretch>
        </p:blipFill>
        <p:spPr>
          <a:xfrm rot="0">
            <a:off x="8305800" y="2743200"/>
            <a:ext cx="3533776" cy="3810000"/>
          </a:xfrm>
          <a:prstGeom prst="rect"/>
          <a:noFill/>
          <a:ln w="12700" cmpd="sng" cap="flat">
            <a:noFill/>
            <a:prstDash val="solid"/>
            <a:miter/>
          </a:ln>
        </p:spPr>
      </p:pic>
      <p:sp>
        <p:nvSpPr>
          <p:cNvPr id="49" name="文本框"/>
          <p:cNvSpPr>
            <a:spLocks noGrp="1"/>
          </p:cNvSpPr>
          <p:nvPr>
            <p:ph type="title"/>
          </p:nvPr>
        </p:nvSpPr>
        <p:spPr>
          <a:xfrm rot="0">
            <a:off x="739777" y="1486895"/>
            <a:ext cx="5263514" cy="664209"/>
          </a:xfrm>
          <a:prstGeom prst="rect"/>
          <a:noFill/>
          <a:ln w="12700" cmpd="sng" cap="flat">
            <a:noFill/>
            <a:prstDash val="solid"/>
            <a:miter/>
          </a:ln>
        </p:spPr>
        <p:txBody>
          <a:bodyPr vert="horz" wrap="square" lIns="0" tIns="16510" rIns="0" bIns="0" anchor="ctr"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0" i="0" u="none" strike="noStrike" kern="1200" cap="all" spc="5" baseline="0">
                <a:solidFill>
                  <a:schemeClr val="tx2"/>
                </a:solidFill>
                <a:latin typeface="Franklin Gothic Medium" pitchFamily="0" charset="0"/>
                <a:ea typeface="隶书" pitchFamily="0" charset="0"/>
                <a:cs typeface="Lucida Sans"/>
              </a:rPr>
              <a:t>PROJECT	</a:t>
            </a:r>
            <a:r>
              <a:rPr lang="en-US" altLang="zh-CN" sz="4250" b="0" i="0" u="none" strike="noStrike" kern="1200" cap="all" spc="-20" baseline="0">
                <a:solidFill>
                  <a:schemeClr val="tx2"/>
                </a:solidFill>
                <a:latin typeface="Franklin Gothic Medium" pitchFamily="0" charset="0"/>
                <a:ea typeface="隶书" pitchFamily="0" charset="0"/>
                <a:cs typeface="Lucida Sans"/>
              </a:rPr>
              <a:t>OVERVIEW</a:t>
            </a:r>
            <a:endParaRPr lang="zh-CN" altLang="en-US" sz="4250" b="0" i="0" u="none" strike="noStrike" kern="1200" cap="all" spc="0" baseline="0">
              <a:solidFill>
                <a:schemeClr val="tx2"/>
              </a:solidFill>
              <a:latin typeface="Franklin Gothic Medium" pitchFamily="0" charset="0"/>
              <a:ea typeface="隶书" pitchFamily="0" charset="0"/>
              <a:cs typeface="Lucida Sans"/>
            </a:endParaRPr>
          </a:p>
        </p:txBody>
      </p:sp>
      <p:sp>
        <p:nvSpPr>
          <p:cNvPr id="50" name="文本框"/>
          <p:cNvSpPr>
            <a:spLocks noGrp="1"/>
          </p:cNvSpPr>
          <p:nvPr>
            <p:ph type="sldNum"/>
          </p:nvPr>
        </p:nvSpPr>
        <p:spPr>
          <a:xfrm rot="0">
            <a:off x="10838689" y="5734052"/>
            <a:ext cx="812799" cy="187960"/>
          </a:xfrm>
          <a:prstGeom prst="rect"/>
          <a:noFill/>
          <a:ln cmpd="sng" cap="flat">
            <a:noFill/>
            <a:prstDash val="solid"/>
            <a:miter/>
          </a:ln>
        </p:spPr>
        <p:txBody>
          <a:bodyPr vert="horz" wrap="square" lIns="0" tIns="6985" rIns="0" bIns="0" anchor="t" anchorCtr="0">
            <a:prstTxWarp prst="textNoShape"/>
            <a:spAutoFit/>
          </a:bodyPr>
          <a:lstStyle/>
          <a:p>
            <a:pPr marL="38100" indent="0" algn="r" eaLnBrk="1" latinLnBrk="0" hangingPunct="1">
              <a:lnSpc>
                <a:spcPct val="100000"/>
              </a:lnSpc>
              <a:spcBef>
                <a:spcPts val="55"/>
              </a:spcBef>
              <a:spcAft>
                <a:spcPts val="0"/>
              </a:spcAft>
              <a:buNone/>
            </a:pPr>
            <a:fld id="{CAD2D6BD-DE1B-4B5F-8B41-2702339687B9}" type="slidenum">
              <a:rPr lang="en-US" altLang="zh-CN" sz="1200" b="0" i="0" u="none" strike="noStrike" kern="1200" cap="none" spc="10" baseline="0">
                <a:solidFill>
                  <a:srgbClr val="D38E27"/>
                </a:solidFill>
                <a:latin typeface="Franklin Gothic Book" pitchFamily="0" charset="0"/>
                <a:ea typeface="华文楷体" pitchFamily="0" charset="0"/>
                <a:cs typeface="Franklin Gothic Book" pitchFamily="0" charset="0"/>
              </a:rPr>
              <a:t>5</a:t>
            </a:fld>
            <a:endParaRPr lang="zh-CN" altLang="en-US" sz="1200" b="0" i="0" u="none" strike="noStrike" kern="1200" cap="none" spc="10" baseline="0">
              <a:solidFill>
                <a:srgbClr val="D38E27"/>
              </a:solidFill>
              <a:latin typeface="Franklin Gothic Book" pitchFamily="0" charset="0"/>
              <a:ea typeface="华文楷体" pitchFamily="0" charset="0"/>
              <a:cs typeface="Franklin Gothic Book" pitchFamily="0" charset="0"/>
            </a:endParaRPr>
          </a:p>
        </p:txBody>
      </p:sp>
      <p:sp>
        <p:nvSpPr>
          <p:cNvPr id="51" name="矩形"/>
          <p:cNvSpPr>
            <a:spLocks/>
          </p:cNvSpPr>
          <p:nvPr/>
        </p:nvSpPr>
        <p:spPr>
          <a:xfrm rot="0">
            <a:off x="990600" y="2133604"/>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D0D0D"/>
                </a:solidFill>
                <a:latin typeface="Times New Roman" pitchFamily="18" charset="0"/>
                <a:ea typeface="华文楷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华文楷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华文楷体" pitchFamily="0" charset="0"/>
              <a:cs typeface="Times New Roman" pitchFamily="18" charset="0"/>
            </a:endParaRPr>
          </a:p>
        </p:txBody>
      </p:sp>
      <p:sp>
        <p:nvSpPr>
          <p:cNvPr id="52" name="矩形"/>
          <p:cNvSpPr>
            <a:spLocks/>
          </p:cNvSpPr>
          <p:nvPr/>
        </p:nvSpPr>
        <p:spPr>
          <a:xfrm rot="0">
            <a:off x="1066800" y="2209804"/>
            <a:ext cx="6781800" cy="33394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000" b="1" i="1" u="none" strike="noStrike" kern="1200" cap="none" spc="0" baseline="0">
                <a:solidFill>
                  <a:srgbClr val="002060"/>
                </a:solidFill>
                <a:latin typeface="Times New Roman" pitchFamily="18" charset="0"/>
                <a:ea typeface="华文楷体" pitchFamily="0" charset="0"/>
                <a:cs typeface="Times New Roman" pitchFamily="18" charset="0"/>
              </a:rPr>
              <a:t>    Enhanced ability to monitor and evaluate employee performance. Improved decision-making regarding employee development, rewards, and interventions. Increased efficiency in generating performance reports and insights. Greater transparency in performance evaluation processes, leading to more motivated and engaged employees. By leveraging Excel's capabilities for data analysis and visualization, this project aims to provide a scalable and cost-effective solution for employee performance management, supporting organizational goals and fostering a culture of continuous improvement.</a:t>
            </a:r>
            <a:endParaRPr lang="zh-CN" altLang="en-US" sz="2000" b="1" i="1" u="none" strike="noStrike" kern="1200" cap="none" spc="0" baseline="0">
              <a:solidFill>
                <a:srgbClr val="002060"/>
              </a:solidFill>
              <a:latin typeface="Times New Roman" pitchFamily="18" charset="0"/>
              <a:ea typeface="华文楷体" pitchFamily="0" charset="0"/>
              <a:cs typeface="Times New Roman" pitchFamily="18" charset="0"/>
            </a:endParaRPr>
          </a:p>
        </p:txBody>
      </p:sp>
    </p:spTree>
    <p:extLst>
      <p:ext uri="{BB962C8B-B14F-4D97-AF65-F5344CB8AC3E}">
        <p14:creationId xmlns:p14="http://schemas.microsoft.com/office/powerpoint/2010/main" val="1515708120"/>
      </p:ext>
    </p:extLst>
  </p:cSld>
  <p:clrMapOvr>
    <a:masterClrMapping/>
  </p:clrMapOvr>
  <p:transition>
    <p:strips dir="ru"/>
  </p:transition>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duotone>
              <a:srgbClr val="C7A73F"/>
              <a:srgbClr val="FFF1C8"/>
            </a:duotone>
          </a:blip>
          <a:stretch/>
        </a:blipFill>
      </p:bgPr>
    </p:bg>
    <p:spTree>
      <p:nvGrpSpPr>
        <p:cNvPr id="1" name=""/>
        <p:cNvGrpSpPr/>
        <p:nvPr/>
      </p:nvGrpSpPr>
      <p:grpSpPr>
        <a:xfrm>
          <a:off x="0" y="0"/>
          <a:ext cx="0" cy="0"/>
          <a:chOff x="0" y="0"/>
          <a:chExt cx="0" cy="0"/>
        </a:xfrm>
      </p:grpSpPr>
      <p:sp>
        <p:nvSpPr>
          <p:cNvPr id="53" name="文本框"/>
          <p:cNvSpPr>
            <a:spLocks noGrp="1"/>
          </p:cNvSpPr>
          <p:nvPr>
            <p:ph type="title"/>
          </p:nvPr>
        </p:nvSpPr>
        <p:spPr>
          <a:xfrm rot="0">
            <a:off x="699452" y="1141429"/>
            <a:ext cx="5014595" cy="502285"/>
          </a:xfrm>
          <a:prstGeom prst="rect"/>
          <a:noFill/>
          <a:ln w="12700" cmpd="sng" cap="flat">
            <a:noFill/>
            <a:prstDash val="solid"/>
            <a:miter/>
          </a:ln>
        </p:spPr>
        <p:txBody>
          <a:bodyPr vert="horz" wrap="square" lIns="0" tIns="16510" rIns="0" bIns="0" anchor="ctr" anchorCtr="0">
            <a:prstTxWarp prst="textNoShape"/>
            <a:spAutoFit/>
          </a:bodyPr>
          <a:lstStyle/>
          <a:p>
            <a:pPr marL="12700" indent="0" algn="l">
              <a:lnSpc>
                <a:spcPct val="100000"/>
              </a:lnSpc>
              <a:spcBef>
                <a:spcPts val="130"/>
              </a:spcBef>
              <a:spcAft>
                <a:spcPts val="0"/>
              </a:spcAft>
              <a:buNone/>
            </a:pPr>
            <a:r>
              <a:rPr lang="en-US" altLang="zh-CN" sz="3200" b="0" i="0" u="none" strike="noStrike" kern="1200" cap="all" spc="25" baseline="0">
                <a:solidFill>
                  <a:schemeClr val="tx2"/>
                </a:solidFill>
                <a:latin typeface="Franklin Gothic Medium" pitchFamily="0" charset="0"/>
                <a:ea typeface="隶书" pitchFamily="0" charset="0"/>
                <a:cs typeface="Lucida Sans"/>
              </a:rPr>
              <a:t>W</a:t>
            </a:r>
            <a:r>
              <a:rPr lang="en-US" altLang="zh-CN" sz="3200" b="0" i="0" u="none" strike="noStrike" kern="1200" cap="all" spc="-20" baseline="0">
                <a:solidFill>
                  <a:schemeClr val="tx2"/>
                </a:solidFill>
                <a:latin typeface="Franklin Gothic Medium" pitchFamily="0" charset="0"/>
                <a:ea typeface="隶书" pitchFamily="0" charset="0"/>
                <a:cs typeface="Lucida Sans"/>
              </a:rPr>
              <a:t>H</a:t>
            </a:r>
            <a:r>
              <a:rPr lang="en-US" altLang="zh-CN" sz="3200" b="0" i="0" u="none" strike="noStrike" kern="1200" cap="all" spc="20" baseline="0">
                <a:solidFill>
                  <a:schemeClr val="tx2"/>
                </a:solidFill>
                <a:latin typeface="Franklin Gothic Medium" pitchFamily="0" charset="0"/>
                <a:ea typeface="隶书" pitchFamily="0" charset="0"/>
                <a:cs typeface="Lucida Sans"/>
              </a:rPr>
              <a:t>O</a:t>
            </a:r>
            <a:r>
              <a:rPr lang="en-US" altLang="zh-CN" sz="3200" b="0" i="0" u="none" strike="noStrike" kern="1200" cap="all" spc="-235" baseline="0">
                <a:solidFill>
                  <a:schemeClr val="tx2"/>
                </a:solidFill>
                <a:latin typeface="Franklin Gothic Medium" pitchFamily="0" charset="0"/>
                <a:ea typeface="隶书" pitchFamily="0" charset="0"/>
                <a:cs typeface="Lucida Sans"/>
              </a:rPr>
              <a:t> </a:t>
            </a:r>
            <a:r>
              <a:rPr lang="en-US" altLang="zh-CN" sz="3200" b="0" i="0" u="none" strike="noStrike" kern="1200" cap="all" spc="-10" baseline="0">
                <a:solidFill>
                  <a:schemeClr val="tx2"/>
                </a:solidFill>
                <a:latin typeface="Franklin Gothic Medium" pitchFamily="0" charset="0"/>
                <a:ea typeface="隶书" pitchFamily="0" charset="0"/>
                <a:cs typeface="Lucida Sans"/>
              </a:rPr>
              <a:t>AR</a:t>
            </a:r>
            <a:r>
              <a:rPr lang="en-US" altLang="zh-CN" sz="3200" b="0" i="0" u="none" strike="noStrike" kern="1200" cap="all" spc="15" baseline="0">
                <a:solidFill>
                  <a:schemeClr val="tx2"/>
                </a:solidFill>
                <a:latin typeface="Franklin Gothic Medium" pitchFamily="0" charset="0"/>
                <a:ea typeface="隶书" pitchFamily="0" charset="0"/>
                <a:cs typeface="Lucida Sans"/>
              </a:rPr>
              <a:t>E</a:t>
            </a:r>
            <a:r>
              <a:rPr lang="en-US" altLang="zh-CN" sz="3200" b="0" i="0" u="none" strike="noStrike" kern="1200" cap="all" spc="-35" baseline="0">
                <a:solidFill>
                  <a:schemeClr val="tx2"/>
                </a:solidFill>
                <a:latin typeface="Franklin Gothic Medium" pitchFamily="0" charset="0"/>
                <a:ea typeface="隶书" pitchFamily="0" charset="0"/>
                <a:cs typeface="Lucida Sans"/>
              </a:rPr>
              <a:t> </a:t>
            </a:r>
            <a:r>
              <a:rPr lang="en-US" altLang="zh-CN" sz="3200" b="0" i="0" u="none" strike="noStrike" kern="1200" cap="all" spc="-10" baseline="0">
                <a:solidFill>
                  <a:schemeClr val="tx2"/>
                </a:solidFill>
                <a:latin typeface="Franklin Gothic Medium" pitchFamily="0" charset="0"/>
                <a:ea typeface="隶书" pitchFamily="0" charset="0"/>
                <a:cs typeface="Lucida Sans"/>
              </a:rPr>
              <a:t>T</a:t>
            </a:r>
            <a:r>
              <a:rPr lang="en-US" altLang="zh-CN" sz="3200" b="0" i="0" u="none" strike="noStrike" kern="1200" cap="all" spc="-15" baseline="0">
                <a:solidFill>
                  <a:schemeClr val="tx2"/>
                </a:solidFill>
                <a:latin typeface="Franklin Gothic Medium" pitchFamily="0" charset="0"/>
                <a:ea typeface="隶书" pitchFamily="0" charset="0"/>
                <a:cs typeface="Lucida Sans"/>
              </a:rPr>
              <a:t>H</a:t>
            </a:r>
            <a:r>
              <a:rPr lang="en-US" altLang="zh-CN" sz="3200" b="0" i="0" u="none" strike="noStrike" kern="1200" cap="all" spc="15" baseline="0">
                <a:solidFill>
                  <a:schemeClr val="tx2"/>
                </a:solidFill>
                <a:latin typeface="Franklin Gothic Medium" pitchFamily="0" charset="0"/>
                <a:ea typeface="隶书" pitchFamily="0" charset="0"/>
                <a:cs typeface="Lucida Sans"/>
              </a:rPr>
              <a:t>E</a:t>
            </a:r>
            <a:r>
              <a:rPr lang="en-US" altLang="zh-CN" sz="3200" b="0" i="0" u="none" strike="noStrike" kern="1200" cap="all" spc="-35" baseline="0">
                <a:solidFill>
                  <a:schemeClr val="tx2"/>
                </a:solidFill>
                <a:latin typeface="Franklin Gothic Medium" pitchFamily="0" charset="0"/>
                <a:ea typeface="隶书" pitchFamily="0" charset="0"/>
                <a:cs typeface="Lucida Sans"/>
              </a:rPr>
              <a:t> </a:t>
            </a:r>
            <a:r>
              <a:rPr lang="en-US" altLang="zh-CN" sz="3200" b="0" i="0" u="none" strike="noStrike" kern="1200" cap="all" spc="-20" baseline="0">
                <a:solidFill>
                  <a:schemeClr val="tx2"/>
                </a:solidFill>
                <a:latin typeface="Franklin Gothic Medium" pitchFamily="0" charset="0"/>
                <a:ea typeface="隶书" pitchFamily="0" charset="0"/>
                <a:cs typeface="Lucida Sans"/>
              </a:rPr>
              <a:t>E</a:t>
            </a:r>
            <a:r>
              <a:rPr lang="en-US" altLang="zh-CN" sz="3200" b="0" i="0" u="none" strike="noStrike" kern="1200" cap="all" spc="30" baseline="0">
                <a:solidFill>
                  <a:schemeClr val="tx2"/>
                </a:solidFill>
                <a:latin typeface="Franklin Gothic Medium" pitchFamily="0" charset="0"/>
                <a:ea typeface="隶书" pitchFamily="0" charset="0"/>
                <a:cs typeface="Lucida Sans"/>
              </a:rPr>
              <a:t>N</a:t>
            </a:r>
            <a:r>
              <a:rPr lang="en-US" altLang="zh-CN" sz="3200" b="0" i="0" u="none" strike="noStrike" kern="1200" cap="all" spc="15" baseline="0">
                <a:solidFill>
                  <a:schemeClr val="tx2"/>
                </a:solidFill>
                <a:latin typeface="Franklin Gothic Medium" pitchFamily="0" charset="0"/>
                <a:ea typeface="隶书" pitchFamily="0" charset="0"/>
                <a:cs typeface="Lucida Sans"/>
              </a:rPr>
              <a:t>D</a:t>
            </a:r>
            <a:r>
              <a:rPr lang="en-US" altLang="zh-CN" sz="3200" b="0" i="0" u="none" strike="noStrike" kern="1200" cap="all" spc="-45" baseline="0">
                <a:solidFill>
                  <a:schemeClr val="tx2"/>
                </a:solidFill>
                <a:latin typeface="Franklin Gothic Medium" pitchFamily="0" charset="0"/>
                <a:ea typeface="隶书" pitchFamily="0" charset="0"/>
                <a:cs typeface="Lucida Sans"/>
              </a:rPr>
              <a:t> </a:t>
            </a:r>
            <a:r>
              <a:rPr lang="en-US" altLang="zh-CN" sz="3200" b="0" i="0" u="none" strike="noStrike" kern="1200" cap="all" spc="0" baseline="0">
                <a:solidFill>
                  <a:schemeClr val="tx2"/>
                </a:solidFill>
                <a:latin typeface="Franklin Gothic Medium" pitchFamily="0" charset="0"/>
                <a:ea typeface="隶书" pitchFamily="0" charset="0"/>
                <a:cs typeface="Lucida Sans"/>
              </a:rPr>
              <a:t>U</a:t>
            </a:r>
            <a:r>
              <a:rPr lang="en-US" altLang="zh-CN" sz="3200" b="0" i="0" u="none" strike="noStrike" kern="1200" cap="all" spc="10" baseline="0">
                <a:solidFill>
                  <a:schemeClr val="tx2"/>
                </a:solidFill>
                <a:latin typeface="Franklin Gothic Medium" pitchFamily="0" charset="0"/>
                <a:ea typeface="隶书" pitchFamily="0" charset="0"/>
                <a:cs typeface="Lucida Sans"/>
              </a:rPr>
              <a:t>S</a:t>
            </a:r>
            <a:r>
              <a:rPr lang="en-US" altLang="zh-CN" sz="3200" b="0" i="0" u="none" strike="noStrike" kern="1200" cap="all" spc="-25" baseline="0">
                <a:solidFill>
                  <a:schemeClr val="tx2"/>
                </a:solidFill>
                <a:latin typeface="Franklin Gothic Medium" pitchFamily="0" charset="0"/>
                <a:ea typeface="隶书" pitchFamily="0" charset="0"/>
                <a:cs typeface="Lucida Sans"/>
              </a:rPr>
              <a:t>E</a:t>
            </a:r>
            <a:r>
              <a:rPr lang="en-US" altLang="zh-CN" sz="3200" b="0" i="0" u="none" strike="noStrike" kern="1200" cap="all" spc="-10" baseline="0">
                <a:solidFill>
                  <a:schemeClr val="tx2"/>
                </a:solidFill>
                <a:latin typeface="Franklin Gothic Medium" pitchFamily="0" charset="0"/>
                <a:ea typeface="隶书" pitchFamily="0" charset="0"/>
                <a:cs typeface="Lucida Sans"/>
              </a:rPr>
              <a:t>R</a:t>
            </a:r>
            <a:r>
              <a:rPr lang="en-US" altLang="zh-CN" sz="3200" b="0" i="0" u="none" strike="noStrike" kern="1200" cap="all" spc="5" baseline="0">
                <a:solidFill>
                  <a:schemeClr val="tx2"/>
                </a:solidFill>
                <a:latin typeface="Franklin Gothic Medium" pitchFamily="0" charset="0"/>
                <a:ea typeface="隶书" pitchFamily="0" charset="0"/>
                <a:cs typeface="Lucida Sans"/>
              </a:rPr>
              <a:t>S?</a:t>
            </a:r>
            <a:endParaRPr lang="zh-CN" altLang="en-US" sz="3200" b="0" i="0" u="none" strike="noStrike" kern="1200" cap="all" spc="0" baseline="0">
              <a:solidFill>
                <a:schemeClr val="tx2"/>
              </a:solidFill>
              <a:latin typeface="Franklin Gothic Medium" pitchFamily="0" charset="0"/>
              <a:ea typeface="隶书" pitchFamily="0" charset="0"/>
              <a:cs typeface="Lucida Sans"/>
            </a:endParaRPr>
          </a:p>
        </p:txBody>
      </p:sp>
      <p:sp>
        <p:nvSpPr>
          <p:cNvPr id="54" name="文本框"/>
          <p:cNvSpPr>
            <a:spLocks noGrp="1"/>
          </p:cNvSpPr>
          <p:nvPr>
            <p:ph type="sldNum"/>
          </p:nvPr>
        </p:nvSpPr>
        <p:spPr>
          <a:xfrm rot="0">
            <a:off x="10838689" y="5734052"/>
            <a:ext cx="812799" cy="187960"/>
          </a:xfrm>
          <a:prstGeom prst="rect"/>
          <a:noFill/>
          <a:ln cmpd="sng" cap="flat">
            <a:noFill/>
            <a:prstDash val="solid"/>
            <a:miter/>
          </a:ln>
        </p:spPr>
        <p:txBody>
          <a:bodyPr vert="horz" wrap="square" lIns="0" tIns="6985" rIns="0" bIns="0" anchor="t" anchorCtr="0">
            <a:prstTxWarp prst="textNoShape"/>
            <a:spAutoFit/>
          </a:bodyPr>
          <a:lstStyle/>
          <a:p>
            <a:pPr marL="38100" indent="0" algn="r" eaLnBrk="1" latinLnBrk="0" hangingPunct="1">
              <a:lnSpc>
                <a:spcPct val="100000"/>
              </a:lnSpc>
              <a:spcBef>
                <a:spcPts val="55"/>
              </a:spcBef>
              <a:spcAft>
                <a:spcPts val="0"/>
              </a:spcAft>
              <a:buNone/>
            </a:pPr>
            <a:fld id="{CAD2D6BD-DE1B-4B5F-8B41-2702339687B9}" type="slidenum">
              <a:rPr lang="en-US" altLang="zh-CN" sz="1200" b="0" i="0" u="none" strike="noStrike" kern="1200" cap="none" spc="10" baseline="0">
                <a:solidFill>
                  <a:srgbClr val="D38E27"/>
                </a:solidFill>
                <a:latin typeface="Franklin Gothic Book" pitchFamily="0" charset="0"/>
                <a:ea typeface="华文楷体" pitchFamily="0" charset="0"/>
                <a:cs typeface="Franklin Gothic Book" pitchFamily="0" charset="0"/>
              </a:rPr>
              <a:t>6</a:t>
            </a:fld>
            <a:endParaRPr lang="zh-CN" altLang="en-US" sz="1200" b="0" i="0" u="none" strike="noStrike" kern="1200" cap="none" spc="10" baseline="0">
              <a:solidFill>
                <a:srgbClr val="D38E27"/>
              </a:solidFill>
              <a:latin typeface="Franklin Gothic Book" pitchFamily="0" charset="0"/>
              <a:ea typeface="华文楷体" pitchFamily="0" charset="0"/>
              <a:cs typeface="Franklin Gothic Book" pitchFamily="0" charset="0"/>
            </a:endParaRPr>
          </a:p>
        </p:txBody>
      </p:sp>
      <p:sp>
        <p:nvSpPr>
          <p:cNvPr id="55" name="矩形"/>
          <p:cNvSpPr>
            <a:spLocks/>
          </p:cNvSpPr>
          <p:nvPr/>
        </p:nvSpPr>
        <p:spPr>
          <a:xfrm rot="0">
            <a:off x="1219200" y="1752601"/>
            <a:ext cx="8077200" cy="459200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50000"/>
              </a:lnSpc>
              <a:spcBef>
                <a:spcPts val="0"/>
              </a:spcBef>
              <a:spcAft>
                <a:spcPts val="0"/>
              </a:spcAft>
              <a:buNone/>
            </a:pPr>
            <a:r>
              <a:rPr lang="en-US" altLang="zh-CN" sz="2800" b="1" i="1" u="none" strike="noStrike" kern="1200" cap="none" spc="0" baseline="0">
                <a:solidFill>
                  <a:srgbClr val="002060"/>
                </a:solidFill>
                <a:latin typeface="Times New Roman" pitchFamily="18" charset="0"/>
                <a:ea typeface="华文楷体" pitchFamily="0" charset="0"/>
                <a:cs typeface="Times New Roman" pitchFamily="18" charset="0"/>
              </a:rPr>
              <a:t>1. Human Resources (HR) Departments</a:t>
            </a:r>
            <a:endParaRPr lang="en-US" altLang="zh-CN" sz="28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0" indent="0" algn="just">
              <a:lnSpc>
                <a:spcPct val="150000"/>
              </a:lnSpc>
              <a:spcBef>
                <a:spcPts val="0"/>
              </a:spcBef>
              <a:spcAft>
                <a:spcPts val="0"/>
              </a:spcAft>
              <a:buNone/>
            </a:pPr>
            <a:r>
              <a:rPr lang="en-US" altLang="zh-CN" sz="2800" b="1" i="1" u="none" strike="noStrike" kern="1200" cap="none" spc="0" baseline="0">
                <a:solidFill>
                  <a:srgbClr val="002060"/>
                </a:solidFill>
                <a:latin typeface="Times New Roman" pitchFamily="18" charset="0"/>
                <a:ea typeface="华文楷体" pitchFamily="0" charset="0"/>
                <a:cs typeface="Times New Roman" pitchFamily="18" charset="0"/>
              </a:rPr>
              <a:t>2. Managers and Supervisors</a:t>
            </a:r>
            <a:endParaRPr lang="en-US" altLang="zh-CN" sz="28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0" indent="0" algn="just">
              <a:lnSpc>
                <a:spcPct val="150000"/>
              </a:lnSpc>
              <a:spcBef>
                <a:spcPts val="0"/>
              </a:spcBef>
              <a:spcAft>
                <a:spcPts val="0"/>
              </a:spcAft>
              <a:buNone/>
            </a:pPr>
            <a:r>
              <a:rPr lang="en-US" altLang="zh-CN" sz="2800" b="1" i="1" u="none" strike="noStrike" kern="1200" cap="none" spc="0" baseline="0">
                <a:solidFill>
                  <a:srgbClr val="002060"/>
                </a:solidFill>
                <a:latin typeface="Times New Roman" pitchFamily="18" charset="0"/>
                <a:ea typeface="华文楷体" pitchFamily="0" charset="0"/>
                <a:cs typeface="Times New Roman" pitchFamily="18" charset="0"/>
              </a:rPr>
              <a:t>3. Executives and Senior Management</a:t>
            </a:r>
            <a:endParaRPr lang="en-US" altLang="zh-CN" sz="28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0" indent="0" algn="just">
              <a:lnSpc>
                <a:spcPct val="150000"/>
              </a:lnSpc>
              <a:spcBef>
                <a:spcPts val="0"/>
              </a:spcBef>
              <a:spcAft>
                <a:spcPts val="0"/>
              </a:spcAft>
              <a:buNone/>
            </a:pPr>
            <a:r>
              <a:rPr lang="en-US" altLang="zh-CN" sz="2800" b="1" i="1" u="none" strike="noStrike" kern="1200" cap="none" spc="0" baseline="0">
                <a:solidFill>
                  <a:srgbClr val="002060"/>
                </a:solidFill>
                <a:latin typeface="Times New Roman" pitchFamily="18" charset="0"/>
                <a:ea typeface="华文楷体" pitchFamily="0" charset="0"/>
                <a:cs typeface="Times New Roman" pitchFamily="18" charset="0"/>
              </a:rPr>
              <a:t>4. Employees</a:t>
            </a:r>
            <a:endParaRPr lang="en-US" altLang="zh-CN" sz="28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0" indent="0" algn="just">
              <a:lnSpc>
                <a:spcPct val="150000"/>
              </a:lnSpc>
              <a:spcBef>
                <a:spcPts val="0"/>
              </a:spcBef>
              <a:spcAft>
                <a:spcPts val="0"/>
              </a:spcAft>
              <a:buNone/>
            </a:pPr>
            <a:r>
              <a:rPr lang="en-US" altLang="zh-CN" sz="2800" b="1" i="1" u="none" strike="noStrike" kern="1200" cap="none" spc="0" baseline="0">
                <a:solidFill>
                  <a:srgbClr val="002060"/>
                </a:solidFill>
                <a:latin typeface="Times New Roman" pitchFamily="18" charset="0"/>
                <a:ea typeface="华文楷体" pitchFamily="0" charset="0"/>
                <a:cs typeface="Times New Roman" pitchFamily="18" charset="0"/>
              </a:rPr>
              <a:t>5. Training and Development Teams</a:t>
            </a:r>
            <a:endParaRPr lang="en-US" altLang="zh-CN" sz="28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0" indent="0" algn="just">
              <a:lnSpc>
                <a:spcPct val="150000"/>
              </a:lnSpc>
              <a:spcBef>
                <a:spcPts val="0"/>
              </a:spcBef>
              <a:spcAft>
                <a:spcPts val="0"/>
              </a:spcAft>
              <a:buNone/>
            </a:pPr>
            <a:r>
              <a:rPr lang="en-US" altLang="zh-CN" sz="2800" b="1" i="1" u="none" strike="noStrike" kern="1200" cap="none" spc="0" baseline="0">
                <a:solidFill>
                  <a:srgbClr val="002060"/>
                </a:solidFill>
                <a:latin typeface="Times New Roman" pitchFamily="18" charset="0"/>
                <a:ea typeface="华文楷体" pitchFamily="0" charset="0"/>
                <a:cs typeface="Times New Roman" pitchFamily="18" charset="0"/>
              </a:rPr>
              <a:t>6. Compensation and Benefits Teams</a:t>
            </a:r>
            <a:endParaRPr lang="en-US" altLang="zh-CN" sz="28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0" indent="0" algn="just">
              <a:lnSpc>
                <a:spcPct val="150000"/>
              </a:lnSpc>
              <a:spcBef>
                <a:spcPts val="0"/>
              </a:spcBef>
              <a:spcAft>
                <a:spcPts val="0"/>
              </a:spcAft>
              <a:buNone/>
            </a:pPr>
            <a:r>
              <a:rPr lang="en-US" altLang="zh-CN" sz="2800" b="1" i="1" u="none" strike="noStrike" kern="1200" cap="none" spc="0" baseline="0">
                <a:solidFill>
                  <a:srgbClr val="002060"/>
                </a:solidFill>
                <a:latin typeface="Times New Roman" pitchFamily="18" charset="0"/>
                <a:ea typeface="华文楷体" pitchFamily="0" charset="0"/>
                <a:cs typeface="Times New Roman" pitchFamily="18" charset="0"/>
              </a:rPr>
              <a:t>7. Consultants and Analysts</a:t>
            </a:r>
            <a:endParaRPr lang="zh-CN" altLang="en-US" sz="2800" b="1" i="1" u="none" strike="noStrike" kern="1200" cap="none" spc="0" baseline="0">
              <a:solidFill>
                <a:srgbClr val="002060"/>
              </a:solidFill>
              <a:latin typeface="Times New Roman" pitchFamily="18" charset="0"/>
              <a:ea typeface="华文楷体" pitchFamily="0" charset="0"/>
              <a:cs typeface="Times New Roman" pitchFamily="18" charset="0"/>
            </a:endParaRPr>
          </a:p>
        </p:txBody>
      </p:sp>
    </p:spTree>
    <p:extLst>
      <p:ext uri="{BB962C8B-B14F-4D97-AF65-F5344CB8AC3E}">
        <p14:creationId xmlns:p14="http://schemas.microsoft.com/office/powerpoint/2010/main" val="2055312395"/>
      </p:ext>
    </p:extLst>
  </p:cSld>
  <p:clrMapOvr>
    <a:masterClrMapping/>
  </p:clrMapOvr>
  <p:transition>
    <p:strips dir="ru"/>
  </p:transition>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duotone>
              <a:srgbClr val="C7A73F"/>
              <a:srgbClr val="FFF1C8"/>
            </a:duotone>
          </a:blip>
          <a:stretch/>
        </a:blipFill>
      </p:bgPr>
    </p:bg>
    <p:spTree>
      <p:nvGrpSpPr>
        <p:cNvPr id="1" name=""/>
        <p:cNvGrpSpPr/>
        <p:nvPr/>
      </p:nvGrpSpPr>
      <p:grpSpPr>
        <a:xfrm>
          <a:off x="0" y="0"/>
          <a:ext cx="0" cy="0"/>
          <a:chOff x="0" y="0"/>
          <a:chExt cx="0" cy="0"/>
        </a:xfrm>
      </p:grpSpPr>
      <p:pic>
        <p:nvPicPr>
          <p:cNvPr id="56" name="图片"/>
          <p:cNvPicPr>
            <a:picLocks/>
          </p:cNvPicPr>
          <p:nvPr/>
        </p:nvPicPr>
        <p:blipFill>
          <a:blip r:embed="rId2" cstate="print"/>
          <a:stretch>
            <a:fillRect/>
          </a:stretch>
        </p:blipFill>
        <p:spPr>
          <a:xfrm rot="0">
            <a:off x="2" y="3609975"/>
            <a:ext cx="2695575" cy="3248025"/>
          </a:xfrm>
          <a:prstGeom prst="rect"/>
          <a:noFill/>
          <a:ln w="12700" cmpd="sng" cap="flat">
            <a:noFill/>
            <a:prstDash val="solid"/>
            <a:miter/>
          </a:ln>
        </p:spPr>
      </p:pic>
      <p:sp>
        <p:nvSpPr>
          <p:cNvPr id="57" name="文本框"/>
          <p:cNvSpPr>
            <a:spLocks noGrp="1"/>
          </p:cNvSpPr>
          <p:nvPr>
            <p:ph type="title"/>
          </p:nvPr>
        </p:nvSpPr>
        <p:spPr>
          <a:xfrm rot="0">
            <a:off x="558167" y="857885"/>
            <a:ext cx="9763125" cy="1121461"/>
          </a:xfrm>
          <a:prstGeom prst="rect"/>
          <a:noFill/>
          <a:ln w="12700" cmpd="sng" cap="flat">
            <a:noFill/>
            <a:prstDash val="solid"/>
            <a:miter/>
          </a:ln>
        </p:spPr>
        <p:txBody>
          <a:bodyPr vert="horz" wrap="square" lIns="0" tIns="13334" rIns="0" bIns="0" anchor="ctr" anchorCtr="0">
            <a:prstTxWarp prst="textNoShape"/>
            <a:spAutoFit/>
          </a:bodyPr>
          <a:lstStyle/>
          <a:p>
            <a:pPr marL="12700" indent="0" algn="l">
              <a:lnSpc>
                <a:spcPct val="100000"/>
              </a:lnSpc>
              <a:spcBef>
                <a:spcPts val="104"/>
              </a:spcBef>
              <a:spcAft>
                <a:spcPts val="0"/>
              </a:spcAft>
              <a:buNone/>
            </a:pPr>
            <a:r>
              <a:rPr lang="en-US" altLang="zh-CN" sz="3600" b="0" i="0" u="none" strike="noStrike" kern="1200" cap="all" spc="10" baseline="0">
                <a:solidFill>
                  <a:schemeClr val="tx2"/>
                </a:solidFill>
                <a:latin typeface="Franklin Gothic Medium" pitchFamily="0" charset="0"/>
                <a:ea typeface="隶书" pitchFamily="0" charset="0"/>
                <a:cs typeface="Lucida Sans"/>
              </a:rPr>
              <a:t>O</a:t>
            </a:r>
            <a:r>
              <a:rPr lang="en-US" altLang="zh-CN" sz="3600" b="0" i="0" u="none" strike="noStrike" kern="1200" cap="all" spc="25" baseline="0">
                <a:solidFill>
                  <a:schemeClr val="tx2"/>
                </a:solidFill>
                <a:latin typeface="Franklin Gothic Medium" pitchFamily="0" charset="0"/>
                <a:ea typeface="隶书" pitchFamily="0" charset="0"/>
                <a:cs typeface="Lucida Sans"/>
              </a:rPr>
              <a:t>U</a:t>
            </a:r>
            <a:r>
              <a:rPr lang="en-US" altLang="zh-CN" sz="3600" b="0" i="0" u="none" strike="noStrike" kern="1200" cap="all" spc="0" baseline="0">
                <a:solidFill>
                  <a:schemeClr val="tx2"/>
                </a:solidFill>
                <a:latin typeface="Franklin Gothic Medium" pitchFamily="0" charset="0"/>
                <a:ea typeface="隶书" pitchFamily="0" charset="0"/>
                <a:cs typeface="Lucida Sans"/>
              </a:rPr>
              <a:t>R</a:t>
            </a:r>
            <a:r>
              <a:rPr lang="en-US" altLang="zh-CN" sz="3600" b="0" i="0" u="none" strike="noStrike" kern="1200" cap="all" spc="5" baseline="0">
                <a:solidFill>
                  <a:schemeClr val="tx2"/>
                </a:solidFill>
                <a:latin typeface="Franklin Gothic Medium" pitchFamily="0" charset="0"/>
                <a:ea typeface="隶书" pitchFamily="0" charset="0"/>
                <a:cs typeface="Lucida Sans"/>
              </a:rPr>
              <a:t> </a:t>
            </a:r>
            <a:r>
              <a:rPr lang="en-US" altLang="zh-CN" sz="3600" b="0" i="0" u="none" strike="noStrike" kern="1200" cap="all" spc="25" baseline="0">
                <a:solidFill>
                  <a:schemeClr val="tx2"/>
                </a:solidFill>
                <a:latin typeface="Franklin Gothic Medium" pitchFamily="0" charset="0"/>
                <a:ea typeface="隶书" pitchFamily="0" charset="0"/>
                <a:cs typeface="Lucida Sans"/>
              </a:rPr>
              <a:t>S</a:t>
            </a:r>
            <a:r>
              <a:rPr lang="en-US" altLang="zh-CN" sz="3600" b="0" i="0" u="none" strike="noStrike" kern="1200" cap="all" spc="10" baseline="0">
                <a:solidFill>
                  <a:schemeClr val="tx2"/>
                </a:solidFill>
                <a:latin typeface="Franklin Gothic Medium" pitchFamily="0" charset="0"/>
                <a:ea typeface="隶书" pitchFamily="0" charset="0"/>
                <a:cs typeface="Lucida Sans"/>
              </a:rPr>
              <a:t>O</a:t>
            </a:r>
            <a:r>
              <a:rPr lang="en-US" altLang="zh-CN" sz="3600" b="0" i="0" u="none" strike="noStrike" kern="1200" cap="all" spc="25" baseline="0">
                <a:solidFill>
                  <a:schemeClr val="tx2"/>
                </a:solidFill>
                <a:latin typeface="Franklin Gothic Medium" pitchFamily="0" charset="0"/>
                <a:ea typeface="隶书" pitchFamily="0" charset="0"/>
                <a:cs typeface="Lucida Sans"/>
              </a:rPr>
              <a:t>LU</a:t>
            </a:r>
            <a:r>
              <a:rPr lang="en-US" altLang="zh-CN" sz="3600" b="0" i="0" u="none" strike="noStrike" kern="1200" cap="all" spc="-35" baseline="0">
                <a:solidFill>
                  <a:schemeClr val="tx2"/>
                </a:solidFill>
                <a:latin typeface="Franklin Gothic Medium" pitchFamily="0" charset="0"/>
                <a:ea typeface="隶书" pitchFamily="0" charset="0"/>
                <a:cs typeface="Lucida Sans"/>
              </a:rPr>
              <a:t>T</a:t>
            </a:r>
            <a:r>
              <a:rPr lang="en-US" altLang="zh-CN" sz="3600" b="0" i="0" u="none" strike="noStrike" kern="1200" cap="all" spc="-30" baseline="0">
                <a:solidFill>
                  <a:schemeClr val="tx2"/>
                </a:solidFill>
                <a:latin typeface="Franklin Gothic Medium" pitchFamily="0" charset="0"/>
                <a:ea typeface="隶书" pitchFamily="0" charset="0"/>
                <a:cs typeface="Lucida Sans"/>
              </a:rPr>
              <a:t>I</a:t>
            </a:r>
            <a:r>
              <a:rPr lang="en-US" altLang="zh-CN" sz="3600" b="0" i="0" u="none" strike="noStrike" kern="1200" cap="all" spc="10" baseline="0">
                <a:solidFill>
                  <a:schemeClr val="tx2"/>
                </a:solidFill>
                <a:latin typeface="Franklin Gothic Medium" pitchFamily="0" charset="0"/>
                <a:ea typeface="隶书" pitchFamily="0" charset="0"/>
                <a:cs typeface="Lucida Sans"/>
              </a:rPr>
              <a:t>O</a:t>
            </a:r>
            <a:r>
              <a:rPr lang="en-US" altLang="zh-CN" sz="3600" b="0" i="0" u="none" strike="noStrike" kern="1200" cap="all" spc="0" baseline="0">
                <a:solidFill>
                  <a:schemeClr val="tx2"/>
                </a:solidFill>
                <a:latin typeface="Franklin Gothic Medium" pitchFamily="0" charset="0"/>
                <a:ea typeface="隶书" pitchFamily="0" charset="0"/>
                <a:cs typeface="Lucida Sans"/>
              </a:rPr>
              <a:t>N</a:t>
            </a:r>
            <a:r>
              <a:rPr lang="en-US" altLang="zh-CN" sz="3600" b="0" i="0" u="none" strike="noStrike" kern="1200" cap="all" spc="-345" baseline="0">
                <a:solidFill>
                  <a:schemeClr val="tx2"/>
                </a:solidFill>
                <a:latin typeface="Franklin Gothic Medium" pitchFamily="0" charset="0"/>
                <a:ea typeface="隶书" pitchFamily="0" charset="0"/>
                <a:cs typeface="Lucida Sans"/>
              </a:rPr>
              <a:t> </a:t>
            </a:r>
            <a:r>
              <a:rPr lang="en-US" altLang="zh-CN" sz="3600" b="0" i="0" u="none" strike="noStrike" kern="1200" cap="all" spc="-35" baseline="0">
                <a:solidFill>
                  <a:schemeClr val="tx2"/>
                </a:solidFill>
                <a:latin typeface="Franklin Gothic Medium" pitchFamily="0" charset="0"/>
                <a:ea typeface="隶书" pitchFamily="0" charset="0"/>
                <a:cs typeface="Lucida Sans"/>
              </a:rPr>
              <a:t>A</a:t>
            </a:r>
            <a:r>
              <a:rPr lang="en-US" altLang="zh-CN" sz="3600" b="0" i="0" u="none" strike="noStrike" kern="1200" cap="all" spc="-5" baseline="0">
                <a:solidFill>
                  <a:schemeClr val="tx2"/>
                </a:solidFill>
                <a:latin typeface="Franklin Gothic Medium" pitchFamily="0" charset="0"/>
                <a:ea typeface="隶书" pitchFamily="0" charset="0"/>
                <a:cs typeface="Lucida Sans"/>
              </a:rPr>
              <a:t>N</a:t>
            </a:r>
            <a:r>
              <a:rPr lang="en-US" altLang="zh-CN" sz="3600" b="0" i="0" u="none" strike="noStrike" kern="1200" cap="all" spc="0" baseline="0">
                <a:solidFill>
                  <a:schemeClr val="tx2"/>
                </a:solidFill>
                <a:latin typeface="Franklin Gothic Medium" pitchFamily="0" charset="0"/>
                <a:ea typeface="隶书" pitchFamily="0" charset="0"/>
                <a:cs typeface="Lucida Sans"/>
              </a:rPr>
              <a:t>D</a:t>
            </a:r>
            <a:r>
              <a:rPr lang="en-US" altLang="zh-CN" sz="3600" b="0" i="0" u="none" strike="noStrike" kern="1200" cap="all" spc="35" baseline="0">
                <a:solidFill>
                  <a:schemeClr val="tx2"/>
                </a:solidFill>
                <a:latin typeface="Franklin Gothic Medium" pitchFamily="0" charset="0"/>
                <a:ea typeface="隶书" pitchFamily="0" charset="0"/>
                <a:cs typeface="Lucida Sans"/>
              </a:rPr>
              <a:t> </a:t>
            </a:r>
            <a:r>
              <a:rPr lang="en-US" altLang="zh-CN" sz="3600" b="0" i="0" u="none" strike="noStrike" kern="1200" cap="all" spc="-30" baseline="0">
                <a:solidFill>
                  <a:schemeClr val="tx2"/>
                </a:solidFill>
                <a:latin typeface="Franklin Gothic Medium" pitchFamily="0" charset="0"/>
                <a:ea typeface="隶书" pitchFamily="0" charset="0"/>
                <a:cs typeface="Lucida Sans"/>
              </a:rPr>
              <a:t>I</a:t>
            </a:r>
            <a:r>
              <a:rPr lang="en-US" altLang="zh-CN" sz="3600" b="0" i="0" u="none" strike="noStrike" kern="1200" cap="all" spc="-35" baseline="0">
                <a:solidFill>
                  <a:schemeClr val="tx2"/>
                </a:solidFill>
                <a:latin typeface="Franklin Gothic Medium" pitchFamily="0" charset="0"/>
                <a:ea typeface="隶书" pitchFamily="0" charset="0"/>
                <a:cs typeface="Lucida Sans"/>
              </a:rPr>
              <a:t>T</a:t>
            </a:r>
            <a:r>
              <a:rPr lang="en-US" altLang="zh-CN" sz="3600" b="0" i="0" u="none" strike="noStrike" kern="1200" cap="all" spc="0" baseline="0">
                <a:solidFill>
                  <a:schemeClr val="tx2"/>
                </a:solidFill>
                <a:latin typeface="Franklin Gothic Medium" pitchFamily="0" charset="0"/>
                <a:ea typeface="隶书" pitchFamily="0" charset="0"/>
                <a:cs typeface="Lucida Sans"/>
              </a:rPr>
              <a:t>S</a:t>
            </a:r>
            <a:r>
              <a:rPr lang="en-US" altLang="zh-CN" sz="3600" b="0" i="0" u="none" strike="noStrike" kern="1200" cap="all" spc="60" baseline="0">
                <a:solidFill>
                  <a:schemeClr val="tx2"/>
                </a:solidFill>
                <a:latin typeface="Franklin Gothic Medium" pitchFamily="0" charset="0"/>
                <a:ea typeface="隶书" pitchFamily="0" charset="0"/>
                <a:cs typeface="Lucida Sans"/>
              </a:rPr>
              <a:t> </a:t>
            </a:r>
            <a:r>
              <a:rPr lang="en-US" altLang="zh-CN" sz="3600" b="0" i="0" u="none" strike="noStrike" kern="1200" cap="all" spc="-295" baseline="0">
                <a:solidFill>
                  <a:schemeClr val="tx2"/>
                </a:solidFill>
                <a:latin typeface="Franklin Gothic Medium" pitchFamily="0" charset="0"/>
                <a:ea typeface="隶书" pitchFamily="0" charset="0"/>
                <a:cs typeface="Lucida Sans"/>
              </a:rPr>
              <a:t>V</a:t>
            </a:r>
            <a:r>
              <a:rPr lang="en-US" altLang="zh-CN" sz="3600" b="0" i="0" u="none" strike="noStrike" kern="1200" cap="all" spc="-35" baseline="0">
                <a:solidFill>
                  <a:schemeClr val="tx2"/>
                </a:solidFill>
                <a:latin typeface="Franklin Gothic Medium" pitchFamily="0" charset="0"/>
                <a:ea typeface="隶书" pitchFamily="0" charset="0"/>
                <a:cs typeface="Lucida Sans"/>
              </a:rPr>
              <a:t>A</a:t>
            </a:r>
            <a:r>
              <a:rPr lang="en-US" altLang="zh-CN" sz="3600" b="0" i="0" u="none" strike="noStrike" kern="1200" cap="all" spc="25" baseline="0">
                <a:solidFill>
                  <a:schemeClr val="tx2"/>
                </a:solidFill>
                <a:latin typeface="Franklin Gothic Medium" pitchFamily="0" charset="0"/>
                <a:ea typeface="隶书" pitchFamily="0" charset="0"/>
                <a:cs typeface="Lucida Sans"/>
              </a:rPr>
              <a:t>LU</a:t>
            </a:r>
            <a:r>
              <a:rPr lang="en-US" altLang="zh-CN" sz="3600" b="0" i="0" u="none" strike="noStrike" kern="1200" cap="all" spc="0" baseline="0">
                <a:solidFill>
                  <a:schemeClr val="tx2"/>
                </a:solidFill>
                <a:latin typeface="Franklin Gothic Medium" pitchFamily="0" charset="0"/>
                <a:ea typeface="隶书" pitchFamily="0" charset="0"/>
                <a:cs typeface="Lucida Sans"/>
              </a:rPr>
              <a:t>E</a:t>
            </a:r>
            <a:r>
              <a:rPr lang="en-US" altLang="zh-CN" sz="3600" b="0" i="0" u="none" strike="noStrike" kern="1200" cap="all" spc="-65" baseline="0">
                <a:solidFill>
                  <a:schemeClr val="tx2"/>
                </a:solidFill>
                <a:latin typeface="Franklin Gothic Medium" pitchFamily="0" charset="0"/>
                <a:ea typeface="隶书" pitchFamily="0" charset="0"/>
                <a:cs typeface="Lucida Sans"/>
              </a:rPr>
              <a:t> </a:t>
            </a:r>
            <a:r>
              <a:rPr lang="en-US" altLang="zh-CN" sz="3600" b="0" i="0" u="none" strike="noStrike" kern="1200" cap="all" spc="-15" baseline="0">
                <a:solidFill>
                  <a:schemeClr val="tx2"/>
                </a:solidFill>
                <a:latin typeface="Franklin Gothic Medium" pitchFamily="0" charset="0"/>
                <a:ea typeface="隶书" pitchFamily="0" charset="0"/>
                <a:cs typeface="Lucida Sans"/>
              </a:rPr>
              <a:t>P</a:t>
            </a:r>
            <a:r>
              <a:rPr lang="en-US" altLang="zh-CN" sz="3600" b="0" i="0" u="none" strike="noStrike" kern="1200" cap="all" spc="-30" baseline="0">
                <a:solidFill>
                  <a:schemeClr val="tx2"/>
                </a:solidFill>
                <a:latin typeface="Franklin Gothic Medium" pitchFamily="0" charset="0"/>
                <a:ea typeface="隶书" pitchFamily="0" charset="0"/>
                <a:cs typeface="Lucida Sans"/>
              </a:rPr>
              <a:t>R</a:t>
            </a:r>
            <a:r>
              <a:rPr lang="en-US" altLang="zh-CN" sz="3600" b="0" i="0" u="none" strike="noStrike" kern="1200" cap="all" spc="10" baseline="0">
                <a:solidFill>
                  <a:schemeClr val="tx2"/>
                </a:solidFill>
                <a:latin typeface="Franklin Gothic Medium" pitchFamily="0" charset="0"/>
                <a:ea typeface="隶书" pitchFamily="0" charset="0"/>
                <a:cs typeface="Lucida Sans"/>
              </a:rPr>
              <a:t>O</a:t>
            </a:r>
            <a:r>
              <a:rPr lang="en-US" altLang="zh-CN" sz="3600" b="0" i="0" u="none" strike="noStrike" kern="1200" cap="all" spc="-15" baseline="0">
                <a:solidFill>
                  <a:schemeClr val="tx2"/>
                </a:solidFill>
                <a:latin typeface="Franklin Gothic Medium" pitchFamily="0" charset="0"/>
                <a:ea typeface="隶书" pitchFamily="0" charset="0"/>
                <a:cs typeface="Lucida Sans"/>
              </a:rPr>
              <a:t>P</a:t>
            </a:r>
            <a:r>
              <a:rPr lang="en-US" altLang="zh-CN" sz="3600" b="0" i="0" u="none" strike="noStrike" kern="1200" cap="all" spc="10" baseline="0">
                <a:solidFill>
                  <a:schemeClr val="tx2"/>
                </a:solidFill>
                <a:latin typeface="Franklin Gothic Medium" pitchFamily="0" charset="0"/>
                <a:ea typeface="隶书" pitchFamily="0" charset="0"/>
                <a:cs typeface="Lucida Sans"/>
              </a:rPr>
              <a:t>O</a:t>
            </a:r>
            <a:r>
              <a:rPr lang="en-US" altLang="zh-CN" sz="3600" b="0" i="0" u="none" strike="noStrike" kern="1200" cap="all" spc="25" baseline="0">
                <a:solidFill>
                  <a:schemeClr val="tx2"/>
                </a:solidFill>
                <a:latin typeface="Franklin Gothic Medium" pitchFamily="0" charset="0"/>
                <a:ea typeface="隶书" pitchFamily="0" charset="0"/>
                <a:cs typeface="Lucida Sans"/>
              </a:rPr>
              <a:t>S</a:t>
            </a:r>
            <a:r>
              <a:rPr lang="en-US" altLang="zh-CN" sz="3600" b="0" i="0" u="none" strike="noStrike" kern="1200" cap="all" spc="-30" baseline="0">
                <a:solidFill>
                  <a:schemeClr val="tx2"/>
                </a:solidFill>
                <a:latin typeface="Franklin Gothic Medium" pitchFamily="0" charset="0"/>
                <a:ea typeface="隶书" pitchFamily="0" charset="0"/>
                <a:cs typeface="Lucida Sans"/>
              </a:rPr>
              <a:t>I</a:t>
            </a:r>
            <a:r>
              <a:rPr lang="en-US" altLang="zh-CN" sz="3600" b="0" i="0" u="none" strike="noStrike" kern="1200" cap="all" spc="-35" baseline="0">
                <a:solidFill>
                  <a:schemeClr val="tx2"/>
                </a:solidFill>
                <a:latin typeface="Franklin Gothic Medium" pitchFamily="0" charset="0"/>
                <a:ea typeface="隶书" pitchFamily="0" charset="0"/>
                <a:cs typeface="Lucida Sans"/>
              </a:rPr>
              <a:t>T</a:t>
            </a:r>
            <a:r>
              <a:rPr lang="en-US" altLang="zh-CN" sz="3600" b="0" i="0" u="none" strike="noStrike" kern="1200" cap="all" spc="-30" baseline="0">
                <a:solidFill>
                  <a:schemeClr val="tx2"/>
                </a:solidFill>
                <a:latin typeface="Franklin Gothic Medium" pitchFamily="0" charset="0"/>
                <a:ea typeface="隶书" pitchFamily="0" charset="0"/>
                <a:cs typeface="Lucida Sans"/>
              </a:rPr>
              <a:t>I</a:t>
            </a:r>
            <a:r>
              <a:rPr lang="en-US" altLang="zh-CN" sz="3600" b="0" i="0" u="none" strike="noStrike" kern="1200" cap="all" spc="10" baseline="0">
                <a:solidFill>
                  <a:schemeClr val="tx2"/>
                </a:solidFill>
                <a:latin typeface="Franklin Gothic Medium" pitchFamily="0" charset="0"/>
                <a:ea typeface="隶书" pitchFamily="0" charset="0"/>
                <a:cs typeface="Lucida Sans"/>
              </a:rPr>
              <a:t>O</a:t>
            </a:r>
            <a:r>
              <a:rPr lang="en-US" altLang="zh-CN" sz="3600" b="0" i="0" u="none" strike="noStrike" kern="1200" cap="all" spc="0" baseline="0">
                <a:solidFill>
                  <a:schemeClr val="tx2"/>
                </a:solidFill>
                <a:latin typeface="Franklin Gothic Medium" pitchFamily="0" charset="0"/>
                <a:ea typeface="隶书" pitchFamily="0" charset="0"/>
                <a:cs typeface="Lucida Sans"/>
              </a:rPr>
              <a:t>N</a:t>
            </a:r>
            <a:endParaRPr lang="zh-CN" altLang="en-US" sz="3600" b="0" i="0" u="none" strike="noStrike" kern="1200" cap="all" spc="0" baseline="0">
              <a:solidFill>
                <a:schemeClr val="tx2"/>
              </a:solidFill>
              <a:latin typeface="Franklin Gothic Medium" pitchFamily="0" charset="0"/>
              <a:ea typeface="隶书" pitchFamily="0" charset="0"/>
              <a:cs typeface="Lucida Sans"/>
            </a:endParaRPr>
          </a:p>
        </p:txBody>
      </p:sp>
      <p:sp>
        <p:nvSpPr>
          <p:cNvPr id="58" name="文本框"/>
          <p:cNvSpPr>
            <a:spLocks noGrp="1"/>
          </p:cNvSpPr>
          <p:nvPr>
            <p:ph type="sldNum"/>
          </p:nvPr>
        </p:nvSpPr>
        <p:spPr>
          <a:xfrm rot="0">
            <a:off x="10838689" y="5734052"/>
            <a:ext cx="812799" cy="222496"/>
          </a:xfrm>
          <a:prstGeom prst="rect"/>
          <a:noFill/>
          <a:ln cmpd="sng" cap="flat">
            <a:noFill/>
            <a:prstDash val="solid"/>
            <a:miter/>
          </a:ln>
        </p:spPr>
        <p:txBody>
          <a:bodyPr vert="horz" wrap="square" lIns="0" tIns="6985" rIns="0" bIns="0" anchor="t" anchorCtr="0">
            <a:prstTxWarp prst="textNoShape"/>
            <a:spAutoFit/>
          </a:bodyPr>
          <a:lstStyle/>
          <a:p>
            <a:pPr marL="38100" indent="0" algn="r" eaLnBrk="1" latinLnBrk="0" hangingPunct="1">
              <a:lnSpc>
                <a:spcPct val="100000"/>
              </a:lnSpc>
              <a:spcBef>
                <a:spcPts val="55"/>
              </a:spcBef>
              <a:spcAft>
                <a:spcPts val="0"/>
              </a:spcAft>
              <a:buNone/>
            </a:pPr>
            <a:fld id="{CAD2D6BD-DE1B-4B5F-8B41-2702339687B9}" type="slidenum">
              <a:rPr lang="en-US" altLang="zh-CN" sz="1200" b="0" i="0" u="none" strike="noStrike" kern="1200" cap="none" spc="10" baseline="0">
                <a:solidFill>
                  <a:srgbClr val="D38E27"/>
                </a:solidFill>
                <a:latin typeface="Franklin Gothic Book" pitchFamily="0" charset="0"/>
                <a:ea typeface="华文楷体" pitchFamily="0" charset="0"/>
                <a:cs typeface="Franklin Gothic Book" pitchFamily="0" charset="0"/>
              </a:rPr>
              <a:t>7</a:t>
            </a:fld>
            <a:endParaRPr lang="zh-CN" altLang="en-US" sz="1200" b="0" i="0" u="none" strike="noStrike" kern="1200" cap="none" spc="10" baseline="0">
              <a:solidFill>
                <a:srgbClr val="D38E27"/>
              </a:solidFill>
              <a:latin typeface="Franklin Gothic Book" pitchFamily="0" charset="0"/>
              <a:ea typeface="华文楷体" pitchFamily="0" charset="0"/>
              <a:cs typeface="Franklin Gothic Book" pitchFamily="0" charset="0"/>
            </a:endParaRPr>
          </a:p>
        </p:txBody>
      </p:sp>
      <p:sp>
        <p:nvSpPr>
          <p:cNvPr id="59" name="矩形"/>
          <p:cNvSpPr>
            <a:spLocks/>
          </p:cNvSpPr>
          <p:nvPr/>
        </p:nvSpPr>
        <p:spPr>
          <a:xfrm rot="0">
            <a:off x="609600" y="1981200"/>
            <a:ext cx="7239000" cy="1200328"/>
          </a:xfrm>
          <a:prstGeom prst="rect"/>
          <a:noFill/>
          <a:ln w="12700" cmpd="sng" cap="flat">
            <a:noFill/>
            <a:prstDash val="solid"/>
            <a:miter/>
          </a:ln>
        </p:spPr>
        <p:txBody>
          <a:bodyPr vert="horz" wrap="square" lIns="91440" tIns="45720" rIns="91440" bIns="45720" anchor="ctr" anchorCtr="0">
            <a:prstTxWarp prst="textNoShape"/>
            <a:spAutoFit/>
          </a:bodyPr>
          <a:lstStyle/>
          <a:p>
            <a:pPr marL="0" indent="0" algn="just">
              <a:lnSpc>
                <a:spcPct val="100000"/>
              </a:lnSpc>
              <a:spcBef>
                <a:spcPts val="0"/>
              </a:spcBef>
              <a:spcAft>
                <a:spcPts val="0"/>
              </a:spcAft>
              <a:buNone/>
            </a:pPr>
            <a:r>
              <a:rPr lang="en-US" altLang="zh-CN" sz="2400" b="1" i="1" u="none" strike="noStrike" kern="1200" cap="none" spc="0" baseline="0">
                <a:solidFill>
                  <a:schemeClr val="tx1"/>
                </a:solidFill>
                <a:latin typeface="Times New Roman" pitchFamily="18" charset="0"/>
                <a:ea typeface="华文楷体" pitchFamily="0" charset="0"/>
                <a:cs typeface="Times New Roman" pitchFamily="18" charset="0"/>
              </a:rPr>
              <a:t>    </a:t>
            </a: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Your solution leverages Excel to provide a comprehensive, user-friendly, and cost-effective approach to employee performance analysis.</a:t>
            </a:r>
            <a:endParaRPr lang="zh-CN" altLang="en-US" sz="2400" b="1" i="1" u="none" strike="noStrike" kern="1200" cap="none" spc="0" baseline="0">
              <a:solidFill>
                <a:srgbClr val="002060"/>
              </a:solidFill>
              <a:latin typeface="Times New Roman" pitchFamily="18" charset="0"/>
              <a:ea typeface="华文楷体" pitchFamily="0" charset="0"/>
              <a:cs typeface="Times New Roman" pitchFamily="18" charset="0"/>
            </a:endParaRPr>
          </a:p>
        </p:txBody>
      </p:sp>
      <p:sp>
        <p:nvSpPr>
          <p:cNvPr id="60" name="矩形"/>
          <p:cNvSpPr>
            <a:spLocks/>
          </p:cNvSpPr>
          <p:nvPr/>
        </p:nvSpPr>
        <p:spPr>
          <a:xfrm rot="0">
            <a:off x="3124200" y="3581399"/>
            <a:ext cx="6096000" cy="236988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Franklin Gothic Book" pitchFamily="0" charset="0"/>
                <a:ea typeface="华文楷体" pitchFamily="0" charset="0"/>
                <a:cs typeface="Franklin Gothic Book" pitchFamily="0" charset="0"/>
              </a:rPr>
              <a:t>Value Proposition:</a:t>
            </a:r>
            <a:endParaRPr lang="en-US" altLang="zh-CN" sz="2800" b="1" i="0" u="none" strike="noStrike" kern="1200" cap="none" spc="0" baseline="0">
              <a:solidFill>
                <a:schemeClr val="tx1"/>
              </a:solidFill>
              <a:latin typeface="Franklin Gothic Book" pitchFamily="0" charset="0"/>
              <a:ea typeface="华文楷体" pitchFamily="0" charset="0"/>
              <a:cs typeface="Franklin Gothic Book" pitchFamily="0" charset="0"/>
            </a:endParaRPr>
          </a:p>
          <a:p>
            <a:pPr marL="0" indent="0" algn="just">
              <a:lnSpc>
                <a:spcPct val="10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 1. Cost-Effectiveness</a:t>
            </a:r>
            <a:endPar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0" indent="0" algn="just">
              <a:lnSpc>
                <a:spcPct val="10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 2. Ease of Use</a:t>
            </a:r>
            <a:endPar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0" indent="0" algn="just">
              <a:lnSpc>
                <a:spcPct val="10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 3. Data Management</a:t>
            </a:r>
            <a:endPar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0" indent="0" algn="just">
              <a:lnSpc>
                <a:spcPct val="10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 4. Customizable Analysis</a:t>
            </a:r>
            <a:endPar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0" indent="0" algn="just">
              <a:lnSpc>
                <a:spcPct val="10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 5. Real-Time Analysis</a:t>
            </a:r>
            <a:endParaRPr lang="zh-CN" altLang="en-US" sz="2400" b="1" i="1" u="none" strike="noStrike" kern="1200" cap="none" spc="0" baseline="0">
              <a:solidFill>
                <a:srgbClr val="002060"/>
              </a:solidFill>
              <a:latin typeface="Times New Roman" pitchFamily="18" charset="0"/>
              <a:ea typeface="华文楷体" pitchFamily="0" charset="0"/>
              <a:cs typeface="Times New Roman" pitchFamily="18" charset="0"/>
            </a:endParaRPr>
          </a:p>
        </p:txBody>
      </p:sp>
    </p:spTree>
    <p:extLst>
      <p:ext uri="{BB962C8B-B14F-4D97-AF65-F5344CB8AC3E}">
        <p14:creationId xmlns:p14="http://schemas.microsoft.com/office/powerpoint/2010/main" val="187030803"/>
      </p:ext>
    </p:extLst>
  </p:cSld>
  <p:clrMapOvr>
    <a:masterClrMapping/>
  </p:clrMapOvr>
  <p:transition>
    <p:strips dir="ru"/>
  </p:transition>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duotone>
              <a:srgbClr val="C7A73F"/>
              <a:srgbClr val="FFF1C8"/>
            </a:duotone>
          </a:blip>
          <a:stretch/>
        </a:blipFill>
      </p:bgPr>
    </p:bg>
    <p:spTree>
      <p:nvGrpSpPr>
        <p:cNvPr id="1" name=""/>
        <p:cNvGrpSpPr/>
        <p:nvPr/>
      </p:nvGrpSpPr>
      <p:grpSpPr>
        <a:xfrm>
          <a:off x="0" y="0"/>
          <a:ext cx="0" cy="0"/>
          <a:chOff x="0" y="0"/>
          <a:chExt cx="0" cy="0"/>
        </a:xfrm>
      </p:grpSpPr>
      <p:sp>
        <p:nvSpPr>
          <p:cNvPr id="61" name="文本框"/>
          <p:cNvSpPr>
            <a:spLocks noGrp="1"/>
          </p:cNvSpPr>
          <p:nvPr>
            <p:ph type="title"/>
          </p:nvPr>
        </p:nvSpPr>
        <p:spPr>
          <a:xfrm rot="0">
            <a:off x="402336" y="457200"/>
            <a:ext cx="11582401" cy="84124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chemeClr val="tx2"/>
                </a:solidFill>
                <a:latin typeface="Franklin Gothic Medium" pitchFamily="0" charset="0"/>
                <a:ea typeface="隶书" pitchFamily="0" charset="0"/>
                <a:cs typeface="Lucida Sans"/>
              </a:rPr>
              <a:t>Dataset Description</a:t>
            </a:r>
            <a:endParaRPr lang="zh-CN" altLang="en-US" sz="3600" b="0" i="0" u="none" strike="noStrike" kern="1200" cap="all" spc="0" baseline="0">
              <a:solidFill>
                <a:schemeClr val="tx2"/>
              </a:solidFill>
              <a:latin typeface="Franklin Gothic Medium" pitchFamily="0" charset="0"/>
              <a:ea typeface="隶书" pitchFamily="0" charset="0"/>
              <a:cs typeface="Lucida Sans"/>
            </a:endParaRPr>
          </a:p>
        </p:txBody>
      </p:sp>
      <p:sp>
        <p:nvSpPr>
          <p:cNvPr id="62" name="矩形"/>
          <p:cNvSpPr>
            <a:spLocks/>
          </p:cNvSpPr>
          <p:nvPr/>
        </p:nvSpPr>
        <p:spPr>
          <a:xfrm rot="0">
            <a:off x="1066800" y="2514600"/>
            <a:ext cx="6096000" cy="415498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华文楷体" pitchFamily="0" charset="0"/>
                <a:cs typeface="Times New Roman" pitchFamily="18" charset="0"/>
              </a:rPr>
              <a:t>Listed Features:</a:t>
            </a:r>
            <a:endParaRPr lang="en-US" altLang="zh-CN" sz="2400" b="1" i="0" u="none" strike="noStrike" kern="1200" cap="none" spc="0" baseline="0">
              <a:solidFill>
                <a:schemeClr val="tx1"/>
              </a:solidFill>
              <a:latin typeface="Times New Roman" pitchFamily="18" charset="0"/>
              <a:ea typeface="华文楷体" pitchFamily="0" charset="0"/>
              <a:cs typeface="Times New Roman" pitchFamily="18" charset="0"/>
            </a:endParaRPr>
          </a:p>
          <a:p>
            <a:pPr marL="0" indent="0" algn="just">
              <a:lnSpc>
                <a:spcPct val="10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  1. Employee ID   </a:t>
            </a:r>
            <a:endPar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0" indent="0" algn="just">
              <a:lnSpc>
                <a:spcPct val="10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  2. First name  </a:t>
            </a:r>
            <a:endPar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0" indent="0" algn="just">
              <a:lnSpc>
                <a:spcPct val="10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  3. Last name  </a:t>
            </a:r>
            <a:endPar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0" indent="0" algn="just">
              <a:lnSpc>
                <a:spcPct val="10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  4. Business unit </a:t>
            </a:r>
            <a:endPar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0" indent="0" algn="just">
              <a:lnSpc>
                <a:spcPct val="10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  5. Employee Type </a:t>
            </a:r>
            <a:endPar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0" indent="0" algn="just">
              <a:lnSpc>
                <a:spcPct val="10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  6. Employee Status  </a:t>
            </a:r>
            <a:endPar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0" indent="0" algn="just">
              <a:lnSpc>
                <a:spcPct val="10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  7. Employee classification type  </a:t>
            </a:r>
            <a:endPar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0" indent="0" algn="just">
              <a:lnSpc>
                <a:spcPct val="10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  8. Gender Code</a:t>
            </a:r>
            <a:endPar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0" indent="0" algn="just">
              <a:lnSpc>
                <a:spcPct val="10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  9. Performance Score </a:t>
            </a:r>
            <a:endPar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0" indent="0" algn="just">
              <a:lnSpc>
                <a:spcPct val="10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10. Current employee rating</a:t>
            </a:r>
            <a:endParaRPr lang="zh-CN" altLang="en-US" sz="2400" b="1" i="1" u="none" strike="noStrike" kern="1200" cap="none" spc="0" baseline="0">
              <a:solidFill>
                <a:srgbClr val="002060"/>
              </a:solidFill>
              <a:latin typeface="Times New Roman" pitchFamily="18" charset="0"/>
              <a:ea typeface="华文楷体" pitchFamily="0" charset="0"/>
              <a:cs typeface="Times New Roman" pitchFamily="18" charset="0"/>
            </a:endParaRPr>
          </a:p>
        </p:txBody>
      </p:sp>
      <p:sp>
        <p:nvSpPr>
          <p:cNvPr id="63" name="矩形"/>
          <p:cNvSpPr>
            <a:spLocks/>
          </p:cNvSpPr>
          <p:nvPr/>
        </p:nvSpPr>
        <p:spPr>
          <a:xfrm rot="0">
            <a:off x="381000" y="1295402"/>
            <a:ext cx="6096000" cy="830997"/>
          </a:xfrm>
          <a:prstGeom prst="rect"/>
          <a:noFill/>
          <a:ln w="12700" cmpd="sng" cap="flat">
            <a:noFill/>
            <a:prstDash val="solid"/>
            <a:miter/>
          </a:ln>
        </p:spPr>
        <p:txBody>
          <a:bodyPr vert="horz" wrap="square" lIns="91440" tIns="45720" rIns="91440" bIns="45720" anchor="t" anchorCtr="0">
            <a:prstTxWarp prst="textNoShape"/>
            <a:spAutoFit/>
          </a:bodyPr>
          <a:lstStyle/>
          <a:p>
            <a:pPr lvl="2" marL="914400" indent="0" algn="l">
              <a:lnSpc>
                <a:spcPct val="10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*Employee data set taken from kaggle.</a:t>
            </a:r>
            <a:endPar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0" indent="0" algn="l">
              <a:lnSpc>
                <a:spcPct val="10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           *Out of 26 features, 9 were selected.  </a:t>
            </a:r>
            <a:endParaRPr lang="zh-CN" altLang="en-US" sz="2400" b="1" i="1" u="none" strike="noStrike" kern="1200" cap="none" spc="0" baseline="0">
              <a:solidFill>
                <a:srgbClr val="002060"/>
              </a:solidFill>
              <a:latin typeface="Times New Roman" pitchFamily="18" charset="0"/>
              <a:ea typeface="华文楷体" pitchFamily="0" charset="0"/>
              <a:cs typeface="Times New Roman" pitchFamily="18" charset="0"/>
            </a:endParaRPr>
          </a:p>
        </p:txBody>
      </p:sp>
    </p:spTree>
    <p:extLst>
      <p:ext uri="{BB962C8B-B14F-4D97-AF65-F5344CB8AC3E}">
        <p14:creationId xmlns:p14="http://schemas.microsoft.com/office/powerpoint/2010/main" val="1415721293"/>
      </p:ext>
    </p:extLst>
  </p:cSld>
  <p:clrMapOvr>
    <a:masterClrMapping/>
  </p:clrMapOvr>
  <p:transition>
    <p:strips dir="ru"/>
  </p:transition>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duotone>
              <a:srgbClr val="C7A73F"/>
              <a:srgbClr val="FFF1C8"/>
            </a:duotone>
          </a:blip>
          <a:stretch/>
        </a:blipFill>
      </p:bgPr>
    </p:bg>
    <p:spTree>
      <p:nvGrpSpPr>
        <p:cNvPr id="1" name=""/>
        <p:cNvGrpSpPr/>
        <p:nvPr/>
      </p:nvGrpSpPr>
      <p:grpSpPr>
        <a:xfrm>
          <a:off x="0" y="0"/>
          <a:ext cx="0" cy="0"/>
          <a:chOff x="0" y="0"/>
          <a:chExt cx="0" cy="0"/>
        </a:xfrm>
      </p:grpSpPr>
      <p:sp>
        <p:nvSpPr>
          <p:cNvPr id="64" name="矩形"/>
          <p:cNvSpPr>
            <a:spLocks/>
          </p:cNvSpPr>
          <p:nvPr/>
        </p:nvSpPr>
        <p:spPr>
          <a:xfrm rot="0">
            <a:off x="752476" y="6486039"/>
            <a:ext cx="1773555" cy="16671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华文楷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华文楷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华文楷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华文楷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华文楷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华文楷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华文楷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华文楷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华文楷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华文楷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华文楷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华文楷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华文楷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华文楷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华文楷体" pitchFamily="0" charset="0"/>
              <a:cs typeface="Trebuchet MS" pitchFamily="0" charset="0"/>
            </a:endParaRPr>
          </a:p>
        </p:txBody>
      </p:sp>
      <p:pic>
        <p:nvPicPr>
          <p:cNvPr id="65" name="图片"/>
          <p:cNvPicPr>
            <a:picLocks/>
          </p:cNvPicPr>
          <p:nvPr/>
        </p:nvPicPr>
        <p:blipFill>
          <a:blip r:embed="rId2" cstate="print"/>
          <a:stretch>
            <a:fillRect/>
          </a:stretch>
        </p:blipFill>
        <p:spPr>
          <a:xfrm rot="0">
            <a:off x="66678" y="3381377"/>
            <a:ext cx="2466975" cy="3419475"/>
          </a:xfrm>
          <a:prstGeom prst="rect"/>
          <a:noFill/>
          <a:ln w="12700" cmpd="sng" cap="flat">
            <a:noFill/>
            <a:prstDash val="solid"/>
            <a:miter/>
          </a:ln>
        </p:spPr>
      </p:pic>
      <p:sp>
        <p:nvSpPr>
          <p:cNvPr id="66" name="文本框"/>
          <p:cNvSpPr>
            <a:spLocks noGrp="1"/>
          </p:cNvSpPr>
          <p:nvPr>
            <p:ph type="title"/>
          </p:nvPr>
        </p:nvSpPr>
        <p:spPr>
          <a:xfrm rot="0">
            <a:off x="739778" y="654938"/>
            <a:ext cx="8480425" cy="1324721"/>
          </a:xfrm>
          <a:prstGeom prst="rect"/>
          <a:noFill/>
          <a:ln w="12700" cmpd="sng" cap="flat">
            <a:noFill/>
            <a:prstDash val="solid"/>
            <a:miter/>
          </a:ln>
        </p:spPr>
        <p:txBody>
          <a:bodyPr vert="horz" wrap="square" lIns="0" tIns="16510" rIns="0" bIns="0" anchor="ctr" anchorCtr="0">
            <a:prstTxWarp prst="textNoShape"/>
            <a:spAutoFit/>
          </a:bodyPr>
          <a:lstStyle/>
          <a:p>
            <a:pPr marL="12700" indent="0" algn="l">
              <a:lnSpc>
                <a:spcPct val="100000"/>
              </a:lnSpc>
              <a:spcBef>
                <a:spcPts val="130"/>
              </a:spcBef>
              <a:spcAft>
                <a:spcPts val="0"/>
              </a:spcAft>
              <a:buNone/>
            </a:pPr>
            <a:r>
              <a:rPr lang="en-US" altLang="zh-CN" sz="4250" b="0" i="0" u="none" strike="noStrike" kern="1200" cap="all" spc="15" baseline="0">
                <a:solidFill>
                  <a:schemeClr val="tx2"/>
                </a:solidFill>
                <a:latin typeface="Franklin Gothic Medium" pitchFamily="0" charset="0"/>
                <a:ea typeface="隶书" pitchFamily="0" charset="0"/>
                <a:cs typeface="Lucida Sans"/>
              </a:rPr>
              <a:t>THE</a:t>
            </a:r>
            <a:r>
              <a:rPr lang="en-US" altLang="zh-CN" sz="4250" b="0" i="0" u="none" strike="noStrike" kern="1200" cap="all" spc="20" baseline="0">
                <a:solidFill>
                  <a:schemeClr val="tx2"/>
                </a:solidFill>
                <a:latin typeface="Franklin Gothic Medium" pitchFamily="0" charset="0"/>
                <a:ea typeface="隶书" pitchFamily="0" charset="0"/>
                <a:cs typeface="Lucida Sans"/>
              </a:rPr>
              <a:t> </a:t>
            </a:r>
            <a:r>
              <a:rPr lang="en-US" altLang="zh-CN" sz="4250" b="0" i="0" u="none" strike="noStrike" kern="1200" cap="all" spc="20" baseline="0">
                <a:solidFill>
                  <a:schemeClr val="tx2"/>
                </a:solidFill>
                <a:latin typeface="Franklin Gothic Medium" pitchFamily="0" charset="0"/>
                <a:ea typeface="隶书" pitchFamily="0" charset="0"/>
                <a:cs typeface="Lucida Sans"/>
              </a:rPr>
              <a:t>"</a:t>
            </a:r>
            <a:r>
              <a:rPr lang="en-US" altLang="zh-CN" sz="4250" b="0" i="0" u="none" strike="noStrike" kern="1200" cap="all" spc="10" baseline="0">
                <a:solidFill>
                  <a:schemeClr val="tx2"/>
                </a:solidFill>
                <a:latin typeface="Franklin Gothic Medium" pitchFamily="0" charset="0"/>
                <a:ea typeface="隶书" pitchFamily="0" charset="0"/>
                <a:cs typeface="Lucida Sans"/>
              </a:rPr>
              <a:t>WOW</a:t>
            </a:r>
            <a:r>
              <a:rPr lang="en-US" altLang="zh-CN" sz="4250" b="0" i="0" u="none" strike="noStrike" kern="1200" cap="all" spc="10" baseline="0">
                <a:solidFill>
                  <a:schemeClr val="tx2"/>
                </a:solidFill>
                <a:latin typeface="Franklin Gothic Medium" pitchFamily="0" charset="0"/>
                <a:ea typeface="隶书" pitchFamily="0" charset="0"/>
                <a:cs typeface="Lucida Sans"/>
              </a:rPr>
              <a:t>"</a:t>
            </a:r>
            <a:r>
              <a:rPr lang="en-US" altLang="zh-CN" sz="4250" b="0" i="0" u="none" strike="noStrike" kern="1200" cap="all" spc="85" baseline="0">
                <a:solidFill>
                  <a:schemeClr val="tx2"/>
                </a:solidFill>
                <a:latin typeface="Franklin Gothic Medium" pitchFamily="0" charset="0"/>
                <a:ea typeface="隶书" pitchFamily="0" charset="0"/>
                <a:cs typeface="Lucida Sans"/>
              </a:rPr>
              <a:t> </a:t>
            </a:r>
            <a:r>
              <a:rPr lang="en-US" altLang="zh-CN" sz="4250" b="0" i="0" u="none" strike="noStrike" kern="1200" cap="all" spc="10" baseline="0">
                <a:solidFill>
                  <a:schemeClr val="tx2"/>
                </a:solidFill>
                <a:latin typeface="Franklin Gothic Medium" pitchFamily="0" charset="0"/>
                <a:ea typeface="隶书" pitchFamily="0" charset="0"/>
                <a:cs typeface="Lucida Sans"/>
              </a:rPr>
              <a:t>IN</a:t>
            </a:r>
            <a:r>
              <a:rPr lang="en-US" altLang="zh-CN" sz="4250" b="0" i="0" u="none" strike="noStrike" kern="1200" cap="all" spc="-5" baseline="0">
                <a:solidFill>
                  <a:schemeClr val="tx2"/>
                </a:solidFill>
                <a:latin typeface="Franklin Gothic Medium" pitchFamily="0" charset="0"/>
                <a:ea typeface="隶书" pitchFamily="0" charset="0"/>
                <a:cs typeface="Lucida Sans"/>
              </a:rPr>
              <a:t> </a:t>
            </a:r>
            <a:r>
              <a:rPr lang="en-US" altLang="zh-CN" sz="4250" b="0" i="0" u="none" strike="noStrike" kern="1200" cap="all" spc="15" baseline="0">
                <a:solidFill>
                  <a:schemeClr val="tx2"/>
                </a:solidFill>
                <a:latin typeface="Franklin Gothic Medium" pitchFamily="0" charset="0"/>
                <a:ea typeface="隶书" pitchFamily="0" charset="0"/>
                <a:cs typeface="Lucida Sans"/>
              </a:rPr>
              <a:t>OUR</a:t>
            </a:r>
            <a:r>
              <a:rPr lang="en-US" altLang="zh-CN" sz="4250" b="0" i="0" u="none" strike="noStrike" kern="1200" cap="all" spc="-10" baseline="0">
                <a:solidFill>
                  <a:schemeClr val="tx2"/>
                </a:solidFill>
                <a:latin typeface="Franklin Gothic Medium" pitchFamily="0" charset="0"/>
                <a:ea typeface="隶书" pitchFamily="0" charset="0"/>
                <a:cs typeface="Lucida Sans"/>
              </a:rPr>
              <a:t> </a:t>
            </a:r>
            <a:r>
              <a:rPr lang="en-US" altLang="zh-CN" sz="4250" b="0" i="0" u="none" strike="noStrike" kern="1200" cap="all" spc="20" baseline="0">
                <a:solidFill>
                  <a:schemeClr val="tx2"/>
                </a:solidFill>
                <a:latin typeface="Franklin Gothic Medium" pitchFamily="0" charset="0"/>
                <a:ea typeface="隶书" pitchFamily="0" charset="0"/>
                <a:cs typeface="Lucida Sans"/>
              </a:rPr>
              <a:t>SOLUTION</a:t>
            </a:r>
            <a:endParaRPr lang="zh-CN" altLang="en-US" sz="4250" b="0" i="0" u="none" strike="noStrike" kern="1200" cap="all" spc="0" baseline="0">
              <a:solidFill>
                <a:schemeClr val="tx2"/>
              </a:solidFill>
              <a:latin typeface="Franklin Gothic Medium" pitchFamily="0" charset="0"/>
              <a:ea typeface="隶书" pitchFamily="0" charset="0"/>
              <a:cs typeface="Lucida Sans"/>
            </a:endParaRPr>
          </a:p>
        </p:txBody>
      </p:sp>
      <p:sp>
        <p:nvSpPr>
          <p:cNvPr id="67" name="矩形"/>
          <p:cNvSpPr>
            <a:spLocks/>
          </p:cNvSpPr>
          <p:nvPr/>
        </p:nvSpPr>
        <p:spPr>
          <a:xfrm rot="0">
            <a:off x="11277219" y="6473336"/>
            <a:ext cx="228600" cy="17633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华文楷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华文楷体" pitchFamily="0" charset="0"/>
              <a:cs typeface="Trebuchet MS" pitchFamily="0" charset="0"/>
            </a:endParaRPr>
          </a:p>
        </p:txBody>
      </p:sp>
      <p:sp>
        <p:nvSpPr>
          <p:cNvPr id="68" name="矩形"/>
          <p:cNvSpPr>
            <a:spLocks/>
          </p:cNvSpPr>
          <p:nvPr/>
        </p:nvSpPr>
        <p:spPr>
          <a:xfrm rot="0">
            <a:off x="2819400" y="2133600"/>
            <a:ext cx="6096000" cy="3785652"/>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just">
              <a:lnSpc>
                <a:spcPct val="100000"/>
              </a:lnSpc>
              <a:spcBef>
                <a:spcPts val="0"/>
              </a:spcBef>
              <a:spcAft>
                <a:spcPts val="0"/>
              </a:spcAft>
              <a:buClrTx/>
              <a:buAutoNum type="arabicPeriod"/>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 Interactive Dashboards</a:t>
            </a:r>
            <a:endPar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342900" indent="-342900" algn="just">
              <a:lnSpc>
                <a:spcPct val="10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2.  Data Visualization</a:t>
            </a:r>
            <a:endPar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342900" indent="-342900" algn="just">
              <a:lnSpc>
                <a:spcPct val="10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3.  Automated Reporting</a:t>
            </a:r>
            <a:endPar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342900" indent="-342900" algn="just">
              <a:lnSpc>
                <a:spcPct val="10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4.  Predictive Analysis</a:t>
            </a:r>
            <a:endPar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342900" indent="-342900" algn="just">
              <a:lnSpc>
                <a:spcPct val="10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5.  Scorecards and Balanced Scorecards</a:t>
            </a:r>
            <a:endPar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342900" indent="-342900" algn="just">
              <a:lnSpc>
                <a:spcPct val="10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6.  Employee Ranking and Comparison</a:t>
            </a:r>
            <a:endPar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342900" indent="-342900" algn="just">
              <a:lnSpc>
                <a:spcPct val="10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7.  Training and Development Analysis</a:t>
            </a:r>
            <a:endPar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342900" indent="-342900" algn="just">
              <a:lnSpc>
                <a:spcPct val="10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8.  Employee Feedback and Sentiment </a:t>
            </a: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Anlysis</a:t>
            </a:r>
            <a:endPar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457200" indent="-457200" algn="just">
              <a:lnSpc>
                <a:spcPct val="10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9.  KPI Tracking with Alerts</a:t>
            </a:r>
            <a:endPar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endParaRPr>
          </a:p>
          <a:p>
            <a:pPr marL="457200" indent="-457200" algn="just">
              <a:lnSpc>
                <a:spcPct val="100000"/>
              </a:lnSpc>
              <a:spcBef>
                <a:spcPts val="0"/>
              </a:spcBef>
              <a:spcAft>
                <a:spcPts val="0"/>
              </a:spcAft>
              <a:buNone/>
            </a:pPr>
            <a:r>
              <a:rPr lang="en-US" altLang="zh-CN" sz="2400" b="1" i="1" u="none" strike="noStrike" kern="1200" cap="none" spc="0" baseline="0">
                <a:solidFill>
                  <a:srgbClr val="002060"/>
                </a:solidFill>
                <a:latin typeface="Times New Roman" pitchFamily="18" charset="0"/>
                <a:ea typeface="华文楷体" pitchFamily="0" charset="0"/>
                <a:cs typeface="Times New Roman" pitchFamily="18" charset="0"/>
              </a:rPr>
              <a:t>10. Data Security and Privacy</a:t>
            </a:r>
            <a:endParaRPr lang="zh-CN" altLang="en-US" sz="2400" b="1" i="1" u="none" strike="noStrike" kern="1200" cap="none" spc="0" baseline="0">
              <a:solidFill>
                <a:srgbClr val="002060"/>
              </a:solidFill>
              <a:latin typeface="Times New Roman" pitchFamily="18" charset="0"/>
              <a:ea typeface="华文楷体" pitchFamily="0" charset="0"/>
              <a:cs typeface="Times New Roman" pitchFamily="18" charset="0"/>
            </a:endParaRPr>
          </a:p>
        </p:txBody>
      </p:sp>
    </p:spTree>
    <p:extLst>
      <p:ext uri="{BB962C8B-B14F-4D97-AF65-F5344CB8AC3E}">
        <p14:creationId xmlns:p14="http://schemas.microsoft.com/office/powerpoint/2010/main" val="1225479734"/>
      </p:ext>
    </p:extLst>
  </p:cSld>
  <p:clrMapOvr>
    <a:masterClrMapping/>
  </p:clrMapOvr>
  <p:transition>
    <p:strips dir="ru"/>
  </p:transition>
</p:sld>
</file>

<file path=ppt/theme/theme1.xml><?xml version="1.0" encoding="utf-8"?>
<a:theme xmlns:a="http://schemas.openxmlformats.org/drawingml/2006/main" name="Trek">
  <a:themeElements>
    <a:clrScheme name="Trek">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
        <a:ea typeface=""/>
        <a:cs typeface=""/>
      </a:majorFont>
      <a:minorFont>
        <a:latin typeface=""/>
        <a:ea typeface=""/>
        <a:cs typeface=""/>
      </a:minorFont>
    </a:fontScheme>
    <a:fmtScheme name="Trek">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332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33</cp:revision>
  <dcterms:created xsi:type="dcterms:W3CDTF">2024-03-29T15:07:22Z</dcterms:created>
  <dcterms:modified xsi:type="dcterms:W3CDTF">2024-09-07T12:44:33Z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