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7EB31-7106-07EE-8099-610DB7ACE795}" v="154" dt="2024-12-03T09:07:12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thika S" userId="S::jothika.s@datasirpi.com::e2892916-302a-42a8-b67a-d42a325c8e4c" providerId="AD" clId="Web-{A797EB31-7106-07EE-8099-610DB7ACE795}"/>
    <pc:docChg chg="addSld modSld">
      <pc:chgData name="Jothika S" userId="S::jothika.s@datasirpi.com::e2892916-302a-42a8-b67a-d42a325c8e4c" providerId="AD" clId="Web-{A797EB31-7106-07EE-8099-610DB7ACE795}" dt="2024-12-03T09:07:12.730" v="146" actId="1076"/>
      <pc:docMkLst>
        <pc:docMk/>
      </pc:docMkLst>
      <pc:sldChg chg="addSp delSp modSp">
        <pc:chgData name="Jothika S" userId="S::jothika.s@datasirpi.com::e2892916-302a-42a8-b67a-d42a325c8e4c" providerId="AD" clId="Web-{A797EB31-7106-07EE-8099-610DB7ACE795}" dt="2024-12-03T09:07:02.949" v="143" actId="1076"/>
        <pc:sldMkLst>
          <pc:docMk/>
          <pc:sldMk cId="109857222" sldId="256"/>
        </pc:sldMkLst>
        <pc:spChg chg="mod">
          <ac:chgData name="Jothika S" userId="S::jothika.s@datasirpi.com::e2892916-302a-42a8-b67a-d42a325c8e4c" providerId="AD" clId="Web-{A797EB31-7106-07EE-8099-610DB7ACE795}" dt="2024-12-03T07:20:03.025" v="92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Jothika S" userId="S::jothika.s@datasirpi.com::e2892916-302a-42a8-b67a-d42a325c8e4c" providerId="AD" clId="Web-{A797EB31-7106-07EE-8099-610DB7ACE795}" dt="2024-12-03T07:14:59.644" v="12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Jothika S" userId="S::jothika.s@datasirpi.com::e2892916-302a-42a8-b67a-d42a325c8e4c" providerId="AD" clId="Web-{A797EB31-7106-07EE-8099-610DB7ACE795}" dt="2024-12-03T09:07:02.949" v="143" actId="1076"/>
          <ac:picMkLst>
            <pc:docMk/>
            <pc:sldMk cId="109857222" sldId="256"/>
            <ac:picMk id="4" creationId="{CA4BE33E-3837-9044-C97E-12CA41E020D7}"/>
          </ac:picMkLst>
        </pc:picChg>
      </pc:sldChg>
      <pc:sldChg chg="addSp modSp new">
        <pc:chgData name="Jothika S" userId="S::jothika.s@datasirpi.com::e2892916-302a-42a8-b67a-d42a325c8e4c" providerId="AD" clId="Web-{A797EB31-7106-07EE-8099-610DB7ACE795}" dt="2024-12-03T09:07:05.730" v="144" actId="1076"/>
        <pc:sldMkLst>
          <pc:docMk/>
          <pc:sldMk cId="1317130147" sldId="257"/>
        </pc:sldMkLst>
        <pc:spChg chg="mod">
          <ac:chgData name="Jothika S" userId="S::jothika.s@datasirpi.com::e2892916-302a-42a8-b67a-d42a325c8e4c" providerId="AD" clId="Web-{A797EB31-7106-07EE-8099-610DB7ACE795}" dt="2024-12-03T07:20:38.510" v="101" actId="20577"/>
          <ac:spMkLst>
            <pc:docMk/>
            <pc:sldMk cId="1317130147" sldId="257"/>
            <ac:spMk id="2" creationId="{5470D820-C740-13C5-6458-3B680A87F1BD}"/>
          </ac:spMkLst>
        </pc:spChg>
        <pc:spChg chg="mod">
          <ac:chgData name="Jothika S" userId="S::jothika.s@datasirpi.com::e2892916-302a-42a8-b67a-d42a325c8e4c" providerId="AD" clId="Web-{A797EB31-7106-07EE-8099-610DB7ACE795}" dt="2024-12-03T07:20:31.057" v="99" actId="1076"/>
          <ac:spMkLst>
            <pc:docMk/>
            <pc:sldMk cId="1317130147" sldId="257"/>
            <ac:spMk id="3" creationId="{A3BE581B-49C9-5FA5-F412-8F4CE10A9D11}"/>
          </ac:spMkLst>
        </pc:spChg>
        <pc:picChg chg="add mod">
          <ac:chgData name="Jothika S" userId="S::jothika.s@datasirpi.com::e2892916-302a-42a8-b67a-d42a325c8e4c" providerId="AD" clId="Web-{A797EB31-7106-07EE-8099-610DB7ACE795}" dt="2024-12-03T09:07:05.730" v="144" actId="1076"/>
          <ac:picMkLst>
            <pc:docMk/>
            <pc:sldMk cId="1317130147" sldId="257"/>
            <ac:picMk id="5" creationId="{8022C58E-D8EA-17B6-52EE-5B3F41BCECBF}"/>
          </ac:picMkLst>
        </pc:picChg>
      </pc:sldChg>
      <pc:sldChg chg="addSp modSp new">
        <pc:chgData name="Jothika S" userId="S::jothika.s@datasirpi.com::e2892916-302a-42a8-b67a-d42a325c8e4c" providerId="AD" clId="Web-{A797EB31-7106-07EE-8099-610DB7ACE795}" dt="2024-12-03T07:21:49.511" v="114" actId="20577"/>
        <pc:sldMkLst>
          <pc:docMk/>
          <pc:sldMk cId="1129067163" sldId="258"/>
        </pc:sldMkLst>
        <pc:spChg chg="mod">
          <ac:chgData name="Jothika S" userId="S::jothika.s@datasirpi.com::e2892916-302a-42a8-b67a-d42a325c8e4c" providerId="AD" clId="Web-{A797EB31-7106-07EE-8099-610DB7ACE795}" dt="2024-12-03T07:21:40.214" v="112" actId="20577"/>
          <ac:spMkLst>
            <pc:docMk/>
            <pc:sldMk cId="1129067163" sldId="258"/>
            <ac:spMk id="2" creationId="{CE97C50E-1C6D-54D0-89BC-C16199808370}"/>
          </ac:spMkLst>
        </pc:spChg>
        <pc:spChg chg="mod">
          <ac:chgData name="Jothika S" userId="S::jothika.s@datasirpi.com::e2892916-302a-42a8-b67a-d42a325c8e4c" providerId="AD" clId="Web-{A797EB31-7106-07EE-8099-610DB7ACE795}" dt="2024-12-03T07:21:49.511" v="114" actId="20577"/>
          <ac:spMkLst>
            <pc:docMk/>
            <pc:sldMk cId="1129067163" sldId="258"/>
            <ac:spMk id="3" creationId="{99FB5B3E-7F6B-B368-E8C1-3257B4949D0E}"/>
          </ac:spMkLst>
        </pc:spChg>
        <pc:picChg chg="add mod">
          <ac:chgData name="Jothika S" userId="S::jothika.s@datasirpi.com::e2892916-302a-42a8-b67a-d42a325c8e4c" providerId="AD" clId="Web-{A797EB31-7106-07EE-8099-610DB7ACE795}" dt="2024-12-03T07:21:13.995" v="106" actId="1076"/>
          <ac:picMkLst>
            <pc:docMk/>
            <pc:sldMk cId="1129067163" sldId="258"/>
            <ac:picMk id="5" creationId="{471B732F-3C9A-33F6-BD08-15A2539A41E7}"/>
          </ac:picMkLst>
        </pc:picChg>
      </pc:sldChg>
      <pc:sldChg chg="addSp modSp new">
        <pc:chgData name="Jothika S" userId="S::jothika.s@datasirpi.com::e2892916-302a-42a8-b67a-d42a325c8e4c" providerId="AD" clId="Web-{A797EB31-7106-07EE-8099-610DB7ACE795}" dt="2024-12-03T09:07:12.730" v="146" actId="1076"/>
        <pc:sldMkLst>
          <pc:docMk/>
          <pc:sldMk cId="96609745" sldId="259"/>
        </pc:sldMkLst>
        <pc:spChg chg="mod">
          <ac:chgData name="Jothika S" userId="S::jothika.s@datasirpi.com::e2892916-302a-42a8-b67a-d42a325c8e4c" providerId="AD" clId="Web-{A797EB31-7106-07EE-8099-610DB7ACE795}" dt="2024-12-03T07:22:26.652" v="123" actId="20577"/>
          <ac:spMkLst>
            <pc:docMk/>
            <pc:sldMk cId="96609745" sldId="259"/>
            <ac:spMk id="2" creationId="{309C75B1-34B1-B6E7-3956-E035D6314925}"/>
          </ac:spMkLst>
        </pc:spChg>
        <pc:spChg chg="mod">
          <ac:chgData name="Jothika S" userId="S::jothika.s@datasirpi.com::e2892916-302a-42a8-b67a-d42a325c8e4c" providerId="AD" clId="Web-{A797EB31-7106-07EE-8099-610DB7ACE795}" dt="2024-12-03T07:22:38.965" v="127" actId="20577"/>
          <ac:spMkLst>
            <pc:docMk/>
            <pc:sldMk cId="96609745" sldId="259"/>
            <ac:spMk id="3" creationId="{F35589EF-1F11-F218-C21B-328827DBC863}"/>
          </ac:spMkLst>
        </pc:spChg>
        <pc:picChg chg="add mod">
          <ac:chgData name="Jothika S" userId="S::jothika.s@datasirpi.com::e2892916-302a-42a8-b67a-d42a325c8e4c" providerId="AD" clId="Web-{A797EB31-7106-07EE-8099-610DB7ACE795}" dt="2024-12-03T09:07:12.730" v="146" actId="1076"/>
          <ac:picMkLst>
            <pc:docMk/>
            <pc:sldMk cId="96609745" sldId="259"/>
            <ac:picMk id="5" creationId="{6D17112E-A81C-9C50-467F-278E58B99E8D}"/>
          </ac:picMkLst>
        </pc:picChg>
      </pc:sldChg>
      <pc:sldChg chg="addSp modSp new">
        <pc:chgData name="Jothika S" userId="S::jothika.s@datasirpi.com::e2892916-302a-42a8-b67a-d42a325c8e4c" providerId="AD" clId="Web-{A797EB31-7106-07EE-8099-610DB7ACE795}" dt="2024-12-03T07:23:25.779" v="142" actId="20577"/>
        <pc:sldMkLst>
          <pc:docMk/>
          <pc:sldMk cId="4019275972" sldId="260"/>
        </pc:sldMkLst>
        <pc:spChg chg="mod">
          <ac:chgData name="Jothika S" userId="S::jothika.s@datasirpi.com::e2892916-302a-42a8-b67a-d42a325c8e4c" providerId="AD" clId="Web-{A797EB31-7106-07EE-8099-610DB7ACE795}" dt="2024-12-03T07:23:09.528" v="136" actId="20577"/>
          <ac:spMkLst>
            <pc:docMk/>
            <pc:sldMk cId="4019275972" sldId="260"/>
            <ac:spMk id="2" creationId="{D03360D1-94BC-32C5-1184-0E0F63B4FB4C}"/>
          </ac:spMkLst>
        </pc:spChg>
        <pc:spChg chg="mod">
          <ac:chgData name="Jothika S" userId="S::jothika.s@datasirpi.com::e2892916-302a-42a8-b67a-d42a325c8e4c" providerId="AD" clId="Web-{A797EB31-7106-07EE-8099-610DB7ACE795}" dt="2024-12-03T07:23:25.779" v="142" actId="20577"/>
          <ac:spMkLst>
            <pc:docMk/>
            <pc:sldMk cId="4019275972" sldId="260"/>
            <ac:spMk id="3" creationId="{C93CE1B7-11E6-5AC5-D5F0-F84CBD59132E}"/>
          </ac:spMkLst>
        </pc:spChg>
        <pc:picChg chg="add mod">
          <ac:chgData name="Jothika S" userId="S::jothika.s@datasirpi.com::e2892916-302a-42a8-b67a-d42a325c8e4c" providerId="AD" clId="Web-{A797EB31-7106-07EE-8099-610DB7ACE795}" dt="2024-12-03T07:22:53.966" v="131" actId="1076"/>
          <ac:picMkLst>
            <pc:docMk/>
            <pc:sldMk cId="4019275972" sldId="260"/>
            <ac:picMk id="5" creationId="{0F1E81FA-4FDF-FA8B-2F09-44089C2B40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7288"/>
            <a:ext cx="9144000" cy="1825625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imes New Roman"/>
                <a:cs typeface="Times New Roman"/>
              </a:rPr>
              <a:t>DESIGN PATTERNS</a:t>
            </a:r>
          </a:p>
        </p:txBody>
      </p:sp>
      <p:pic>
        <p:nvPicPr>
          <p:cNvPr id="4" name="Picture 3" descr="A blue and white stripe&#10;&#10;Description automatically generated">
            <a:extLst>
              <a:ext uri="{FF2B5EF4-FFF2-40B4-BE49-F238E27FC236}">
                <a16:creationId xmlns:a16="http://schemas.microsoft.com/office/drawing/2014/main" id="{CA4BE33E-3837-9044-C97E-12CA41E0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392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D820-C740-13C5-6458-3B680A87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71767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TYPES IN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581B-49C9-5FA5-F412-8F4CE10A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350" y="3206750"/>
            <a:ext cx="10515600" cy="2998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Creational Patterns</a:t>
            </a:r>
          </a:p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Structural Patterns</a:t>
            </a:r>
          </a:p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Behavioral Patterns</a:t>
            </a:r>
          </a:p>
        </p:txBody>
      </p:sp>
      <p:pic>
        <p:nvPicPr>
          <p:cNvPr id="5" name="Picture 4" descr="A blue and white stripe&#10;&#10;Description automatically generated">
            <a:extLst>
              <a:ext uri="{FF2B5EF4-FFF2-40B4-BE49-F238E27FC236}">
                <a16:creationId xmlns:a16="http://schemas.microsoft.com/office/drawing/2014/main" id="{8022C58E-D8EA-17B6-52EE-5B3F41BC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392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3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C50E-1C6D-54D0-89BC-C1619980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171767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Creational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5B3E-7F6B-B368-E8C1-3257B494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675" y="30543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Factory Method</a:t>
            </a:r>
          </a:p>
          <a:p>
            <a:r>
              <a:rPr lang="en-US" dirty="0">
                <a:latin typeface="Times New Roman"/>
                <a:cs typeface="Times New Roman"/>
              </a:rPr>
              <a:t>Singleton</a:t>
            </a:r>
          </a:p>
          <a:p>
            <a:r>
              <a:rPr lang="en-US" dirty="0">
                <a:latin typeface="Times New Roman"/>
                <a:cs typeface="Times New Roman"/>
              </a:rPr>
              <a:t>Builder</a:t>
            </a:r>
          </a:p>
          <a:p>
            <a:r>
              <a:rPr lang="en-US" dirty="0">
                <a:latin typeface="Times New Roman"/>
                <a:cs typeface="Times New Roman"/>
              </a:rPr>
              <a:t>Prototype</a:t>
            </a:r>
          </a:p>
          <a:p>
            <a:r>
              <a:rPr lang="en-US" dirty="0">
                <a:latin typeface="Times New Roman"/>
                <a:cs typeface="Times New Roman"/>
              </a:rPr>
              <a:t>Abstract Factory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4" descr="A blue and white stripe&#10;&#10;Description automatically generated">
            <a:extLst>
              <a:ext uri="{FF2B5EF4-FFF2-40B4-BE49-F238E27FC236}">
                <a16:creationId xmlns:a16="http://schemas.microsoft.com/office/drawing/2014/main" id="{471B732F-3C9A-33F6-BD08-15A2539A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392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6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75B1-34B1-B6E7-3956-E035D631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65100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Structural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89EF-1F11-F218-C21B-328827DBC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8450" y="31877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Adapter</a:t>
            </a:r>
          </a:p>
          <a:p>
            <a:r>
              <a:rPr lang="en-US" sz="2400" dirty="0">
                <a:latin typeface="Times New Roman"/>
                <a:cs typeface="Times New Roman"/>
              </a:rPr>
              <a:t>Bridge</a:t>
            </a:r>
          </a:p>
          <a:p>
            <a:r>
              <a:rPr lang="en-US" sz="2400" dirty="0">
                <a:latin typeface="Times New Roman"/>
                <a:cs typeface="Times New Roman"/>
              </a:rPr>
              <a:t>Composite</a:t>
            </a:r>
          </a:p>
          <a:p>
            <a:r>
              <a:rPr lang="en-US" sz="2400" dirty="0">
                <a:latin typeface="Times New Roman"/>
                <a:cs typeface="Times New Roman"/>
              </a:rPr>
              <a:t>Decorator</a:t>
            </a:r>
          </a:p>
          <a:p>
            <a:r>
              <a:rPr lang="en-US" sz="2400" dirty="0">
                <a:latin typeface="Times New Roman"/>
                <a:cs typeface="Times New Roman"/>
              </a:rPr>
              <a:t>Facade</a:t>
            </a:r>
          </a:p>
          <a:p>
            <a:r>
              <a:rPr lang="en-US" sz="2400" dirty="0">
                <a:latin typeface="Times New Roman"/>
                <a:cs typeface="Times New Roman"/>
              </a:rPr>
              <a:t>Flyweight:</a:t>
            </a:r>
          </a:p>
          <a:p>
            <a:r>
              <a:rPr lang="en-US" sz="2400" dirty="0">
                <a:latin typeface="Times New Roman"/>
                <a:cs typeface="Times New Roman"/>
              </a:rPr>
              <a:t>Proxy</a:t>
            </a: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5" name="Picture 4" descr="A blue and white stripe&#10;&#10;Description automatically generated">
            <a:extLst>
              <a:ext uri="{FF2B5EF4-FFF2-40B4-BE49-F238E27FC236}">
                <a16:creationId xmlns:a16="http://schemas.microsoft.com/office/drawing/2014/main" id="{6D17112E-A81C-9C50-467F-278E58B9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392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60D1-94BC-32C5-1184-0E0F63B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71767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Behavioral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E1B7-11E6-5AC5-D5F0-F84CBD591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450" y="30543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Observer</a:t>
            </a:r>
          </a:p>
          <a:p>
            <a:r>
              <a:rPr lang="en-US" sz="2400" dirty="0">
                <a:latin typeface="Times New Roman"/>
                <a:cs typeface="Times New Roman"/>
              </a:rPr>
              <a:t>Strategy</a:t>
            </a:r>
          </a:p>
          <a:p>
            <a:r>
              <a:rPr lang="en-US" sz="2400" dirty="0">
                <a:latin typeface="Times New Roman"/>
                <a:cs typeface="Times New Roman"/>
              </a:rPr>
              <a:t>Command</a:t>
            </a:r>
          </a:p>
          <a:p>
            <a:r>
              <a:rPr lang="en-US" sz="2400" dirty="0">
                <a:latin typeface="Times New Roman"/>
                <a:cs typeface="Times New Roman"/>
              </a:rPr>
              <a:t>State</a:t>
            </a:r>
          </a:p>
          <a:p>
            <a:r>
              <a:rPr lang="en-US" sz="2400" dirty="0">
                <a:latin typeface="Times New Roman"/>
                <a:cs typeface="Times New Roman"/>
              </a:rPr>
              <a:t>Chain of Responsibility</a:t>
            </a:r>
          </a:p>
          <a:p>
            <a:r>
              <a:rPr lang="en-US" sz="2400" dirty="0">
                <a:latin typeface="Times New Roman"/>
                <a:cs typeface="Times New Roman"/>
              </a:rPr>
              <a:t>Template Method</a:t>
            </a:r>
          </a:p>
          <a:p>
            <a:r>
              <a:rPr lang="en-US" sz="2400" dirty="0">
                <a:latin typeface="Times New Roman"/>
                <a:cs typeface="Times New Roman"/>
              </a:rPr>
              <a:t>Mediator</a:t>
            </a:r>
          </a:p>
        </p:txBody>
      </p:sp>
      <p:pic>
        <p:nvPicPr>
          <p:cNvPr id="5" name="Picture 4" descr="A blue and white stripe&#10;&#10;Description automatically generated">
            <a:extLst>
              <a:ext uri="{FF2B5EF4-FFF2-40B4-BE49-F238E27FC236}">
                <a16:creationId xmlns:a16="http://schemas.microsoft.com/office/drawing/2014/main" id="{0F1E81FA-4FDF-FA8B-2F09-44089C2B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"/>
            <a:ext cx="92392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7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DESIGN PATTERNS</vt:lpstr>
      <vt:lpstr>TYPES IN DESIGN PATTERNS</vt:lpstr>
      <vt:lpstr>Creational Patterns</vt:lpstr>
      <vt:lpstr>Structural Patterns</vt:lpstr>
      <vt:lpstr>Behavioral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70</cp:revision>
  <dcterms:created xsi:type="dcterms:W3CDTF">2024-12-03T07:14:02Z</dcterms:created>
  <dcterms:modified xsi:type="dcterms:W3CDTF">2024-12-03T09:07:13Z</dcterms:modified>
</cp:coreProperties>
</file>