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ache/KingsoftOffice/file/download/09f088cc-da6e-4aa7-b1b0-a523e1145d7a/media/Employee_Dataset%20(2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 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Gender</c:v>
                </c:pt>
                <c:pt idx="1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Grand Total</c:v>
                </c:pt>
              </c:strCache>
            </c:strRef>
          </c:cat>
          <c:val>
            <c:numRef>
              <c:f>Sheet3!$B$4:$B$17</c:f>
              <c:numCache>
                <c:formatCode>General</c:formatCode>
                <c:ptCount val="14"/>
                <c:pt idx="0">
                  <c:v>8.0</c:v>
                </c:pt>
                <c:pt idx="1">
                  <c:v>9.0</c:v>
                </c:pt>
                <c:pt idx="2">
                  <c:v>3.0</c:v>
                </c:pt>
                <c:pt idx="3">
                  <c:v>5.0</c:v>
                </c:pt>
                <c:pt idx="4">
                  <c:v>7.0</c:v>
                </c:pt>
                <c:pt idx="5">
                  <c:v>4.0</c:v>
                </c:pt>
                <c:pt idx="6">
                  <c:v>4.0</c:v>
                </c:pt>
                <c:pt idx="7">
                  <c:v>10.0</c:v>
                </c:pt>
                <c:pt idx="8">
                  <c:v>11.0</c:v>
                </c:pt>
                <c:pt idx="9">
                  <c:v>4.0</c:v>
                </c:pt>
                <c:pt idx="10">
                  <c:v>10.0</c:v>
                </c:pt>
                <c:pt idx="11">
                  <c:v>8.0</c:v>
                </c:pt>
                <c:pt idx="12">
                  <c:v>12.0</c:v>
                </c:pt>
                <c:pt idx="13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Gender</c:v>
                </c:pt>
                <c:pt idx="1">
                  <c:v>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Grand Total</c:v>
                </c:pt>
              </c:strCache>
            </c:strRef>
          </c:cat>
          <c:val>
            <c:numRef>
              <c:f>Sheet3!$C$4:$C$17</c:f>
              <c:numCache>
                <c:formatCode>General</c:formatCode>
                <c:ptCount val="14"/>
                <c:pt idx="0">
                  <c:v>11.0</c:v>
                </c:pt>
                <c:pt idx="1">
                  <c:v>12.0</c:v>
                </c:pt>
                <c:pt idx="2">
                  <c:v>10.0</c:v>
                </c:pt>
                <c:pt idx="3">
                  <c:v>5.0</c:v>
                </c:pt>
                <c:pt idx="4">
                  <c:v>10.0</c:v>
                </c:pt>
                <c:pt idx="5">
                  <c:v>6.0</c:v>
                </c:pt>
                <c:pt idx="6">
                  <c:v>4.0</c:v>
                </c:pt>
                <c:pt idx="7">
                  <c:v>8.0</c:v>
                </c:pt>
                <c:pt idx="8">
                  <c:v>4.0</c:v>
                </c:pt>
                <c:pt idx="9">
                  <c:v>5.0</c:v>
                </c:pt>
                <c:pt idx="10">
                  <c:v>6.0</c:v>
                </c:pt>
                <c:pt idx="11">
                  <c:v>8.0</c:v>
                </c:pt>
                <c:pt idx="12">
                  <c:v>6.0</c:v>
                </c:pt>
                <c:pt idx="13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Gender</c:v>
                </c:pt>
                <c:pt idx="1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Grand Total</c:v>
                </c:pt>
              </c:strCache>
            </c:strRef>
          </c:cat>
          <c:val>
            <c:numRef>
              <c:f>Sheet3!$D$4:$D$17</c:f>
              <c:numCache>
                <c:formatCode>General</c:formatCode>
                <c:ptCount val="14"/>
                <c:pt idx="0">
                  <c:v>1.0</c:v>
                </c:pt>
                <c:pt idx="3">
                  <c:v>2.0</c:v>
                </c:pt>
                <c:pt idx="4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Sheet3!$E$2:$E$3</c:f>
              <c:strCache>
                <c:ptCount val="2"/>
                <c:pt idx="0">
                  <c:v>Gender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Sheet3!$A$4:$A$17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Grand Total</c:v>
                </c:pt>
              </c:strCache>
            </c:strRef>
          </c:cat>
          <c:val>
            <c:numRef>
              <c:f>Sheet3!$E$4:$E$17</c:f>
              <c:numCache>
                <c:formatCode>General</c:formatCode>
                <c:ptCount val="14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87079"/>
        <c:axId val="985756131"/>
      </c:barChart>
      <c:catAx>
        <c:axId val="245870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985756131"/>
        <c:crosses val="autoZero"/>
        <c:auto val="1"/>
        <c:lblAlgn val="ctr"/>
        <c:lblOffset val="100"/>
        <c:noMultiLvlLbl val="0"/>
      </c:catAx>
      <c:valAx>
        <c:axId val="9857561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4587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o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ika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408618" y="1881382"/>
          <a:ext cx="8707760" cy="3833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2024-09-09T04:06:25Z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c647d09cc9284683a9732d6b2dd2d102</vt:lpwstr>
  </property>
</Properties>
</file>