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Archivo Black" panose="020B0604020202020204" charset="0"/>
      <p:regular r:id="rId11"/>
    </p:embeddedFont>
    <p:embeddedFont>
      <p:font typeface="Arimo Bold" panose="020B0604020202020204" charset="0"/>
      <p:regular r:id="rId12"/>
    </p:embeddedFont>
    <p:embeddedFont>
      <p:font typeface="Canva Sans" panose="020B0604020202020204" charset="0"/>
      <p:regular r:id="rId13"/>
    </p:embeddedFont>
    <p:embeddedFont>
      <p:font typeface="Canva Sans Bold" panose="020B0604020202020204" charset="0"/>
      <p:regular r:id="rId14"/>
    </p:embeddedFont>
    <p:embeddedFont>
      <p:font typeface="Eastman Condensed Bold" panose="020B0604020202020204" charset="0"/>
      <p:regular r:id="rId15"/>
    </p:embeddedFont>
    <p:embeddedFont>
      <p:font typeface="League Spartan" panose="020B0604020202020204" charset="0"/>
      <p:regular r:id="rId16"/>
    </p:embeddedFont>
    <p:embeddedFont>
      <p:font typeface="Open Sans 2" panose="020B0604020202020204" charset="0"/>
      <p:regular r:id="rId17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7" d="100"/>
          <a:sy n="47" d="100"/>
        </p:scale>
        <p:origin x="648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svg"/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12" Type="http://schemas.openxmlformats.org/officeDocument/2006/relationships/image" Target="../media/image14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svg"/><Relationship Id="rId5" Type="http://schemas.openxmlformats.org/officeDocument/2006/relationships/image" Target="../media/image7.sv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sv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23.svg"/><Relationship Id="rId7" Type="http://schemas.openxmlformats.org/officeDocument/2006/relationships/image" Target="../media/image17.sv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11" Type="http://schemas.openxmlformats.org/officeDocument/2006/relationships/image" Target="../media/image27.png"/><Relationship Id="rId5" Type="http://schemas.openxmlformats.org/officeDocument/2006/relationships/image" Target="../media/image25.svg"/><Relationship Id="rId10" Type="http://schemas.openxmlformats.org/officeDocument/2006/relationships/image" Target="../media/image26.png"/><Relationship Id="rId4" Type="http://schemas.openxmlformats.org/officeDocument/2006/relationships/image" Target="../media/image24.png"/><Relationship Id="rId9" Type="http://schemas.openxmlformats.org/officeDocument/2006/relationships/image" Target="../media/image19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2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31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sv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svg"/><Relationship Id="rId4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0" y="0"/>
            <a:ext cx="18520038" cy="10287000"/>
            <a:chOff x="0" y="0"/>
            <a:chExt cx="4877705" cy="2709333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77705" cy="2709333"/>
            </a:xfrm>
            <a:custGeom>
              <a:avLst/>
              <a:gdLst/>
              <a:ahLst/>
              <a:cxnLst/>
              <a:rect l="l" t="t" r="r" b="b"/>
              <a:pathLst>
                <a:path w="4877705" h="2709333">
                  <a:moveTo>
                    <a:pt x="0" y="0"/>
                  </a:moveTo>
                  <a:lnTo>
                    <a:pt x="4877705" y="0"/>
                  </a:lnTo>
                  <a:lnTo>
                    <a:pt x="4877705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>
                <a:alpha val="77647"/>
              </a:srgbClr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4877705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>
            <a:off x="0" y="4810163"/>
            <a:ext cx="6073106" cy="5476837"/>
          </a:xfrm>
          <a:custGeom>
            <a:avLst/>
            <a:gdLst/>
            <a:ahLst/>
            <a:cxnLst/>
            <a:rect l="l" t="t" r="r" b="b"/>
            <a:pathLst>
              <a:path w="6073106" h="5476837">
                <a:moveTo>
                  <a:pt x="0" y="0"/>
                </a:moveTo>
                <a:lnTo>
                  <a:pt x="6073106" y="0"/>
                </a:lnTo>
                <a:lnTo>
                  <a:pt x="6073106" y="5476837"/>
                </a:lnTo>
                <a:lnTo>
                  <a:pt x="0" y="5476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00000">
            <a:off x="12224419" y="0"/>
            <a:ext cx="6073106" cy="5476837"/>
          </a:xfrm>
          <a:custGeom>
            <a:avLst/>
            <a:gdLst/>
            <a:ahLst/>
            <a:cxnLst/>
            <a:rect l="l" t="t" r="r" b="b"/>
            <a:pathLst>
              <a:path w="6073106" h="5476837">
                <a:moveTo>
                  <a:pt x="0" y="0"/>
                </a:moveTo>
                <a:lnTo>
                  <a:pt x="6073106" y="0"/>
                </a:lnTo>
                <a:lnTo>
                  <a:pt x="6073106" y="5476837"/>
                </a:lnTo>
                <a:lnTo>
                  <a:pt x="0" y="547683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0" y="4274503"/>
            <a:ext cx="18288000" cy="31953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Vehicle Service Centre Management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9D9D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9902075">
            <a:off x="16254219" y="-861230"/>
            <a:ext cx="3620223" cy="3167695"/>
            <a:chOff x="0" y="0"/>
            <a:chExt cx="812800" cy="7112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65679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-1207994">
            <a:off x="-1810112" y="7901611"/>
            <a:ext cx="3620223" cy="3167695"/>
            <a:chOff x="0" y="0"/>
            <a:chExt cx="812800" cy="71120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812800" cy="711200"/>
            </a:xfrm>
            <a:custGeom>
              <a:avLst/>
              <a:gdLst/>
              <a:ahLst/>
              <a:cxnLst/>
              <a:rect l="l" t="t" r="r" b="b"/>
              <a:pathLst>
                <a:path w="812800" h="711200">
                  <a:moveTo>
                    <a:pt x="406400" y="0"/>
                  </a:moveTo>
                  <a:lnTo>
                    <a:pt x="812800" y="711200"/>
                  </a:lnTo>
                  <a:lnTo>
                    <a:pt x="0" y="711200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365679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127000" y="273050"/>
              <a:ext cx="558800" cy="3873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4633029" y="140653"/>
            <a:ext cx="10572" cy="17389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296"/>
              </a:lnSpc>
            </a:pPr>
            <a:endParaRPr/>
          </a:p>
        </p:txBody>
      </p:sp>
      <p:sp>
        <p:nvSpPr>
          <p:cNvPr id="9" name="TextBox 9"/>
          <p:cNvSpPr txBox="1"/>
          <p:nvPr/>
        </p:nvSpPr>
        <p:spPr>
          <a:xfrm>
            <a:off x="-3474013" y="245428"/>
            <a:ext cx="12416555" cy="7040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08"/>
              </a:lnSpc>
            </a:pPr>
            <a:r>
              <a:rPr lang="en-US" sz="4077" b="1">
                <a:solidFill>
                  <a:srgbClr val="5A3C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STEPS INVOLVED :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788212" y="1225264"/>
            <a:ext cx="12308788" cy="806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3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1.One company has many branches. Each branch belongs to one company(1:N)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662601" y="2131449"/>
            <a:ext cx="13196399" cy="806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3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2.One branch employs many employees. Each employee works at one branch(1:N))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1662601" y="3035249"/>
            <a:ext cx="8280606" cy="806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3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3.Customers are typically linked to branches. (N:1)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1465362" y="3939048"/>
            <a:ext cx="13752968" cy="806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3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4.One customer can own multiple vehicles. Each vehicle belongs to one customer(1:N)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-1447801" y="4842847"/>
            <a:ext cx="13081231" cy="806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3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5.Each branch manages one inventory(1:1)</a:t>
            </a:r>
          </a:p>
          <a:p>
            <a:pPr algn="ctr">
              <a:lnSpc>
                <a:spcPts val="3219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371600" y="5746646"/>
            <a:ext cx="9448800" cy="806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3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6.One inventory item can be used in many services.(1:N)</a:t>
            </a:r>
          </a:p>
          <a:p>
            <a:pPr algn="ctr">
              <a:lnSpc>
                <a:spcPts val="3217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465362" y="8144990"/>
            <a:ext cx="7678638" cy="806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3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9.Each service generates one billing record(1:1)</a:t>
            </a:r>
          </a:p>
          <a:p>
            <a:pPr algn="ctr">
              <a:lnSpc>
                <a:spcPts val="3217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1143000" y="6650543"/>
            <a:ext cx="16459200" cy="80663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17"/>
              </a:lnSpc>
            </a:pPr>
            <a:r>
              <a:rPr lang="en-US" sz="23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7.Many services can be handled by one employee, but each service is handled by one employee(N:1)</a:t>
            </a:r>
          </a:p>
          <a:p>
            <a:pPr algn="ctr">
              <a:lnSpc>
                <a:spcPts val="3217"/>
              </a:lnSpc>
              <a:spcBef>
                <a:spcPct val="0"/>
              </a:spcBef>
            </a:pPr>
            <a:endParaRPr lang="en-US" sz="2300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465362" y="7392516"/>
            <a:ext cx="7831038" cy="3962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217"/>
              </a:lnSpc>
              <a:spcBef>
                <a:spcPct val="0"/>
              </a:spcBef>
            </a:pPr>
            <a:r>
              <a:rPr lang="en-US" sz="23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8.Each vehicle undergoes 1 service at a time (1:1)</a:t>
            </a:r>
          </a:p>
        </p:txBody>
      </p:sp>
    </p:spTree>
  </p:cSld>
  <p:clrMapOvr>
    <a:masterClrMapping/>
  </p:clrMapOvr>
  <p:transition>
    <p:push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7802989" y="10749"/>
            <a:ext cx="673242" cy="1339274"/>
          </a:xfrm>
          <a:custGeom>
            <a:avLst/>
            <a:gdLst/>
            <a:ahLst/>
            <a:cxnLst/>
            <a:rect l="l" t="t" r="r" b="b"/>
            <a:pathLst>
              <a:path w="673242" h="1339274">
                <a:moveTo>
                  <a:pt x="0" y="0"/>
                </a:moveTo>
                <a:lnTo>
                  <a:pt x="673242" y="0"/>
                </a:lnTo>
                <a:lnTo>
                  <a:pt x="673242" y="1339274"/>
                </a:lnTo>
                <a:lnTo>
                  <a:pt x="0" y="13392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50" r="-250"/>
            </a:stretch>
          </a:blipFill>
          <a:ln w="19050" cap="sq">
            <a:solidFill>
              <a:srgbClr val="D55303"/>
            </a:solidFill>
            <a:prstDash val="solid"/>
            <a:miter/>
          </a:ln>
        </p:spPr>
      </p:sp>
      <p:sp>
        <p:nvSpPr>
          <p:cNvPr id="3" name="TextBox 3"/>
          <p:cNvSpPr txBox="1"/>
          <p:nvPr/>
        </p:nvSpPr>
        <p:spPr>
          <a:xfrm>
            <a:off x="7077471" y="499557"/>
            <a:ext cx="2102818" cy="332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1"/>
              </a:lnSpc>
            </a:pPr>
            <a:r>
              <a:rPr lang="en-US" sz="1901" b="1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COMPANY</a:t>
            </a:r>
          </a:p>
        </p:txBody>
      </p:sp>
      <p:sp>
        <p:nvSpPr>
          <p:cNvPr id="4" name="Freeform 4"/>
          <p:cNvSpPr/>
          <p:nvPr/>
        </p:nvSpPr>
        <p:spPr>
          <a:xfrm>
            <a:off x="7801949" y="1508544"/>
            <a:ext cx="706428" cy="706428"/>
          </a:xfrm>
          <a:custGeom>
            <a:avLst/>
            <a:gdLst/>
            <a:ahLst/>
            <a:cxnLst/>
            <a:rect l="l" t="t" r="r" b="b"/>
            <a:pathLst>
              <a:path w="706428" h="706428">
                <a:moveTo>
                  <a:pt x="0" y="0"/>
                </a:moveTo>
                <a:lnTo>
                  <a:pt x="706428" y="0"/>
                </a:lnTo>
                <a:lnTo>
                  <a:pt x="706428" y="706427"/>
                </a:lnTo>
                <a:lnTo>
                  <a:pt x="0" y="706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5583409" y="0"/>
            <a:ext cx="1164711" cy="508020"/>
          </a:xfrm>
          <a:custGeom>
            <a:avLst/>
            <a:gdLst/>
            <a:ahLst/>
            <a:cxnLst/>
            <a:rect l="l" t="t" r="r" b="b"/>
            <a:pathLst>
              <a:path w="1164711" h="508020">
                <a:moveTo>
                  <a:pt x="0" y="0"/>
                </a:moveTo>
                <a:lnTo>
                  <a:pt x="1164711" y="0"/>
                </a:lnTo>
                <a:lnTo>
                  <a:pt x="1164711" y="508020"/>
                </a:lnTo>
                <a:lnTo>
                  <a:pt x="0" y="5080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5613590" y="533594"/>
            <a:ext cx="1164711" cy="508020"/>
          </a:xfrm>
          <a:custGeom>
            <a:avLst/>
            <a:gdLst/>
            <a:ahLst/>
            <a:cxnLst/>
            <a:rect l="l" t="t" r="r" b="b"/>
            <a:pathLst>
              <a:path w="1164711" h="508020">
                <a:moveTo>
                  <a:pt x="0" y="0"/>
                </a:moveTo>
                <a:lnTo>
                  <a:pt x="1164711" y="0"/>
                </a:lnTo>
                <a:lnTo>
                  <a:pt x="1164711" y="508020"/>
                </a:lnTo>
                <a:lnTo>
                  <a:pt x="0" y="5080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543004" y="680386"/>
            <a:ext cx="1164711" cy="508020"/>
          </a:xfrm>
          <a:custGeom>
            <a:avLst/>
            <a:gdLst/>
            <a:ahLst/>
            <a:cxnLst/>
            <a:rect l="l" t="t" r="r" b="b"/>
            <a:pathLst>
              <a:path w="1164711" h="508020">
                <a:moveTo>
                  <a:pt x="0" y="0"/>
                </a:moveTo>
                <a:lnTo>
                  <a:pt x="1164711" y="0"/>
                </a:lnTo>
                <a:lnTo>
                  <a:pt x="1164711" y="508021"/>
                </a:lnTo>
                <a:lnTo>
                  <a:pt x="0" y="50802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5613590" y="635549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 u="sng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Company_ID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5598771" y="135916"/>
            <a:ext cx="1149349" cy="217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Name</a:t>
            </a:r>
          </a:p>
        </p:txBody>
      </p:sp>
      <p:sp>
        <p:nvSpPr>
          <p:cNvPr id="10" name="Freeform 10"/>
          <p:cNvSpPr/>
          <p:nvPr/>
        </p:nvSpPr>
        <p:spPr>
          <a:xfrm>
            <a:off x="5698877" y="1076470"/>
            <a:ext cx="1164711" cy="528792"/>
          </a:xfrm>
          <a:custGeom>
            <a:avLst/>
            <a:gdLst/>
            <a:ahLst/>
            <a:cxnLst/>
            <a:rect l="l" t="t" r="r" b="b"/>
            <a:pathLst>
              <a:path w="1164711" h="528792">
                <a:moveTo>
                  <a:pt x="0" y="0"/>
                </a:moveTo>
                <a:lnTo>
                  <a:pt x="1164711" y="0"/>
                </a:lnTo>
                <a:lnTo>
                  <a:pt x="1164711" y="528792"/>
                </a:lnTo>
                <a:lnTo>
                  <a:pt x="0" y="5287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5698877" y="1240974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E_Mail</a:t>
            </a:r>
          </a:p>
        </p:txBody>
      </p:sp>
      <p:sp>
        <p:nvSpPr>
          <p:cNvPr id="12" name="Freeform 12"/>
          <p:cNvSpPr/>
          <p:nvPr/>
        </p:nvSpPr>
        <p:spPr>
          <a:xfrm>
            <a:off x="9470558" y="29304"/>
            <a:ext cx="1164711" cy="550899"/>
          </a:xfrm>
          <a:custGeom>
            <a:avLst/>
            <a:gdLst/>
            <a:ahLst/>
            <a:cxnLst/>
            <a:rect l="l" t="t" r="r" b="b"/>
            <a:pathLst>
              <a:path w="1164711" h="550899">
                <a:moveTo>
                  <a:pt x="0" y="0"/>
                </a:moveTo>
                <a:lnTo>
                  <a:pt x="1164711" y="0"/>
                </a:lnTo>
                <a:lnTo>
                  <a:pt x="1164711" y="550899"/>
                </a:lnTo>
                <a:lnTo>
                  <a:pt x="0" y="55089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3" name="Group 13"/>
          <p:cNvGrpSpPr/>
          <p:nvPr/>
        </p:nvGrpSpPr>
        <p:grpSpPr>
          <a:xfrm>
            <a:off x="8128880" y="1023944"/>
            <a:ext cx="52567" cy="484599"/>
            <a:chOff x="0" y="0"/>
            <a:chExt cx="49887" cy="459897"/>
          </a:xfrm>
        </p:grpSpPr>
        <p:sp>
          <p:nvSpPr>
            <p:cNvPr id="14" name="Freeform 14"/>
            <p:cNvSpPr/>
            <p:nvPr/>
          </p:nvSpPr>
          <p:spPr>
            <a:xfrm>
              <a:off x="851" y="0"/>
              <a:ext cx="48185" cy="459897"/>
            </a:xfrm>
            <a:custGeom>
              <a:avLst/>
              <a:gdLst/>
              <a:ahLst/>
              <a:cxnLst/>
              <a:rect l="l" t="t" r="r" b="b"/>
              <a:pathLst>
                <a:path w="48185" h="459897">
                  <a:moveTo>
                    <a:pt x="0" y="0"/>
                  </a:moveTo>
                  <a:lnTo>
                    <a:pt x="48185" y="0"/>
                  </a:lnTo>
                  <a:lnTo>
                    <a:pt x="48185" y="459897"/>
                  </a:lnTo>
                  <a:lnTo>
                    <a:pt x="0" y="459897"/>
                  </a:lnTo>
                  <a:close/>
                </a:path>
              </a:pathLst>
            </a:custGeom>
            <a:solidFill>
              <a:srgbClr val="1C402E"/>
            </a:solidFill>
          </p:spPr>
        </p:sp>
      </p:grpSp>
      <p:grpSp>
        <p:nvGrpSpPr>
          <p:cNvPr id="15" name="Group 15"/>
          <p:cNvGrpSpPr/>
          <p:nvPr/>
        </p:nvGrpSpPr>
        <p:grpSpPr>
          <a:xfrm>
            <a:off x="8128880" y="2196712"/>
            <a:ext cx="52567" cy="484599"/>
            <a:chOff x="0" y="0"/>
            <a:chExt cx="49887" cy="459897"/>
          </a:xfrm>
        </p:grpSpPr>
        <p:sp>
          <p:nvSpPr>
            <p:cNvPr id="16" name="Freeform 16"/>
            <p:cNvSpPr/>
            <p:nvPr/>
          </p:nvSpPr>
          <p:spPr>
            <a:xfrm>
              <a:off x="851" y="0"/>
              <a:ext cx="48185" cy="459897"/>
            </a:xfrm>
            <a:custGeom>
              <a:avLst/>
              <a:gdLst/>
              <a:ahLst/>
              <a:cxnLst/>
              <a:rect l="l" t="t" r="r" b="b"/>
              <a:pathLst>
                <a:path w="48185" h="459897">
                  <a:moveTo>
                    <a:pt x="0" y="0"/>
                  </a:moveTo>
                  <a:lnTo>
                    <a:pt x="48185" y="0"/>
                  </a:lnTo>
                  <a:lnTo>
                    <a:pt x="48185" y="459897"/>
                  </a:lnTo>
                  <a:lnTo>
                    <a:pt x="0" y="459897"/>
                  </a:lnTo>
                  <a:close/>
                </a:path>
              </a:pathLst>
            </a:custGeom>
            <a:solidFill>
              <a:srgbClr val="1C402E"/>
            </a:solidFill>
          </p:spPr>
        </p:sp>
      </p:grpSp>
      <p:sp>
        <p:nvSpPr>
          <p:cNvPr id="17" name="Freeform 17"/>
          <p:cNvSpPr/>
          <p:nvPr/>
        </p:nvSpPr>
        <p:spPr>
          <a:xfrm rot="5400000">
            <a:off x="7802989" y="2339155"/>
            <a:ext cx="673242" cy="1339274"/>
          </a:xfrm>
          <a:custGeom>
            <a:avLst/>
            <a:gdLst/>
            <a:ahLst/>
            <a:cxnLst/>
            <a:rect l="l" t="t" r="r" b="b"/>
            <a:pathLst>
              <a:path w="673242" h="1339274">
                <a:moveTo>
                  <a:pt x="0" y="0"/>
                </a:moveTo>
                <a:lnTo>
                  <a:pt x="673242" y="0"/>
                </a:lnTo>
                <a:lnTo>
                  <a:pt x="673242" y="1339274"/>
                </a:lnTo>
                <a:lnTo>
                  <a:pt x="0" y="13392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250" r="-250"/>
            </a:stretch>
          </a:blipFill>
          <a:ln w="19050" cap="sq">
            <a:solidFill>
              <a:srgbClr val="D55303"/>
            </a:solidFill>
            <a:prstDash val="solid"/>
            <a:miter/>
          </a:ln>
        </p:spPr>
      </p:sp>
      <p:grpSp>
        <p:nvGrpSpPr>
          <p:cNvPr id="18" name="Group 18"/>
          <p:cNvGrpSpPr/>
          <p:nvPr/>
        </p:nvGrpSpPr>
        <p:grpSpPr>
          <a:xfrm>
            <a:off x="8128880" y="3338803"/>
            <a:ext cx="52567" cy="484599"/>
            <a:chOff x="0" y="0"/>
            <a:chExt cx="49887" cy="459897"/>
          </a:xfrm>
        </p:grpSpPr>
        <p:sp>
          <p:nvSpPr>
            <p:cNvPr id="19" name="Freeform 19"/>
            <p:cNvSpPr/>
            <p:nvPr/>
          </p:nvSpPr>
          <p:spPr>
            <a:xfrm>
              <a:off x="851" y="0"/>
              <a:ext cx="48185" cy="459897"/>
            </a:xfrm>
            <a:custGeom>
              <a:avLst/>
              <a:gdLst/>
              <a:ahLst/>
              <a:cxnLst/>
              <a:rect l="l" t="t" r="r" b="b"/>
              <a:pathLst>
                <a:path w="48185" h="459897">
                  <a:moveTo>
                    <a:pt x="0" y="0"/>
                  </a:moveTo>
                  <a:lnTo>
                    <a:pt x="48185" y="0"/>
                  </a:lnTo>
                  <a:lnTo>
                    <a:pt x="48185" y="459897"/>
                  </a:lnTo>
                  <a:lnTo>
                    <a:pt x="0" y="459897"/>
                  </a:lnTo>
                  <a:close/>
                </a:path>
              </a:pathLst>
            </a:custGeom>
            <a:solidFill>
              <a:srgbClr val="1C402E"/>
            </a:solidFill>
          </p:spPr>
        </p:sp>
      </p:grpSp>
      <p:grpSp>
        <p:nvGrpSpPr>
          <p:cNvPr id="20" name="Group 20"/>
          <p:cNvGrpSpPr/>
          <p:nvPr/>
        </p:nvGrpSpPr>
        <p:grpSpPr>
          <a:xfrm>
            <a:off x="2690498" y="3795813"/>
            <a:ext cx="12081631" cy="47625"/>
            <a:chOff x="0" y="0"/>
            <a:chExt cx="8125870" cy="32032"/>
          </a:xfrm>
        </p:grpSpPr>
        <p:sp>
          <p:nvSpPr>
            <p:cNvPr id="21" name="Freeform 21"/>
            <p:cNvSpPr/>
            <p:nvPr/>
          </p:nvSpPr>
          <p:spPr>
            <a:xfrm>
              <a:off x="138668" y="0"/>
              <a:ext cx="7848635" cy="32032"/>
            </a:xfrm>
            <a:custGeom>
              <a:avLst/>
              <a:gdLst/>
              <a:ahLst/>
              <a:cxnLst/>
              <a:rect l="l" t="t" r="r" b="b"/>
              <a:pathLst>
                <a:path w="7848635" h="32032">
                  <a:moveTo>
                    <a:pt x="0" y="0"/>
                  </a:moveTo>
                  <a:lnTo>
                    <a:pt x="7848636" y="0"/>
                  </a:lnTo>
                  <a:lnTo>
                    <a:pt x="7848636" y="32032"/>
                  </a:lnTo>
                  <a:lnTo>
                    <a:pt x="0" y="32032"/>
                  </a:lnTo>
                  <a:close/>
                </a:path>
              </a:pathLst>
            </a:custGeom>
            <a:solidFill>
              <a:srgbClr val="1C402E"/>
            </a:solidFill>
          </p:spPr>
        </p:sp>
      </p:grpSp>
      <p:sp>
        <p:nvSpPr>
          <p:cNvPr id="22" name="Freeform 22"/>
          <p:cNvSpPr/>
          <p:nvPr/>
        </p:nvSpPr>
        <p:spPr>
          <a:xfrm rot="5400000">
            <a:off x="14249562" y="4592886"/>
            <a:ext cx="673242" cy="1339274"/>
          </a:xfrm>
          <a:custGeom>
            <a:avLst/>
            <a:gdLst/>
            <a:ahLst/>
            <a:cxnLst/>
            <a:rect l="l" t="t" r="r" b="b"/>
            <a:pathLst>
              <a:path w="673242" h="1339274">
                <a:moveTo>
                  <a:pt x="0" y="0"/>
                </a:moveTo>
                <a:lnTo>
                  <a:pt x="673242" y="0"/>
                </a:lnTo>
                <a:lnTo>
                  <a:pt x="673242" y="1339274"/>
                </a:lnTo>
                <a:lnTo>
                  <a:pt x="0" y="13392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250" r="-250"/>
            </a:stretch>
          </a:blipFill>
          <a:ln w="19050" cap="sq">
            <a:solidFill>
              <a:srgbClr val="D55303"/>
            </a:solidFill>
            <a:prstDash val="solid"/>
            <a:miter/>
          </a:ln>
        </p:spPr>
      </p:sp>
      <p:sp>
        <p:nvSpPr>
          <p:cNvPr id="23" name="Freeform 23"/>
          <p:cNvSpPr/>
          <p:nvPr/>
        </p:nvSpPr>
        <p:spPr>
          <a:xfrm rot="5400000">
            <a:off x="2553196" y="4642893"/>
            <a:ext cx="673242" cy="1339274"/>
          </a:xfrm>
          <a:custGeom>
            <a:avLst/>
            <a:gdLst/>
            <a:ahLst/>
            <a:cxnLst/>
            <a:rect l="l" t="t" r="r" b="b"/>
            <a:pathLst>
              <a:path w="673242" h="1339274">
                <a:moveTo>
                  <a:pt x="0" y="0"/>
                </a:moveTo>
                <a:lnTo>
                  <a:pt x="673242" y="0"/>
                </a:lnTo>
                <a:lnTo>
                  <a:pt x="673242" y="1339274"/>
                </a:lnTo>
                <a:lnTo>
                  <a:pt x="0" y="13392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250" r="-250"/>
            </a:stretch>
          </a:blipFill>
          <a:ln w="19050" cap="sq">
            <a:solidFill>
              <a:srgbClr val="D55303"/>
            </a:solidFill>
            <a:prstDash val="solid"/>
            <a:miter/>
          </a:ln>
        </p:spPr>
      </p:sp>
      <p:sp>
        <p:nvSpPr>
          <p:cNvPr id="24" name="Freeform 24"/>
          <p:cNvSpPr/>
          <p:nvPr/>
        </p:nvSpPr>
        <p:spPr>
          <a:xfrm rot="5400000">
            <a:off x="7779272" y="4597070"/>
            <a:ext cx="765881" cy="1523559"/>
          </a:xfrm>
          <a:custGeom>
            <a:avLst/>
            <a:gdLst/>
            <a:ahLst/>
            <a:cxnLst/>
            <a:rect l="l" t="t" r="r" b="b"/>
            <a:pathLst>
              <a:path w="765881" h="1523559">
                <a:moveTo>
                  <a:pt x="0" y="0"/>
                </a:moveTo>
                <a:lnTo>
                  <a:pt x="765880" y="0"/>
                </a:lnTo>
                <a:lnTo>
                  <a:pt x="765880" y="1523559"/>
                </a:lnTo>
                <a:lnTo>
                  <a:pt x="0" y="152355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250" r="-250"/>
            </a:stretch>
          </a:blipFill>
          <a:ln w="19050" cap="sq">
            <a:solidFill>
              <a:srgbClr val="D55303"/>
            </a:solidFill>
            <a:prstDash val="solid"/>
            <a:miter/>
          </a:ln>
        </p:spPr>
      </p:sp>
      <p:sp>
        <p:nvSpPr>
          <p:cNvPr id="25" name="Freeform 25"/>
          <p:cNvSpPr/>
          <p:nvPr/>
        </p:nvSpPr>
        <p:spPr>
          <a:xfrm rot="5400000">
            <a:off x="7847389" y="9084302"/>
            <a:ext cx="673242" cy="1339274"/>
          </a:xfrm>
          <a:custGeom>
            <a:avLst/>
            <a:gdLst/>
            <a:ahLst/>
            <a:cxnLst/>
            <a:rect l="l" t="t" r="r" b="b"/>
            <a:pathLst>
              <a:path w="673242" h="1339274">
                <a:moveTo>
                  <a:pt x="0" y="0"/>
                </a:moveTo>
                <a:lnTo>
                  <a:pt x="673242" y="0"/>
                </a:lnTo>
                <a:lnTo>
                  <a:pt x="673242" y="1339274"/>
                </a:lnTo>
                <a:lnTo>
                  <a:pt x="0" y="13392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250" r="-250"/>
            </a:stretch>
          </a:blipFill>
          <a:ln w="19050" cap="sq">
            <a:solidFill>
              <a:srgbClr val="D55303"/>
            </a:solidFill>
            <a:prstDash val="solid"/>
            <a:miter/>
          </a:ln>
        </p:spPr>
      </p:sp>
      <p:sp>
        <p:nvSpPr>
          <p:cNvPr id="26" name="Freeform 26"/>
          <p:cNvSpPr/>
          <p:nvPr/>
        </p:nvSpPr>
        <p:spPr>
          <a:xfrm rot="5400000">
            <a:off x="7792259" y="7553810"/>
            <a:ext cx="673242" cy="1339274"/>
          </a:xfrm>
          <a:custGeom>
            <a:avLst/>
            <a:gdLst/>
            <a:ahLst/>
            <a:cxnLst/>
            <a:rect l="l" t="t" r="r" b="b"/>
            <a:pathLst>
              <a:path w="673242" h="1339274">
                <a:moveTo>
                  <a:pt x="0" y="0"/>
                </a:moveTo>
                <a:lnTo>
                  <a:pt x="673242" y="0"/>
                </a:lnTo>
                <a:lnTo>
                  <a:pt x="673242" y="1339274"/>
                </a:lnTo>
                <a:lnTo>
                  <a:pt x="0" y="13392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250" r="-250"/>
            </a:stretch>
          </a:blipFill>
          <a:ln w="19050" cap="sq">
            <a:solidFill>
              <a:srgbClr val="D55303"/>
            </a:solidFill>
            <a:prstDash val="solid"/>
            <a:miter/>
          </a:ln>
        </p:spPr>
      </p:sp>
      <p:sp>
        <p:nvSpPr>
          <p:cNvPr id="27" name="Freeform 27"/>
          <p:cNvSpPr/>
          <p:nvPr/>
        </p:nvSpPr>
        <p:spPr>
          <a:xfrm rot="5400000">
            <a:off x="14229486" y="6412763"/>
            <a:ext cx="673242" cy="1339274"/>
          </a:xfrm>
          <a:custGeom>
            <a:avLst/>
            <a:gdLst/>
            <a:ahLst/>
            <a:cxnLst/>
            <a:rect l="l" t="t" r="r" b="b"/>
            <a:pathLst>
              <a:path w="673242" h="1339274">
                <a:moveTo>
                  <a:pt x="0" y="0"/>
                </a:moveTo>
                <a:lnTo>
                  <a:pt x="673242" y="0"/>
                </a:lnTo>
                <a:lnTo>
                  <a:pt x="673242" y="1339274"/>
                </a:lnTo>
                <a:lnTo>
                  <a:pt x="0" y="1339274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-250" r="-250"/>
            </a:stretch>
          </a:blipFill>
          <a:ln w="19050" cap="sq">
            <a:solidFill>
              <a:srgbClr val="D55303"/>
            </a:solidFill>
            <a:prstDash val="solid"/>
            <a:miter/>
          </a:ln>
        </p:spPr>
      </p:sp>
      <p:sp>
        <p:nvSpPr>
          <p:cNvPr id="28" name="Freeform 28"/>
          <p:cNvSpPr/>
          <p:nvPr/>
        </p:nvSpPr>
        <p:spPr>
          <a:xfrm>
            <a:off x="7801176" y="4161519"/>
            <a:ext cx="706428" cy="706428"/>
          </a:xfrm>
          <a:custGeom>
            <a:avLst/>
            <a:gdLst/>
            <a:ahLst/>
            <a:cxnLst/>
            <a:rect l="l" t="t" r="r" b="b"/>
            <a:pathLst>
              <a:path w="706428" h="706428">
                <a:moveTo>
                  <a:pt x="0" y="0"/>
                </a:moveTo>
                <a:lnTo>
                  <a:pt x="706428" y="0"/>
                </a:lnTo>
                <a:lnTo>
                  <a:pt x="706428" y="706427"/>
                </a:lnTo>
                <a:lnTo>
                  <a:pt x="0" y="706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>
            <a:off x="14232969" y="4027462"/>
            <a:ext cx="706428" cy="706428"/>
          </a:xfrm>
          <a:custGeom>
            <a:avLst/>
            <a:gdLst/>
            <a:ahLst/>
            <a:cxnLst/>
            <a:rect l="l" t="t" r="r" b="b"/>
            <a:pathLst>
              <a:path w="706428" h="706428">
                <a:moveTo>
                  <a:pt x="0" y="0"/>
                </a:moveTo>
                <a:lnTo>
                  <a:pt x="706427" y="0"/>
                </a:lnTo>
                <a:lnTo>
                  <a:pt x="706427" y="706428"/>
                </a:lnTo>
                <a:lnTo>
                  <a:pt x="0" y="706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>
            <a:off x="2544455" y="4158273"/>
            <a:ext cx="706428" cy="706428"/>
          </a:xfrm>
          <a:custGeom>
            <a:avLst/>
            <a:gdLst/>
            <a:ahLst/>
            <a:cxnLst/>
            <a:rect l="l" t="t" r="r" b="b"/>
            <a:pathLst>
              <a:path w="706428" h="706428">
                <a:moveTo>
                  <a:pt x="0" y="0"/>
                </a:moveTo>
                <a:lnTo>
                  <a:pt x="706427" y="0"/>
                </a:lnTo>
                <a:lnTo>
                  <a:pt x="706427" y="706428"/>
                </a:lnTo>
                <a:lnTo>
                  <a:pt x="0" y="706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1" name="AutoShape 31"/>
          <p:cNvSpPr/>
          <p:nvPr/>
        </p:nvSpPr>
        <p:spPr>
          <a:xfrm flipH="1" flipV="1">
            <a:off x="14566107" y="3819626"/>
            <a:ext cx="11164" cy="214849"/>
          </a:xfrm>
          <a:prstGeom prst="line">
            <a:avLst/>
          </a:prstGeom>
          <a:ln w="3810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2" name="AutoShape 32"/>
          <p:cNvSpPr/>
          <p:nvPr/>
        </p:nvSpPr>
        <p:spPr>
          <a:xfrm flipV="1">
            <a:off x="8147927" y="4848318"/>
            <a:ext cx="3094" cy="166729"/>
          </a:xfrm>
          <a:prstGeom prst="line">
            <a:avLst/>
          </a:prstGeom>
          <a:ln w="3810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3" name="AutoShape 33"/>
          <p:cNvSpPr/>
          <p:nvPr/>
        </p:nvSpPr>
        <p:spPr>
          <a:xfrm flipV="1">
            <a:off x="14586183" y="4733890"/>
            <a:ext cx="0" cy="192012"/>
          </a:xfrm>
          <a:prstGeom prst="line">
            <a:avLst/>
          </a:prstGeom>
          <a:ln w="3810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4" name="AutoShape 34"/>
          <p:cNvSpPr/>
          <p:nvPr/>
        </p:nvSpPr>
        <p:spPr>
          <a:xfrm flipH="1" flipV="1">
            <a:off x="2896672" y="3819626"/>
            <a:ext cx="997" cy="338647"/>
          </a:xfrm>
          <a:prstGeom prst="line">
            <a:avLst/>
          </a:prstGeom>
          <a:ln w="3810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5" name="AutoShape 35"/>
          <p:cNvSpPr/>
          <p:nvPr/>
        </p:nvSpPr>
        <p:spPr>
          <a:xfrm flipV="1">
            <a:off x="8154390" y="3802696"/>
            <a:ext cx="1547" cy="358823"/>
          </a:xfrm>
          <a:prstGeom prst="line">
            <a:avLst/>
          </a:prstGeom>
          <a:ln w="3810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6" name="AutoShape 36"/>
          <p:cNvSpPr/>
          <p:nvPr/>
        </p:nvSpPr>
        <p:spPr>
          <a:xfrm flipV="1">
            <a:off x="2889817" y="4864701"/>
            <a:ext cx="7852" cy="111208"/>
          </a:xfrm>
          <a:prstGeom prst="line">
            <a:avLst/>
          </a:prstGeom>
          <a:ln w="3810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7" name="Group 37"/>
          <p:cNvGrpSpPr/>
          <p:nvPr/>
        </p:nvGrpSpPr>
        <p:grpSpPr>
          <a:xfrm>
            <a:off x="3155686" y="8114996"/>
            <a:ext cx="4381339" cy="47625"/>
            <a:chOff x="0" y="0"/>
            <a:chExt cx="3105397" cy="33756"/>
          </a:xfrm>
        </p:grpSpPr>
        <p:sp>
          <p:nvSpPr>
            <p:cNvPr id="38" name="Freeform 38"/>
            <p:cNvSpPr/>
            <p:nvPr/>
          </p:nvSpPr>
          <p:spPr>
            <a:xfrm>
              <a:off x="52994" y="0"/>
              <a:ext cx="2999448" cy="33756"/>
            </a:xfrm>
            <a:custGeom>
              <a:avLst/>
              <a:gdLst/>
              <a:ahLst/>
              <a:cxnLst/>
              <a:rect l="l" t="t" r="r" b="b"/>
              <a:pathLst>
                <a:path w="2999448" h="33756">
                  <a:moveTo>
                    <a:pt x="0" y="0"/>
                  </a:moveTo>
                  <a:lnTo>
                    <a:pt x="2999448" y="0"/>
                  </a:lnTo>
                  <a:lnTo>
                    <a:pt x="2999448" y="33756"/>
                  </a:lnTo>
                  <a:lnTo>
                    <a:pt x="0" y="33756"/>
                  </a:lnTo>
                  <a:close/>
                </a:path>
              </a:pathLst>
            </a:custGeom>
            <a:solidFill>
              <a:srgbClr val="1C402E"/>
            </a:solidFill>
          </p:spPr>
        </p:sp>
      </p:grpSp>
      <p:grpSp>
        <p:nvGrpSpPr>
          <p:cNvPr id="39" name="Group 39"/>
          <p:cNvGrpSpPr/>
          <p:nvPr/>
        </p:nvGrpSpPr>
        <p:grpSpPr>
          <a:xfrm>
            <a:off x="2873695" y="5669654"/>
            <a:ext cx="47625" cy="2152250"/>
            <a:chOff x="0" y="0"/>
            <a:chExt cx="37454" cy="1692584"/>
          </a:xfrm>
        </p:grpSpPr>
        <p:sp>
          <p:nvSpPr>
            <p:cNvPr id="40" name="Freeform 40"/>
            <p:cNvSpPr/>
            <p:nvPr/>
          </p:nvSpPr>
          <p:spPr>
            <a:xfrm>
              <a:off x="639" y="0"/>
              <a:ext cx="36176" cy="1692584"/>
            </a:xfrm>
            <a:custGeom>
              <a:avLst/>
              <a:gdLst/>
              <a:ahLst/>
              <a:cxnLst/>
              <a:rect l="l" t="t" r="r" b="b"/>
              <a:pathLst>
                <a:path w="36176" h="1692584">
                  <a:moveTo>
                    <a:pt x="0" y="0"/>
                  </a:moveTo>
                  <a:lnTo>
                    <a:pt x="36176" y="0"/>
                  </a:lnTo>
                  <a:lnTo>
                    <a:pt x="36176" y="1692584"/>
                  </a:lnTo>
                  <a:lnTo>
                    <a:pt x="0" y="1692584"/>
                  </a:lnTo>
                  <a:close/>
                </a:path>
              </a:pathLst>
            </a:custGeom>
            <a:solidFill>
              <a:srgbClr val="1C402E"/>
            </a:solidFill>
          </p:spPr>
        </p:sp>
      </p:grpSp>
      <p:sp>
        <p:nvSpPr>
          <p:cNvPr id="41" name="Freeform 41"/>
          <p:cNvSpPr/>
          <p:nvPr/>
        </p:nvSpPr>
        <p:spPr>
          <a:xfrm>
            <a:off x="2571973" y="7797165"/>
            <a:ext cx="678686" cy="678686"/>
          </a:xfrm>
          <a:custGeom>
            <a:avLst/>
            <a:gdLst/>
            <a:ahLst/>
            <a:cxnLst/>
            <a:rect l="l" t="t" r="r" b="b"/>
            <a:pathLst>
              <a:path w="678686" h="678686">
                <a:moveTo>
                  <a:pt x="0" y="0"/>
                </a:moveTo>
                <a:lnTo>
                  <a:pt x="678686" y="0"/>
                </a:lnTo>
                <a:lnTo>
                  <a:pt x="678686" y="678686"/>
                </a:lnTo>
                <a:lnTo>
                  <a:pt x="0" y="67868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2" name="AutoShape 42"/>
          <p:cNvSpPr/>
          <p:nvPr/>
        </p:nvSpPr>
        <p:spPr>
          <a:xfrm flipV="1">
            <a:off x="14586183" y="5599144"/>
            <a:ext cx="0" cy="257175"/>
          </a:xfrm>
          <a:prstGeom prst="line">
            <a:avLst/>
          </a:prstGeom>
          <a:ln w="3810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3" name="Freeform 43"/>
          <p:cNvSpPr/>
          <p:nvPr/>
        </p:nvSpPr>
        <p:spPr>
          <a:xfrm>
            <a:off x="14232969" y="5856319"/>
            <a:ext cx="706428" cy="706428"/>
          </a:xfrm>
          <a:custGeom>
            <a:avLst/>
            <a:gdLst/>
            <a:ahLst/>
            <a:cxnLst/>
            <a:rect l="l" t="t" r="r" b="b"/>
            <a:pathLst>
              <a:path w="706428" h="706428">
                <a:moveTo>
                  <a:pt x="0" y="0"/>
                </a:moveTo>
                <a:lnTo>
                  <a:pt x="706427" y="0"/>
                </a:lnTo>
                <a:lnTo>
                  <a:pt x="706427" y="706428"/>
                </a:lnTo>
                <a:lnTo>
                  <a:pt x="0" y="706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4" name="AutoShape 44"/>
          <p:cNvSpPr/>
          <p:nvPr/>
        </p:nvSpPr>
        <p:spPr>
          <a:xfrm flipV="1">
            <a:off x="14566107" y="6562747"/>
            <a:ext cx="20076" cy="183033"/>
          </a:xfrm>
          <a:prstGeom prst="line">
            <a:avLst/>
          </a:prstGeom>
          <a:ln w="3810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45" name="Group 45"/>
          <p:cNvGrpSpPr/>
          <p:nvPr/>
        </p:nvGrpSpPr>
        <p:grpSpPr>
          <a:xfrm>
            <a:off x="8678647" y="8223447"/>
            <a:ext cx="5974523" cy="49782"/>
            <a:chOff x="0" y="0"/>
            <a:chExt cx="3105397" cy="25875"/>
          </a:xfrm>
        </p:grpSpPr>
        <p:sp>
          <p:nvSpPr>
            <p:cNvPr id="46" name="Freeform 46"/>
            <p:cNvSpPr/>
            <p:nvPr/>
          </p:nvSpPr>
          <p:spPr>
            <a:xfrm>
              <a:off x="52994" y="0"/>
              <a:ext cx="2999448" cy="25875"/>
            </a:xfrm>
            <a:custGeom>
              <a:avLst/>
              <a:gdLst/>
              <a:ahLst/>
              <a:cxnLst/>
              <a:rect l="l" t="t" r="r" b="b"/>
              <a:pathLst>
                <a:path w="2999448" h="25875">
                  <a:moveTo>
                    <a:pt x="0" y="0"/>
                  </a:moveTo>
                  <a:lnTo>
                    <a:pt x="2999448" y="0"/>
                  </a:lnTo>
                  <a:lnTo>
                    <a:pt x="2999448" y="25875"/>
                  </a:lnTo>
                  <a:lnTo>
                    <a:pt x="0" y="25875"/>
                  </a:lnTo>
                  <a:close/>
                </a:path>
              </a:pathLst>
            </a:custGeom>
            <a:solidFill>
              <a:srgbClr val="1C402E"/>
            </a:solidFill>
          </p:spPr>
        </p:sp>
      </p:grpSp>
      <p:sp>
        <p:nvSpPr>
          <p:cNvPr id="47" name="AutoShape 47"/>
          <p:cNvSpPr/>
          <p:nvPr/>
        </p:nvSpPr>
        <p:spPr>
          <a:xfrm flipH="1" flipV="1">
            <a:off x="14566107" y="7419022"/>
            <a:ext cx="0" cy="114591"/>
          </a:xfrm>
          <a:prstGeom prst="line">
            <a:avLst/>
          </a:prstGeom>
          <a:ln w="3810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8" name="Freeform 48"/>
          <p:cNvSpPr/>
          <p:nvPr/>
        </p:nvSpPr>
        <p:spPr>
          <a:xfrm>
            <a:off x="14212893" y="7533612"/>
            <a:ext cx="706428" cy="706428"/>
          </a:xfrm>
          <a:custGeom>
            <a:avLst/>
            <a:gdLst/>
            <a:ahLst/>
            <a:cxnLst/>
            <a:rect l="l" t="t" r="r" b="b"/>
            <a:pathLst>
              <a:path w="706428" h="706428">
                <a:moveTo>
                  <a:pt x="0" y="0"/>
                </a:moveTo>
                <a:lnTo>
                  <a:pt x="706428" y="0"/>
                </a:lnTo>
                <a:lnTo>
                  <a:pt x="706428" y="706428"/>
                </a:lnTo>
                <a:lnTo>
                  <a:pt x="0" y="706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9" name="AutoShape 49"/>
          <p:cNvSpPr/>
          <p:nvPr/>
        </p:nvSpPr>
        <p:spPr>
          <a:xfrm flipV="1">
            <a:off x="8155937" y="5741790"/>
            <a:ext cx="6275" cy="692554"/>
          </a:xfrm>
          <a:prstGeom prst="line">
            <a:avLst/>
          </a:prstGeom>
          <a:ln w="3810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0" name="Freeform 50"/>
          <p:cNvSpPr/>
          <p:nvPr/>
        </p:nvSpPr>
        <p:spPr>
          <a:xfrm>
            <a:off x="7802723" y="6434344"/>
            <a:ext cx="706428" cy="706428"/>
          </a:xfrm>
          <a:custGeom>
            <a:avLst/>
            <a:gdLst/>
            <a:ahLst/>
            <a:cxnLst/>
            <a:rect l="l" t="t" r="r" b="b"/>
            <a:pathLst>
              <a:path w="706428" h="706428">
                <a:moveTo>
                  <a:pt x="0" y="0"/>
                </a:moveTo>
                <a:lnTo>
                  <a:pt x="706428" y="0"/>
                </a:lnTo>
                <a:lnTo>
                  <a:pt x="706428" y="706427"/>
                </a:lnTo>
                <a:lnTo>
                  <a:pt x="0" y="7064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1" name="AutoShape 51"/>
          <p:cNvSpPr/>
          <p:nvPr/>
        </p:nvSpPr>
        <p:spPr>
          <a:xfrm flipV="1">
            <a:off x="8128880" y="7140771"/>
            <a:ext cx="27057" cy="746054"/>
          </a:xfrm>
          <a:prstGeom prst="line">
            <a:avLst/>
          </a:prstGeom>
          <a:ln w="3810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2" name="Freeform 52"/>
          <p:cNvSpPr/>
          <p:nvPr/>
        </p:nvSpPr>
        <p:spPr>
          <a:xfrm>
            <a:off x="7851816" y="8702943"/>
            <a:ext cx="554127" cy="554127"/>
          </a:xfrm>
          <a:custGeom>
            <a:avLst/>
            <a:gdLst/>
            <a:ahLst/>
            <a:cxnLst/>
            <a:rect l="l" t="t" r="r" b="b"/>
            <a:pathLst>
              <a:path w="554127" h="554127">
                <a:moveTo>
                  <a:pt x="0" y="0"/>
                </a:moveTo>
                <a:lnTo>
                  <a:pt x="554128" y="0"/>
                </a:lnTo>
                <a:lnTo>
                  <a:pt x="554128" y="554127"/>
                </a:lnTo>
                <a:lnTo>
                  <a:pt x="0" y="55412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3" name="AutoShape 53"/>
          <p:cNvSpPr/>
          <p:nvPr/>
        </p:nvSpPr>
        <p:spPr>
          <a:xfrm>
            <a:off x="8128880" y="8560068"/>
            <a:ext cx="3107" cy="142081"/>
          </a:xfrm>
          <a:prstGeom prst="line">
            <a:avLst/>
          </a:prstGeom>
          <a:ln w="3810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4" name="AutoShape 54"/>
          <p:cNvSpPr/>
          <p:nvPr/>
        </p:nvSpPr>
        <p:spPr>
          <a:xfrm>
            <a:off x="8128880" y="9230767"/>
            <a:ext cx="0" cy="186552"/>
          </a:xfrm>
          <a:prstGeom prst="line">
            <a:avLst/>
          </a:prstGeom>
          <a:ln w="3810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5" name="AutoShape 55"/>
          <p:cNvSpPr/>
          <p:nvPr/>
        </p:nvSpPr>
        <p:spPr>
          <a:xfrm flipH="1" flipV="1">
            <a:off x="15255820" y="5262523"/>
            <a:ext cx="1661341" cy="50007"/>
          </a:xfrm>
          <a:prstGeom prst="line">
            <a:avLst/>
          </a:prstGeom>
          <a:ln w="3810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6" name="AutoShape 56"/>
          <p:cNvSpPr/>
          <p:nvPr/>
        </p:nvSpPr>
        <p:spPr>
          <a:xfrm>
            <a:off x="16917161" y="5324664"/>
            <a:ext cx="0" cy="1593894"/>
          </a:xfrm>
          <a:prstGeom prst="line">
            <a:avLst/>
          </a:prstGeom>
          <a:ln w="3810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7" name="Freeform 57"/>
          <p:cNvSpPr/>
          <p:nvPr/>
        </p:nvSpPr>
        <p:spPr>
          <a:xfrm>
            <a:off x="16563947" y="6918558"/>
            <a:ext cx="706428" cy="706428"/>
          </a:xfrm>
          <a:custGeom>
            <a:avLst/>
            <a:gdLst/>
            <a:ahLst/>
            <a:cxnLst/>
            <a:rect l="l" t="t" r="r" b="b"/>
            <a:pathLst>
              <a:path w="706428" h="706428">
                <a:moveTo>
                  <a:pt x="0" y="0"/>
                </a:moveTo>
                <a:lnTo>
                  <a:pt x="706427" y="0"/>
                </a:lnTo>
                <a:lnTo>
                  <a:pt x="706427" y="706428"/>
                </a:lnTo>
                <a:lnTo>
                  <a:pt x="0" y="7064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8" name="AutoShape 58"/>
          <p:cNvSpPr/>
          <p:nvPr/>
        </p:nvSpPr>
        <p:spPr>
          <a:xfrm flipH="1">
            <a:off x="8853647" y="9753939"/>
            <a:ext cx="8063513" cy="19050"/>
          </a:xfrm>
          <a:prstGeom prst="line">
            <a:avLst/>
          </a:prstGeom>
          <a:ln w="3810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9" name="AutoShape 59"/>
          <p:cNvSpPr/>
          <p:nvPr/>
        </p:nvSpPr>
        <p:spPr>
          <a:xfrm>
            <a:off x="16917161" y="7624986"/>
            <a:ext cx="0" cy="2128953"/>
          </a:xfrm>
          <a:prstGeom prst="line">
            <a:avLst/>
          </a:prstGeom>
          <a:ln w="3810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0" name="Freeform 60"/>
          <p:cNvSpPr/>
          <p:nvPr/>
        </p:nvSpPr>
        <p:spPr>
          <a:xfrm>
            <a:off x="6004603" y="2567396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5" y="0"/>
                </a:lnTo>
                <a:lnTo>
                  <a:pt x="944325" y="428735"/>
                </a:lnTo>
                <a:lnTo>
                  <a:pt x="0" y="4287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1" name="Freeform 61"/>
          <p:cNvSpPr/>
          <p:nvPr/>
        </p:nvSpPr>
        <p:spPr>
          <a:xfrm>
            <a:off x="500577" y="5688692"/>
            <a:ext cx="1164711" cy="528792"/>
          </a:xfrm>
          <a:custGeom>
            <a:avLst/>
            <a:gdLst/>
            <a:ahLst/>
            <a:cxnLst/>
            <a:rect l="l" t="t" r="r" b="b"/>
            <a:pathLst>
              <a:path w="1164711" h="528792">
                <a:moveTo>
                  <a:pt x="0" y="0"/>
                </a:moveTo>
                <a:lnTo>
                  <a:pt x="1164711" y="0"/>
                </a:lnTo>
                <a:lnTo>
                  <a:pt x="1164711" y="528792"/>
                </a:lnTo>
                <a:lnTo>
                  <a:pt x="0" y="5287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2" name="Freeform 62"/>
          <p:cNvSpPr/>
          <p:nvPr/>
        </p:nvSpPr>
        <p:spPr>
          <a:xfrm>
            <a:off x="500577" y="4941279"/>
            <a:ext cx="1164711" cy="528792"/>
          </a:xfrm>
          <a:custGeom>
            <a:avLst/>
            <a:gdLst/>
            <a:ahLst/>
            <a:cxnLst/>
            <a:rect l="l" t="t" r="r" b="b"/>
            <a:pathLst>
              <a:path w="1164711" h="528792">
                <a:moveTo>
                  <a:pt x="0" y="0"/>
                </a:moveTo>
                <a:lnTo>
                  <a:pt x="1164711" y="0"/>
                </a:lnTo>
                <a:lnTo>
                  <a:pt x="1164711" y="528792"/>
                </a:lnTo>
                <a:lnTo>
                  <a:pt x="0" y="5287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3" name="Freeform 63"/>
          <p:cNvSpPr/>
          <p:nvPr/>
        </p:nvSpPr>
        <p:spPr>
          <a:xfrm>
            <a:off x="500577" y="4215324"/>
            <a:ext cx="1164711" cy="528792"/>
          </a:xfrm>
          <a:custGeom>
            <a:avLst/>
            <a:gdLst/>
            <a:ahLst/>
            <a:cxnLst/>
            <a:rect l="l" t="t" r="r" b="b"/>
            <a:pathLst>
              <a:path w="1164711" h="528792">
                <a:moveTo>
                  <a:pt x="0" y="0"/>
                </a:moveTo>
                <a:lnTo>
                  <a:pt x="1164711" y="0"/>
                </a:lnTo>
                <a:lnTo>
                  <a:pt x="1164711" y="528793"/>
                </a:lnTo>
                <a:lnTo>
                  <a:pt x="0" y="5287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64" name="TextBox 64"/>
          <p:cNvSpPr txBox="1"/>
          <p:nvPr/>
        </p:nvSpPr>
        <p:spPr>
          <a:xfrm>
            <a:off x="9552529" y="825799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5CE1E6"/>
                </a:solidFill>
                <a:latin typeface="Open Sans 2"/>
                <a:ea typeface="Open Sans 2"/>
                <a:cs typeface="Open Sans 2"/>
                <a:sym typeface="Open Sans 2"/>
              </a:rPr>
              <a:t>Address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9470558" y="201472"/>
            <a:ext cx="1149349" cy="217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Phone_no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7041182" y="8011470"/>
            <a:ext cx="2102818" cy="332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1"/>
              </a:lnSpc>
            </a:pPr>
            <a:r>
              <a:rPr lang="en-US" sz="1901" b="1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SERVICE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7171268" y="9550668"/>
            <a:ext cx="2102818" cy="332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1"/>
              </a:lnSpc>
            </a:pPr>
            <a:r>
              <a:rPr lang="en-US" sz="1901" b="1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BILLING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3534774" y="6923824"/>
            <a:ext cx="2102818" cy="332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1"/>
              </a:lnSpc>
            </a:pPr>
            <a:r>
              <a:rPr lang="en-US" sz="1901" b="1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VEHICLES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3534774" y="5064077"/>
            <a:ext cx="2102818" cy="325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1"/>
              </a:lnSpc>
            </a:pPr>
            <a:r>
              <a:rPr lang="en-US" sz="1800" b="1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CUSTOMER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7132601" y="5153624"/>
            <a:ext cx="2102818" cy="325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1"/>
              </a:lnSpc>
            </a:pPr>
            <a:r>
              <a:rPr lang="en-US" sz="1800" b="1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INVENTORY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838408" y="5122335"/>
            <a:ext cx="2102818" cy="332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61"/>
              </a:lnSpc>
            </a:pPr>
            <a:r>
              <a:rPr lang="en-US" sz="1901" b="1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EMPLOYEE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7077471" y="2833711"/>
            <a:ext cx="2102818" cy="3257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21"/>
              </a:lnSpc>
            </a:pPr>
            <a:r>
              <a:rPr lang="en-US" sz="1800" b="1">
                <a:solidFill>
                  <a:srgbClr val="004AAD"/>
                </a:solidFill>
                <a:latin typeface="Arimo Bold"/>
                <a:ea typeface="Arimo Bold"/>
                <a:cs typeface="Arimo Bold"/>
                <a:sym typeface="Arimo Bold"/>
              </a:rPr>
              <a:t>BRANCHES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7590671" y="1709734"/>
            <a:ext cx="1149349" cy="264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Has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3957581" y="4215518"/>
            <a:ext cx="1149349" cy="264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Has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2315142" y="4389892"/>
            <a:ext cx="1149349" cy="181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1"/>
              </a:lnSpc>
            </a:pPr>
            <a:r>
              <a:rPr lang="en-US" sz="110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Employs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7573252" y="4352101"/>
            <a:ext cx="1149349" cy="264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Has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13991432" y="7803000"/>
            <a:ext cx="1149349" cy="1486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61"/>
              </a:lnSpc>
            </a:pPr>
            <a:r>
              <a:rPr lang="en-US" sz="90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Undergoes</a:t>
            </a:r>
          </a:p>
        </p:txBody>
      </p:sp>
      <p:sp>
        <p:nvSpPr>
          <p:cNvPr id="78" name="TextBox 78"/>
          <p:cNvSpPr txBox="1"/>
          <p:nvPr/>
        </p:nvSpPr>
        <p:spPr>
          <a:xfrm>
            <a:off x="16285578" y="7112196"/>
            <a:ext cx="1149349" cy="264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Pays</a:t>
            </a:r>
          </a:p>
        </p:txBody>
      </p:sp>
      <p:sp>
        <p:nvSpPr>
          <p:cNvPr id="79" name="TextBox 79"/>
          <p:cNvSpPr txBox="1"/>
          <p:nvPr/>
        </p:nvSpPr>
        <p:spPr>
          <a:xfrm>
            <a:off x="13916546" y="6058342"/>
            <a:ext cx="1149349" cy="264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240"/>
              </a:lnSpc>
            </a:pPr>
            <a:r>
              <a:rPr lang="en-US" sz="16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Has</a:t>
            </a:r>
          </a:p>
        </p:txBody>
      </p:sp>
      <p:sp>
        <p:nvSpPr>
          <p:cNvPr id="80" name="TextBox 80"/>
          <p:cNvSpPr txBox="1"/>
          <p:nvPr/>
        </p:nvSpPr>
        <p:spPr>
          <a:xfrm>
            <a:off x="2315142" y="8027023"/>
            <a:ext cx="1149349" cy="174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Provides</a:t>
            </a:r>
          </a:p>
        </p:txBody>
      </p:sp>
      <p:sp>
        <p:nvSpPr>
          <p:cNvPr id="81" name="TextBox 81"/>
          <p:cNvSpPr txBox="1"/>
          <p:nvPr/>
        </p:nvSpPr>
        <p:spPr>
          <a:xfrm>
            <a:off x="7581262" y="6685949"/>
            <a:ext cx="1149349" cy="174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Consumes</a:t>
            </a:r>
          </a:p>
        </p:txBody>
      </p:sp>
      <p:sp>
        <p:nvSpPr>
          <p:cNvPr id="82" name="TextBox 82"/>
          <p:cNvSpPr txBox="1"/>
          <p:nvPr/>
        </p:nvSpPr>
        <p:spPr>
          <a:xfrm>
            <a:off x="7564935" y="8865058"/>
            <a:ext cx="1149349" cy="1746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01"/>
              </a:lnSpc>
            </a:pPr>
            <a:r>
              <a:rPr lang="en-US" sz="100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Needs</a:t>
            </a:r>
          </a:p>
        </p:txBody>
      </p:sp>
      <p:grpSp>
        <p:nvGrpSpPr>
          <p:cNvPr id="83" name="Group 83"/>
          <p:cNvGrpSpPr/>
          <p:nvPr/>
        </p:nvGrpSpPr>
        <p:grpSpPr>
          <a:xfrm>
            <a:off x="2703195" y="1860233"/>
            <a:ext cx="416243" cy="416243"/>
            <a:chOff x="0" y="0"/>
            <a:chExt cx="554990" cy="554990"/>
          </a:xfrm>
        </p:grpSpPr>
        <p:sp>
          <p:nvSpPr>
            <p:cNvPr id="84" name="Freeform 84"/>
            <p:cNvSpPr/>
            <p:nvPr/>
          </p:nvSpPr>
          <p:spPr>
            <a:xfrm>
              <a:off x="48260" y="44450"/>
              <a:ext cx="449580" cy="461010"/>
            </a:xfrm>
            <a:custGeom>
              <a:avLst/>
              <a:gdLst/>
              <a:ahLst/>
              <a:cxnLst/>
              <a:rect l="l" t="t" r="r" b="b"/>
              <a:pathLst>
                <a:path w="449580" h="461010">
                  <a:moveTo>
                    <a:pt x="449580" y="162560"/>
                  </a:moveTo>
                  <a:cubicBezTo>
                    <a:pt x="449580" y="307340"/>
                    <a:pt x="433070" y="344170"/>
                    <a:pt x="411480" y="372110"/>
                  </a:cubicBezTo>
                  <a:cubicBezTo>
                    <a:pt x="388620" y="400050"/>
                    <a:pt x="356870" y="424180"/>
                    <a:pt x="325120" y="439420"/>
                  </a:cubicBezTo>
                  <a:cubicBezTo>
                    <a:pt x="292100" y="453390"/>
                    <a:pt x="252730" y="461010"/>
                    <a:pt x="217170" y="458470"/>
                  </a:cubicBezTo>
                  <a:cubicBezTo>
                    <a:pt x="181610" y="457200"/>
                    <a:pt x="143510" y="444500"/>
                    <a:pt x="113030" y="426720"/>
                  </a:cubicBezTo>
                  <a:cubicBezTo>
                    <a:pt x="82550" y="407670"/>
                    <a:pt x="53340" y="379730"/>
                    <a:pt x="35560" y="349250"/>
                  </a:cubicBezTo>
                  <a:cubicBezTo>
                    <a:pt x="16510" y="318770"/>
                    <a:pt x="5080" y="279400"/>
                    <a:pt x="2540" y="245110"/>
                  </a:cubicBezTo>
                  <a:cubicBezTo>
                    <a:pt x="0" y="209550"/>
                    <a:pt x="7620" y="168910"/>
                    <a:pt x="22860" y="137160"/>
                  </a:cubicBezTo>
                  <a:cubicBezTo>
                    <a:pt x="36830" y="104140"/>
                    <a:pt x="62230" y="72390"/>
                    <a:pt x="90170" y="50800"/>
                  </a:cubicBezTo>
                  <a:cubicBezTo>
                    <a:pt x="118110" y="29210"/>
                    <a:pt x="154940" y="12700"/>
                    <a:pt x="189230" y="6350"/>
                  </a:cubicBezTo>
                  <a:cubicBezTo>
                    <a:pt x="224790" y="0"/>
                    <a:pt x="265430" y="2540"/>
                    <a:pt x="298450" y="12700"/>
                  </a:cubicBezTo>
                  <a:cubicBezTo>
                    <a:pt x="332740" y="22860"/>
                    <a:pt x="392430" y="68580"/>
                    <a:pt x="392430" y="68580"/>
                  </a:cubicBezTo>
                </a:path>
              </a:pathLst>
            </a:custGeom>
            <a:solidFill>
              <a:srgbClr val="FFFFFF">
                <a:alpha val="49804"/>
              </a:srgbClr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85" name="Group 85"/>
          <p:cNvGrpSpPr/>
          <p:nvPr/>
        </p:nvGrpSpPr>
        <p:grpSpPr>
          <a:xfrm>
            <a:off x="2394585" y="1984058"/>
            <a:ext cx="189548" cy="188595"/>
            <a:chOff x="0" y="0"/>
            <a:chExt cx="252730" cy="251460"/>
          </a:xfrm>
        </p:grpSpPr>
        <p:sp>
          <p:nvSpPr>
            <p:cNvPr id="86" name="Freeform 86"/>
            <p:cNvSpPr/>
            <p:nvPr/>
          </p:nvSpPr>
          <p:spPr>
            <a:xfrm>
              <a:off x="49530" y="46990"/>
              <a:ext cx="149860" cy="154940"/>
            </a:xfrm>
            <a:custGeom>
              <a:avLst/>
              <a:gdLst/>
              <a:ahLst/>
              <a:cxnLst/>
              <a:rect l="l" t="t" r="r" b="b"/>
              <a:pathLst>
                <a:path w="149860" h="154940">
                  <a:moveTo>
                    <a:pt x="149860" y="53340"/>
                  </a:moveTo>
                  <a:cubicBezTo>
                    <a:pt x="146050" y="107950"/>
                    <a:pt x="124460" y="135890"/>
                    <a:pt x="107950" y="146050"/>
                  </a:cubicBezTo>
                  <a:cubicBezTo>
                    <a:pt x="96520" y="152400"/>
                    <a:pt x="85090" y="154940"/>
                    <a:pt x="72390" y="152400"/>
                  </a:cubicBezTo>
                  <a:cubicBezTo>
                    <a:pt x="54610" y="148590"/>
                    <a:pt x="22860" y="129540"/>
                    <a:pt x="11430" y="115570"/>
                  </a:cubicBezTo>
                  <a:cubicBezTo>
                    <a:pt x="3810" y="105410"/>
                    <a:pt x="0" y="93980"/>
                    <a:pt x="1270" y="80010"/>
                  </a:cubicBezTo>
                  <a:cubicBezTo>
                    <a:pt x="2540" y="62230"/>
                    <a:pt x="13970" y="29210"/>
                    <a:pt x="30480" y="16510"/>
                  </a:cubicBezTo>
                  <a:cubicBezTo>
                    <a:pt x="46990" y="2540"/>
                    <a:pt x="81280" y="0"/>
                    <a:pt x="100330" y="3810"/>
                  </a:cubicBezTo>
                  <a:cubicBezTo>
                    <a:pt x="113030" y="5080"/>
                    <a:pt x="130810" y="21590"/>
                    <a:pt x="130810" y="21590"/>
                  </a:cubicBezTo>
                </a:path>
              </a:pathLst>
            </a:custGeom>
            <a:solidFill>
              <a:srgbClr val="FFFFFF">
                <a:alpha val="44706"/>
              </a:srgbClr>
            </a:solidFill>
            <a:ln cap="sq">
              <a:noFill/>
              <a:prstDash val="solid"/>
              <a:miter/>
            </a:ln>
          </p:spPr>
        </p:sp>
      </p:grpSp>
      <p:sp>
        <p:nvSpPr>
          <p:cNvPr id="87" name="Freeform 87"/>
          <p:cNvSpPr/>
          <p:nvPr/>
        </p:nvSpPr>
        <p:spPr>
          <a:xfrm>
            <a:off x="6004603" y="1929112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8" name="Freeform 88"/>
          <p:cNvSpPr/>
          <p:nvPr/>
        </p:nvSpPr>
        <p:spPr>
          <a:xfrm>
            <a:off x="9580751" y="2781763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5" y="0"/>
                </a:lnTo>
                <a:lnTo>
                  <a:pt x="944325" y="428735"/>
                </a:lnTo>
                <a:lnTo>
                  <a:pt x="0" y="4287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9" name="Freeform 89"/>
          <p:cNvSpPr/>
          <p:nvPr/>
        </p:nvSpPr>
        <p:spPr>
          <a:xfrm>
            <a:off x="9580751" y="2301487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0" name="Freeform 90"/>
          <p:cNvSpPr/>
          <p:nvPr/>
        </p:nvSpPr>
        <p:spPr>
          <a:xfrm>
            <a:off x="9552529" y="1767977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4" y="0"/>
                </a:lnTo>
                <a:lnTo>
                  <a:pt x="944324" y="428735"/>
                </a:lnTo>
                <a:lnTo>
                  <a:pt x="0" y="4287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1" name="Freeform 91"/>
          <p:cNvSpPr/>
          <p:nvPr/>
        </p:nvSpPr>
        <p:spPr>
          <a:xfrm>
            <a:off x="6004603" y="3234256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2" name="Freeform 92"/>
          <p:cNvSpPr/>
          <p:nvPr/>
        </p:nvSpPr>
        <p:spPr>
          <a:xfrm>
            <a:off x="9573070" y="3310322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3" name="Freeform 93"/>
          <p:cNvSpPr/>
          <p:nvPr/>
        </p:nvSpPr>
        <p:spPr>
          <a:xfrm>
            <a:off x="4079593" y="5405258"/>
            <a:ext cx="1164711" cy="528792"/>
          </a:xfrm>
          <a:custGeom>
            <a:avLst/>
            <a:gdLst/>
            <a:ahLst/>
            <a:cxnLst/>
            <a:rect l="l" t="t" r="r" b="b"/>
            <a:pathLst>
              <a:path w="1164711" h="528792">
                <a:moveTo>
                  <a:pt x="0" y="0"/>
                </a:moveTo>
                <a:lnTo>
                  <a:pt x="1164711" y="0"/>
                </a:lnTo>
                <a:lnTo>
                  <a:pt x="1164711" y="528792"/>
                </a:lnTo>
                <a:lnTo>
                  <a:pt x="0" y="5287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4" name="Freeform 94"/>
          <p:cNvSpPr/>
          <p:nvPr/>
        </p:nvSpPr>
        <p:spPr>
          <a:xfrm>
            <a:off x="4079593" y="4562768"/>
            <a:ext cx="1164711" cy="528792"/>
          </a:xfrm>
          <a:custGeom>
            <a:avLst/>
            <a:gdLst/>
            <a:ahLst/>
            <a:cxnLst/>
            <a:rect l="l" t="t" r="r" b="b"/>
            <a:pathLst>
              <a:path w="1164711" h="528792">
                <a:moveTo>
                  <a:pt x="0" y="0"/>
                </a:moveTo>
                <a:lnTo>
                  <a:pt x="1164711" y="0"/>
                </a:lnTo>
                <a:lnTo>
                  <a:pt x="1164711" y="528792"/>
                </a:lnTo>
                <a:lnTo>
                  <a:pt x="0" y="5287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5" name="Freeform 95"/>
          <p:cNvSpPr/>
          <p:nvPr/>
        </p:nvSpPr>
        <p:spPr>
          <a:xfrm>
            <a:off x="11919186" y="4194575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6" name="Freeform 96"/>
          <p:cNvSpPr/>
          <p:nvPr/>
        </p:nvSpPr>
        <p:spPr>
          <a:xfrm>
            <a:off x="11919186" y="5775996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5" y="0"/>
                </a:lnTo>
                <a:lnTo>
                  <a:pt x="944325" y="428735"/>
                </a:lnTo>
                <a:lnTo>
                  <a:pt x="0" y="4287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7" name="Freeform 97"/>
          <p:cNvSpPr/>
          <p:nvPr/>
        </p:nvSpPr>
        <p:spPr>
          <a:xfrm>
            <a:off x="11919186" y="5255541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8" name="Freeform 98"/>
          <p:cNvSpPr/>
          <p:nvPr/>
        </p:nvSpPr>
        <p:spPr>
          <a:xfrm>
            <a:off x="11919186" y="4761542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9" name="Freeform 99"/>
          <p:cNvSpPr/>
          <p:nvPr/>
        </p:nvSpPr>
        <p:spPr>
          <a:xfrm>
            <a:off x="15619622" y="5604385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0" name="Freeform 100"/>
          <p:cNvSpPr/>
          <p:nvPr/>
        </p:nvSpPr>
        <p:spPr>
          <a:xfrm>
            <a:off x="15619622" y="4479720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5" y="0"/>
                </a:lnTo>
                <a:lnTo>
                  <a:pt x="944325" y="428735"/>
                </a:lnTo>
                <a:lnTo>
                  <a:pt x="0" y="4287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1" name="Freeform 101"/>
          <p:cNvSpPr/>
          <p:nvPr/>
        </p:nvSpPr>
        <p:spPr>
          <a:xfrm>
            <a:off x="11919186" y="7073168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5" y="0"/>
                </a:lnTo>
                <a:lnTo>
                  <a:pt x="944325" y="428735"/>
                </a:lnTo>
                <a:lnTo>
                  <a:pt x="0" y="4287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2" name="Freeform 102"/>
          <p:cNvSpPr/>
          <p:nvPr/>
        </p:nvSpPr>
        <p:spPr>
          <a:xfrm>
            <a:off x="11919186" y="6465039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3" name="Freeform 103"/>
          <p:cNvSpPr/>
          <p:nvPr/>
        </p:nvSpPr>
        <p:spPr>
          <a:xfrm>
            <a:off x="15619622" y="6861794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5" y="0"/>
                </a:lnTo>
                <a:lnTo>
                  <a:pt x="944325" y="428735"/>
                </a:lnTo>
                <a:lnTo>
                  <a:pt x="0" y="4287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4" name="AutoShape 104"/>
          <p:cNvSpPr/>
          <p:nvPr/>
        </p:nvSpPr>
        <p:spPr>
          <a:xfrm flipH="1">
            <a:off x="6948928" y="3008792"/>
            <a:ext cx="521045" cy="439830"/>
          </a:xfrm>
          <a:prstGeom prst="line">
            <a:avLst/>
          </a:prstGeom>
          <a:ln w="19050" cap="rnd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5" name="AutoShape 105"/>
          <p:cNvSpPr/>
          <p:nvPr/>
        </p:nvSpPr>
        <p:spPr>
          <a:xfrm flipH="1" flipV="1">
            <a:off x="6948928" y="2781763"/>
            <a:ext cx="521045" cy="227029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6" name="AutoShape 106"/>
          <p:cNvSpPr/>
          <p:nvPr/>
        </p:nvSpPr>
        <p:spPr>
          <a:xfrm flipH="1" flipV="1">
            <a:off x="6948928" y="2143479"/>
            <a:ext cx="521045" cy="865313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7" name="AutoShape 107"/>
          <p:cNvSpPr/>
          <p:nvPr/>
        </p:nvSpPr>
        <p:spPr>
          <a:xfrm flipV="1">
            <a:off x="8809247" y="2996131"/>
            <a:ext cx="771504" cy="12662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8" name="AutoShape 108"/>
          <p:cNvSpPr/>
          <p:nvPr/>
        </p:nvSpPr>
        <p:spPr>
          <a:xfrm flipV="1">
            <a:off x="8809247" y="2515854"/>
            <a:ext cx="771504" cy="492939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9" name="AutoShape 109"/>
          <p:cNvSpPr/>
          <p:nvPr/>
        </p:nvSpPr>
        <p:spPr>
          <a:xfrm>
            <a:off x="8809247" y="3008792"/>
            <a:ext cx="763823" cy="515897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0" name="AutoShape 110"/>
          <p:cNvSpPr/>
          <p:nvPr/>
        </p:nvSpPr>
        <p:spPr>
          <a:xfrm flipV="1">
            <a:off x="8809247" y="2068354"/>
            <a:ext cx="733756" cy="940439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1" name="AutoShape 111"/>
          <p:cNvSpPr/>
          <p:nvPr/>
        </p:nvSpPr>
        <p:spPr>
          <a:xfrm flipV="1">
            <a:off x="6948928" y="680386"/>
            <a:ext cx="521045" cy="151936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2" name="AutoShape 112"/>
          <p:cNvSpPr/>
          <p:nvPr/>
        </p:nvSpPr>
        <p:spPr>
          <a:xfrm>
            <a:off x="6848226" y="343765"/>
            <a:ext cx="621747" cy="336621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3" name="AutoShape 113"/>
          <p:cNvSpPr/>
          <p:nvPr/>
        </p:nvSpPr>
        <p:spPr>
          <a:xfrm flipH="1">
            <a:off x="6848226" y="680386"/>
            <a:ext cx="621747" cy="669185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4" name="AutoShape 114"/>
          <p:cNvSpPr/>
          <p:nvPr/>
        </p:nvSpPr>
        <p:spPr>
          <a:xfrm flipH="1">
            <a:off x="8809247" y="319566"/>
            <a:ext cx="661311" cy="360820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5" name="AutoShape 115"/>
          <p:cNvSpPr/>
          <p:nvPr/>
        </p:nvSpPr>
        <p:spPr>
          <a:xfrm>
            <a:off x="8809247" y="680386"/>
            <a:ext cx="889984" cy="164462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6" name="Freeform 116"/>
          <p:cNvSpPr/>
          <p:nvPr/>
        </p:nvSpPr>
        <p:spPr>
          <a:xfrm>
            <a:off x="500577" y="6458679"/>
            <a:ext cx="1164711" cy="528792"/>
          </a:xfrm>
          <a:custGeom>
            <a:avLst/>
            <a:gdLst/>
            <a:ahLst/>
            <a:cxnLst/>
            <a:rect l="l" t="t" r="r" b="b"/>
            <a:pathLst>
              <a:path w="1164711" h="528792">
                <a:moveTo>
                  <a:pt x="0" y="0"/>
                </a:moveTo>
                <a:lnTo>
                  <a:pt x="1164711" y="0"/>
                </a:lnTo>
                <a:lnTo>
                  <a:pt x="1164711" y="528792"/>
                </a:lnTo>
                <a:lnTo>
                  <a:pt x="0" y="5287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17" name="AutoShape 117"/>
          <p:cNvSpPr/>
          <p:nvPr/>
        </p:nvSpPr>
        <p:spPr>
          <a:xfrm flipH="1" flipV="1">
            <a:off x="1665288" y="4479720"/>
            <a:ext cx="554891" cy="832810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8" name="AutoShape 118"/>
          <p:cNvSpPr/>
          <p:nvPr/>
        </p:nvSpPr>
        <p:spPr>
          <a:xfrm>
            <a:off x="1665288" y="5205675"/>
            <a:ext cx="554891" cy="106855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9" name="AutoShape 119"/>
          <p:cNvSpPr/>
          <p:nvPr/>
        </p:nvSpPr>
        <p:spPr>
          <a:xfrm flipV="1">
            <a:off x="1082933" y="6217484"/>
            <a:ext cx="0" cy="241195"/>
          </a:xfrm>
          <a:prstGeom prst="line">
            <a:avLst/>
          </a:prstGeom>
          <a:ln w="19050" cap="flat">
            <a:solidFill>
              <a:srgbClr val="1C402E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20" name="AutoShape 120"/>
          <p:cNvSpPr/>
          <p:nvPr/>
        </p:nvSpPr>
        <p:spPr>
          <a:xfrm flipV="1">
            <a:off x="1665288" y="5312530"/>
            <a:ext cx="554891" cy="640558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1" name="AutoShape 121"/>
          <p:cNvSpPr/>
          <p:nvPr/>
        </p:nvSpPr>
        <p:spPr>
          <a:xfrm flipV="1">
            <a:off x="3559454" y="4827164"/>
            <a:ext cx="520139" cy="485366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2" name="AutoShape 122"/>
          <p:cNvSpPr/>
          <p:nvPr/>
        </p:nvSpPr>
        <p:spPr>
          <a:xfrm>
            <a:off x="3559454" y="5312530"/>
            <a:ext cx="520139" cy="357124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3" name="AutoShape 123"/>
          <p:cNvSpPr/>
          <p:nvPr/>
        </p:nvSpPr>
        <p:spPr>
          <a:xfrm flipH="1" flipV="1">
            <a:off x="12863511" y="4408942"/>
            <a:ext cx="1053035" cy="853581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4" name="AutoShape 124"/>
          <p:cNvSpPr/>
          <p:nvPr/>
        </p:nvSpPr>
        <p:spPr>
          <a:xfrm flipV="1">
            <a:off x="12863511" y="5262523"/>
            <a:ext cx="1053035" cy="207385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5" name="AutoShape 125"/>
          <p:cNvSpPr/>
          <p:nvPr/>
        </p:nvSpPr>
        <p:spPr>
          <a:xfrm flipV="1">
            <a:off x="12863511" y="5262523"/>
            <a:ext cx="1053035" cy="727841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6" name="AutoShape 126"/>
          <p:cNvSpPr/>
          <p:nvPr/>
        </p:nvSpPr>
        <p:spPr>
          <a:xfrm flipH="1" flipV="1">
            <a:off x="15255820" y="5262523"/>
            <a:ext cx="835965" cy="341862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7" name="AutoShape 127"/>
          <p:cNvSpPr/>
          <p:nvPr/>
        </p:nvSpPr>
        <p:spPr>
          <a:xfrm flipH="1">
            <a:off x="15255820" y="4908455"/>
            <a:ext cx="835965" cy="354068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8" name="AutoShape 128"/>
          <p:cNvSpPr/>
          <p:nvPr/>
        </p:nvSpPr>
        <p:spPr>
          <a:xfrm flipH="1" flipV="1">
            <a:off x="12863511" y="4975909"/>
            <a:ext cx="1053035" cy="286614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9" name="AutoShape 129"/>
          <p:cNvSpPr/>
          <p:nvPr/>
        </p:nvSpPr>
        <p:spPr>
          <a:xfrm flipH="1">
            <a:off x="12863511" y="7082400"/>
            <a:ext cx="1032959" cy="205135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0" name="AutoShape 130"/>
          <p:cNvSpPr/>
          <p:nvPr/>
        </p:nvSpPr>
        <p:spPr>
          <a:xfrm flipH="1" flipV="1">
            <a:off x="12863511" y="6679406"/>
            <a:ext cx="1032959" cy="402994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1" name="AutoShape 131"/>
          <p:cNvSpPr/>
          <p:nvPr/>
        </p:nvSpPr>
        <p:spPr>
          <a:xfrm flipV="1">
            <a:off x="15235744" y="7076161"/>
            <a:ext cx="383878" cy="6239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2" name="Freeform 132"/>
          <p:cNvSpPr/>
          <p:nvPr/>
        </p:nvSpPr>
        <p:spPr>
          <a:xfrm>
            <a:off x="5894409" y="9693543"/>
            <a:ext cx="1164711" cy="528792"/>
          </a:xfrm>
          <a:custGeom>
            <a:avLst/>
            <a:gdLst/>
            <a:ahLst/>
            <a:cxnLst/>
            <a:rect l="l" t="t" r="r" b="b"/>
            <a:pathLst>
              <a:path w="1164711" h="528792">
                <a:moveTo>
                  <a:pt x="0" y="0"/>
                </a:moveTo>
                <a:lnTo>
                  <a:pt x="1164712" y="0"/>
                </a:lnTo>
                <a:lnTo>
                  <a:pt x="1164712" y="528792"/>
                </a:lnTo>
                <a:lnTo>
                  <a:pt x="0" y="5287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3" name="Freeform 133"/>
          <p:cNvSpPr/>
          <p:nvPr/>
        </p:nvSpPr>
        <p:spPr>
          <a:xfrm>
            <a:off x="5894409" y="9069501"/>
            <a:ext cx="1164711" cy="528792"/>
          </a:xfrm>
          <a:custGeom>
            <a:avLst/>
            <a:gdLst/>
            <a:ahLst/>
            <a:cxnLst/>
            <a:rect l="l" t="t" r="r" b="b"/>
            <a:pathLst>
              <a:path w="1164711" h="528792">
                <a:moveTo>
                  <a:pt x="0" y="0"/>
                </a:moveTo>
                <a:lnTo>
                  <a:pt x="1164712" y="0"/>
                </a:lnTo>
                <a:lnTo>
                  <a:pt x="1164712" y="528792"/>
                </a:lnTo>
                <a:lnTo>
                  <a:pt x="0" y="5287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4" name="Freeform 134"/>
          <p:cNvSpPr/>
          <p:nvPr/>
        </p:nvSpPr>
        <p:spPr>
          <a:xfrm>
            <a:off x="5912760" y="8438547"/>
            <a:ext cx="1164711" cy="528792"/>
          </a:xfrm>
          <a:custGeom>
            <a:avLst/>
            <a:gdLst/>
            <a:ahLst/>
            <a:cxnLst/>
            <a:rect l="l" t="t" r="r" b="b"/>
            <a:pathLst>
              <a:path w="1164711" h="528792">
                <a:moveTo>
                  <a:pt x="0" y="0"/>
                </a:moveTo>
                <a:lnTo>
                  <a:pt x="1164711" y="0"/>
                </a:lnTo>
                <a:lnTo>
                  <a:pt x="1164711" y="528792"/>
                </a:lnTo>
                <a:lnTo>
                  <a:pt x="0" y="5287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5" name="Freeform 135"/>
          <p:cNvSpPr/>
          <p:nvPr/>
        </p:nvSpPr>
        <p:spPr>
          <a:xfrm>
            <a:off x="9144000" y="8451214"/>
            <a:ext cx="1164711" cy="528792"/>
          </a:xfrm>
          <a:custGeom>
            <a:avLst/>
            <a:gdLst/>
            <a:ahLst/>
            <a:cxnLst/>
            <a:rect l="l" t="t" r="r" b="b"/>
            <a:pathLst>
              <a:path w="1164711" h="528792">
                <a:moveTo>
                  <a:pt x="0" y="0"/>
                </a:moveTo>
                <a:lnTo>
                  <a:pt x="1164711" y="0"/>
                </a:lnTo>
                <a:lnTo>
                  <a:pt x="1164711" y="528793"/>
                </a:lnTo>
                <a:lnTo>
                  <a:pt x="0" y="52879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6" name="Freeform 136"/>
          <p:cNvSpPr/>
          <p:nvPr/>
        </p:nvSpPr>
        <p:spPr>
          <a:xfrm>
            <a:off x="9144000" y="9152922"/>
            <a:ext cx="1164711" cy="528792"/>
          </a:xfrm>
          <a:custGeom>
            <a:avLst/>
            <a:gdLst/>
            <a:ahLst/>
            <a:cxnLst/>
            <a:rect l="l" t="t" r="r" b="b"/>
            <a:pathLst>
              <a:path w="1164711" h="528792">
                <a:moveTo>
                  <a:pt x="0" y="0"/>
                </a:moveTo>
                <a:lnTo>
                  <a:pt x="1164711" y="0"/>
                </a:lnTo>
                <a:lnTo>
                  <a:pt x="1164711" y="528792"/>
                </a:lnTo>
                <a:lnTo>
                  <a:pt x="0" y="528792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7" name="AutoShape 137"/>
          <p:cNvSpPr/>
          <p:nvPr/>
        </p:nvSpPr>
        <p:spPr>
          <a:xfrm flipV="1">
            <a:off x="8853647" y="8715611"/>
            <a:ext cx="290353" cy="701708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8" name="AutoShape 138"/>
          <p:cNvSpPr/>
          <p:nvPr/>
        </p:nvSpPr>
        <p:spPr>
          <a:xfrm>
            <a:off x="8853647" y="9417318"/>
            <a:ext cx="290353" cy="0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9" name="AutoShape 139"/>
          <p:cNvSpPr/>
          <p:nvPr/>
        </p:nvSpPr>
        <p:spPr>
          <a:xfrm flipH="1">
            <a:off x="7059121" y="9753939"/>
            <a:ext cx="455253" cy="204000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0" name="AutoShape 140"/>
          <p:cNvSpPr/>
          <p:nvPr/>
        </p:nvSpPr>
        <p:spPr>
          <a:xfrm flipH="1" flipV="1">
            <a:off x="7059121" y="9333897"/>
            <a:ext cx="455253" cy="420042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1" name="AutoShape 141"/>
          <p:cNvSpPr/>
          <p:nvPr/>
        </p:nvSpPr>
        <p:spPr>
          <a:xfrm>
            <a:off x="7077471" y="8702943"/>
            <a:ext cx="436902" cy="1050996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2" name="Group 142"/>
          <p:cNvGrpSpPr/>
          <p:nvPr/>
        </p:nvGrpSpPr>
        <p:grpSpPr>
          <a:xfrm>
            <a:off x="3250883" y="7797165"/>
            <a:ext cx="85725" cy="82868"/>
            <a:chOff x="0" y="0"/>
            <a:chExt cx="114300" cy="110490"/>
          </a:xfrm>
        </p:grpSpPr>
        <p:sp>
          <p:nvSpPr>
            <p:cNvPr id="143" name="Freeform 143"/>
            <p:cNvSpPr/>
            <p:nvPr/>
          </p:nvSpPr>
          <p:spPr>
            <a:xfrm>
              <a:off x="50800" y="50800"/>
              <a:ext cx="11430" cy="7620"/>
            </a:xfrm>
            <a:custGeom>
              <a:avLst/>
              <a:gdLst/>
              <a:ahLst/>
              <a:cxnLst/>
              <a:rect l="l" t="t" r="r" b="b"/>
              <a:pathLst>
                <a:path w="11430" h="7620">
                  <a:moveTo>
                    <a:pt x="11430" y="2540"/>
                  </a:moveTo>
                  <a:cubicBezTo>
                    <a:pt x="0" y="7620"/>
                    <a:pt x="10160" y="0"/>
                    <a:pt x="1016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144" name="Group 144"/>
          <p:cNvGrpSpPr/>
          <p:nvPr/>
        </p:nvGrpSpPr>
        <p:grpSpPr>
          <a:xfrm>
            <a:off x="1158240" y="7221855"/>
            <a:ext cx="510540" cy="902018"/>
            <a:chOff x="0" y="0"/>
            <a:chExt cx="680720" cy="1202690"/>
          </a:xfrm>
        </p:grpSpPr>
        <p:sp>
          <p:nvSpPr>
            <p:cNvPr id="145" name="Freeform 145"/>
            <p:cNvSpPr/>
            <p:nvPr/>
          </p:nvSpPr>
          <p:spPr>
            <a:xfrm>
              <a:off x="43180" y="50800"/>
              <a:ext cx="585470" cy="1101090"/>
            </a:xfrm>
            <a:custGeom>
              <a:avLst/>
              <a:gdLst/>
              <a:ahLst/>
              <a:cxnLst/>
              <a:rect l="l" t="t" r="r" b="b"/>
              <a:pathLst>
                <a:path w="585470" h="1101090">
                  <a:moveTo>
                    <a:pt x="16510" y="0"/>
                  </a:moveTo>
                  <a:cubicBezTo>
                    <a:pt x="392430" y="652780"/>
                    <a:pt x="537210" y="957580"/>
                    <a:pt x="566420" y="1047750"/>
                  </a:cubicBezTo>
                  <a:cubicBezTo>
                    <a:pt x="575310" y="1073150"/>
                    <a:pt x="570230" y="1097280"/>
                    <a:pt x="576580" y="1099820"/>
                  </a:cubicBezTo>
                  <a:cubicBezTo>
                    <a:pt x="579120" y="1101090"/>
                    <a:pt x="585470" y="1096010"/>
                    <a:pt x="585470" y="1096010"/>
                  </a:cubicBezTo>
                  <a:cubicBezTo>
                    <a:pt x="585470" y="1096010"/>
                    <a:pt x="580390" y="1101090"/>
                    <a:pt x="576580" y="1098550"/>
                  </a:cubicBezTo>
                  <a:cubicBezTo>
                    <a:pt x="543560" y="1085850"/>
                    <a:pt x="388620" y="668020"/>
                    <a:pt x="288290" y="477520"/>
                  </a:cubicBezTo>
                  <a:cubicBezTo>
                    <a:pt x="198120" y="307340"/>
                    <a:pt x="0" y="36830"/>
                    <a:pt x="7620" y="5080"/>
                  </a:cubicBezTo>
                  <a:cubicBezTo>
                    <a:pt x="7620" y="1270"/>
                    <a:pt x="16510" y="0"/>
                    <a:pt x="1651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id="146" name="TextBox 146"/>
          <p:cNvSpPr txBox="1"/>
          <p:nvPr/>
        </p:nvSpPr>
        <p:spPr>
          <a:xfrm>
            <a:off x="5894409" y="2016826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 u="sng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Branch_ID</a:t>
            </a:r>
          </a:p>
        </p:txBody>
      </p:sp>
      <p:sp>
        <p:nvSpPr>
          <p:cNvPr id="147" name="TextBox 147"/>
          <p:cNvSpPr txBox="1"/>
          <p:nvPr/>
        </p:nvSpPr>
        <p:spPr>
          <a:xfrm>
            <a:off x="5891833" y="2662261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17C438"/>
                </a:solidFill>
                <a:latin typeface="Open Sans 2"/>
                <a:ea typeface="Open Sans 2"/>
                <a:cs typeface="Open Sans 2"/>
                <a:sym typeface="Open Sans 2"/>
              </a:rPr>
              <a:t>Company_ID</a:t>
            </a:r>
          </a:p>
        </p:txBody>
      </p:sp>
      <p:sp>
        <p:nvSpPr>
          <p:cNvPr id="148" name="TextBox 148"/>
          <p:cNvSpPr txBox="1"/>
          <p:nvPr/>
        </p:nvSpPr>
        <p:spPr>
          <a:xfrm>
            <a:off x="9485920" y="2400107"/>
            <a:ext cx="1149349" cy="181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1"/>
              </a:lnSpc>
            </a:pPr>
            <a:r>
              <a:rPr lang="en-US" sz="1101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Active_hours</a:t>
            </a:r>
          </a:p>
        </p:txBody>
      </p:sp>
      <p:sp>
        <p:nvSpPr>
          <p:cNvPr id="149" name="TextBox 149"/>
          <p:cNvSpPr txBox="1"/>
          <p:nvPr/>
        </p:nvSpPr>
        <p:spPr>
          <a:xfrm>
            <a:off x="9485920" y="2871811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Phone_No</a:t>
            </a:r>
          </a:p>
        </p:txBody>
      </p:sp>
      <p:sp>
        <p:nvSpPr>
          <p:cNvPr id="150" name="TextBox 150"/>
          <p:cNvSpPr txBox="1"/>
          <p:nvPr/>
        </p:nvSpPr>
        <p:spPr>
          <a:xfrm>
            <a:off x="9450016" y="3388999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E_Mail</a:t>
            </a:r>
          </a:p>
        </p:txBody>
      </p:sp>
      <p:sp>
        <p:nvSpPr>
          <p:cNvPr id="151" name="TextBox 151"/>
          <p:cNvSpPr txBox="1"/>
          <p:nvPr/>
        </p:nvSpPr>
        <p:spPr>
          <a:xfrm>
            <a:off x="9450016" y="1870208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Manager</a:t>
            </a:r>
          </a:p>
        </p:txBody>
      </p:sp>
      <p:sp>
        <p:nvSpPr>
          <p:cNvPr id="152" name="TextBox 152"/>
          <p:cNvSpPr txBox="1"/>
          <p:nvPr/>
        </p:nvSpPr>
        <p:spPr>
          <a:xfrm>
            <a:off x="5891833" y="3312799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5CE1E6"/>
                </a:solidFill>
                <a:latin typeface="Open Sans 2"/>
                <a:ea typeface="Open Sans 2"/>
                <a:cs typeface="Open Sans 2"/>
                <a:sym typeface="Open Sans 2"/>
              </a:rPr>
              <a:t>Address</a:t>
            </a:r>
          </a:p>
        </p:txBody>
      </p:sp>
      <p:sp>
        <p:nvSpPr>
          <p:cNvPr id="153" name="TextBox 153"/>
          <p:cNvSpPr txBox="1"/>
          <p:nvPr/>
        </p:nvSpPr>
        <p:spPr>
          <a:xfrm>
            <a:off x="11757547" y="4867311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5CE1E6"/>
                </a:solidFill>
                <a:latin typeface="Open Sans 2"/>
                <a:ea typeface="Open Sans 2"/>
                <a:cs typeface="Open Sans 2"/>
                <a:sym typeface="Open Sans 2"/>
              </a:rPr>
              <a:t>Address</a:t>
            </a:r>
          </a:p>
        </p:txBody>
      </p:sp>
      <p:sp>
        <p:nvSpPr>
          <p:cNvPr id="154" name="TextBox 154"/>
          <p:cNvSpPr txBox="1"/>
          <p:nvPr/>
        </p:nvSpPr>
        <p:spPr>
          <a:xfrm>
            <a:off x="15517110" y="4562485"/>
            <a:ext cx="1149349" cy="181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1"/>
              </a:lnSpc>
            </a:pPr>
            <a:r>
              <a:rPr lang="en-US" sz="1101" u="sng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Customer_ID</a:t>
            </a:r>
          </a:p>
        </p:txBody>
      </p:sp>
      <p:sp>
        <p:nvSpPr>
          <p:cNvPr id="155" name="TextBox 155"/>
          <p:cNvSpPr txBox="1"/>
          <p:nvPr/>
        </p:nvSpPr>
        <p:spPr>
          <a:xfrm>
            <a:off x="11816674" y="4287228"/>
            <a:ext cx="1149349" cy="2171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Name</a:t>
            </a:r>
          </a:p>
        </p:txBody>
      </p:sp>
      <p:sp>
        <p:nvSpPr>
          <p:cNvPr id="156" name="TextBox 156"/>
          <p:cNvSpPr txBox="1"/>
          <p:nvPr/>
        </p:nvSpPr>
        <p:spPr>
          <a:xfrm>
            <a:off x="11752991" y="5888772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E_Mail</a:t>
            </a:r>
          </a:p>
        </p:txBody>
      </p:sp>
      <p:sp>
        <p:nvSpPr>
          <p:cNvPr id="157" name="TextBox 157"/>
          <p:cNvSpPr txBox="1"/>
          <p:nvPr/>
        </p:nvSpPr>
        <p:spPr>
          <a:xfrm>
            <a:off x="11737725" y="5346502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Phone_No</a:t>
            </a:r>
          </a:p>
        </p:txBody>
      </p:sp>
      <p:sp>
        <p:nvSpPr>
          <p:cNvPr id="158" name="TextBox 158"/>
          <p:cNvSpPr txBox="1"/>
          <p:nvPr/>
        </p:nvSpPr>
        <p:spPr>
          <a:xfrm>
            <a:off x="541519" y="5089350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Phone_No</a:t>
            </a:r>
          </a:p>
        </p:txBody>
      </p:sp>
      <p:sp>
        <p:nvSpPr>
          <p:cNvPr id="159" name="TextBox 159"/>
          <p:cNvSpPr txBox="1"/>
          <p:nvPr/>
        </p:nvSpPr>
        <p:spPr>
          <a:xfrm>
            <a:off x="4044100" y="5580094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17C438"/>
                </a:solidFill>
                <a:latin typeface="Open Sans 2"/>
                <a:ea typeface="Open Sans 2"/>
                <a:cs typeface="Open Sans 2"/>
                <a:sym typeface="Open Sans 2"/>
              </a:rPr>
              <a:t>Branch_ID</a:t>
            </a:r>
          </a:p>
        </p:txBody>
      </p:sp>
      <p:sp>
        <p:nvSpPr>
          <p:cNvPr id="160" name="TextBox 160"/>
          <p:cNvSpPr txBox="1"/>
          <p:nvPr/>
        </p:nvSpPr>
        <p:spPr>
          <a:xfrm>
            <a:off x="4079593" y="4688216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 u="sng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Emp_ID</a:t>
            </a:r>
          </a:p>
        </p:txBody>
      </p:sp>
      <p:sp>
        <p:nvSpPr>
          <p:cNvPr id="161" name="TextBox 161"/>
          <p:cNvSpPr txBox="1"/>
          <p:nvPr/>
        </p:nvSpPr>
        <p:spPr>
          <a:xfrm>
            <a:off x="515939" y="4389892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Role_ID</a:t>
            </a:r>
          </a:p>
        </p:txBody>
      </p:sp>
      <p:sp>
        <p:nvSpPr>
          <p:cNvPr id="162" name="TextBox 162"/>
          <p:cNvSpPr txBox="1"/>
          <p:nvPr/>
        </p:nvSpPr>
        <p:spPr>
          <a:xfrm>
            <a:off x="515940" y="5810817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Date Of Joining </a:t>
            </a:r>
          </a:p>
        </p:txBody>
      </p:sp>
      <p:sp>
        <p:nvSpPr>
          <p:cNvPr id="163" name="TextBox 163"/>
          <p:cNvSpPr txBox="1"/>
          <p:nvPr/>
        </p:nvSpPr>
        <p:spPr>
          <a:xfrm>
            <a:off x="541519" y="6614477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Experience</a:t>
            </a:r>
          </a:p>
        </p:txBody>
      </p:sp>
      <p:sp>
        <p:nvSpPr>
          <p:cNvPr id="164" name="TextBox 164"/>
          <p:cNvSpPr txBox="1"/>
          <p:nvPr/>
        </p:nvSpPr>
        <p:spPr>
          <a:xfrm>
            <a:off x="15517110" y="6967136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17C438"/>
                </a:solidFill>
                <a:latin typeface="Open Sans 2"/>
                <a:ea typeface="Open Sans 2"/>
                <a:cs typeface="Open Sans 2"/>
                <a:sym typeface="Open Sans 2"/>
              </a:rPr>
              <a:t>Customer_ID</a:t>
            </a:r>
          </a:p>
        </p:txBody>
      </p:sp>
      <p:sp>
        <p:nvSpPr>
          <p:cNvPr id="165" name="TextBox 165"/>
          <p:cNvSpPr txBox="1"/>
          <p:nvPr/>
        </p:nvSpPr>
        <p:spPr>
          <a:xfrm>
            <a:off x="11816674" y="6579066"/>
            <a:ext cx="1149349" cy="181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1"/>
              </a:lnSpc>
            </a:pPr>
            <a:r>
              <a:rPr lang="en-US" sz="1101" u="sng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Vehicle_ID</a:t>
            </a:r>
          </a:p>
        </p:txBody>
      </p:sp>
      <p:sp>
        <p:nvSpPr>
          <p:cNvPr id="166" name="TextBox 166"/>
          <p:cNvSpPr txBox="1"/>
          <p:nvPr/>
        </p:nvSpPr>
        <p:spPr>
          <a:xfrm>
            <a:off x="11737725" y="7163174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Type</a:t>
            </a:r>
          </a:p>
        </p:txBody>
      </p:sp>
      <p:sp>
        <p:nvSpPr>
          <p:cNvPr id="167" name="TextBox 167"/>
          <p:cNvSpPr txBox="1"/>
          <p:nvPr/>
        </p:nvSpPr>
        <p:spPr>
          <a:xfrm>
            <a:off x="9144000" y="8591885"/>
            <a:ext cx="1149349" cy="1816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41"/>
              </a:lnSpc>
            </a:pPr>
            <a:r>
              <a:rPr lang="en-US" sz="1101" u="sng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Bill_ID</a:t>
            </a:r>
          </a:p>
        </p:txBody>
      </p:sp>
      <p:sp>
        <p:nvSpPr>
          <p:cNvPr id="168" name="TextBox 168"/>
          <p:cNvSpPr txBox="1"/>
          <p:nvPr/>
        </p:nvSpPr>
        <p:spPr>
          <a:xfrm>
            <a:off x="5920441" y="8598270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Total_Amount</a:t>
            </a:r>
          </a:p>
        </p:txBody>
      </p:sp>
      <p:sp>
        <p:nvSpPr>
          <p:cNvPr id="169" name="TextBox 169"/>
          <p:cNvSpPr txBox="1"/>
          <p:nvPr/>
        </p:nvSpPr>
        <p:spPr>
          <a:xfrm>
            <a:off x="9144000" y="9322907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17C438"/>
                </a:solidFill>
                <a:latin typeface="Open Sans 2"/>
                <a:ea typeface="Open Sans 2"/>
                <a:cs typeface="Open Sans 2"/>
                <a:sym typeface="Open Sans 2"/>
              </a:rPr>
              <a:t>Service_ID</a:t>
            </a:r>
          </a:p>
        </p:txBody>
      </p:sp>
      <p:sp>
        <p:nvSpPr>
          <p:cNvPr id="170" name="TextBox 170"/>
          <p:cNvSpPr txBox="1"/>
          <p:nvPr/>
        </p:nvSpPr>
        <p:spPr>
          <a:xfrm>
            <a:off x="5902091" y="9817368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Date-Time</a:t>
            </a:r>
          </a:p>
        </p:txBody>
      </p:sp>
      <p:sp>
        <p:nvSpPr>
          <p:cNvPr id="171" name="TextBox 171"/>
          <p:cNvSpPr txBox="1"/>
          <p:nvPr/>
        </p:nvSpPr>
        <p:spPr>
          <a:xfrm>
            <a:off x="5920441" y="9113306"/>
            <a:ext cx="1149349" cy="407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Transaction</a:t>
            </a:r>
          </a:p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Mode</a:t>
            </a:r>
          </a:p>
        </p:txBody>
      </p:sp>
      <p:sp>
        <p:nvSpPr>
          <p:cNvPr id="172" name="Freeform 172"/>
          <p:cNvSpPr/>
          <p:nvPr/>
        </p:nvSpPr>
        <p:spPr>
          <a:xfrm>
            <a:off x="9459900" y="5137301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3" name="Freeform 173"/>
          <p:cNvSpPr/>
          <p:nvPr/>
        </p:nvSpPr>
        <p:spPr>
          <a:xfrm>
            <a:off x="5994345" y="5440047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4" name="Freeform 174"/>
          <p:cNvSpPr/>
          <p:nvPr/>
        </p:nvSpPr>
        <p:spPr>
          <a:xfrm>
            <a:off x="5994345" y="4662826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5" name="Freeform 175"/>
          <p:cNvSpPr/>
          <p:nvPr/>
        </p:nvSpPr>
        <p:spPr>
          <a:xfrm>
            <a:off x="9459900" y="5783002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5" y="0"/>
                </a:lnTo>
                <a:lnTo>
                  <a:pt x="944325" y="428735"/>
                </a:lnTo>
                <a:lnTo>
                  <a:pt x="0" y="4287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76" name="AutoShape 176"/>
          <p:cNvSpPr/>
          <p:nvPr/>
        </p:nvSpPr>
        <p:spPr>
          <a:xfrm flipH="1">
            <a:off x="8923991" y="5351668"/>
            <a:ext cx="535908" cy="7181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7" name="AutoShape 177"/>
          <p:cNvSpPr/>
          <p:nvPr/>
        </p:nvSpPr>
        <p:spPr>
          <a:xfrm>
            <a:off x="6938670" y="4877193"/>
            <a:ext cx="461763" cy="481656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8" name="AutoShape 178"/>
          <p:cNvSpPr/>
          <p:nvPr/>
        </p:nvSpPr>
        <p:spPr>
          <a:xfrm flipV="1">
            <a:off x="6938670" y="5358849"/>
            <a:ext cx="461763" cy="295565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9" name="AutoShape 179"/>
          <p:cNvSpPr/>
          <p:nvPr/>
        </p:nvSpPr>
        <p:spPr>
          <a:xfrm flipV="1">
            <a:off x="9932062" y="5566035"/>
            <a:ext cx="0" cy="216967"/>
          </a:xfrm>
          <a:prstGeom prst="line">
            <a:avLst/>
          </a:prstGeom>
          <a:ln w="19050" cap="flat">
            <a:solidFill>
              <a:srgbClr val="1C402E"/>
            </a:solidFill>
            <a:prstDash val="sysDot"/>
            <a:headEnd type="none" w="sm" len="sm"/>
            <a:tailEnd type="none" w="sm" len="sm"/>
          </a:ln>
        </p:spPr>
      </p:sp>
      <p:sp>
        <p:nvSpPr>
          <p:cNvPr id="180" name="TextBox 180"/>
          <p:cNvSpPr txBox="1"/>
          <p:nvPr/>
        </p:nvSpPr>
        <p:spPr>
          <a:xfrm>
            <a:off x="5891833" y="4759349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 u="sng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Inventory_ID</a:t>
            </a:r>
          </a:p>
        </p:txBody>
      </p:sp>
      <p:sp>
        <p:nvSpPr>
          <p:cNvPr id="181" name="TextBox 181"/>
          <p:cNvSpPr txBox="1"/>
          <p:nvPr/>
        </p:nvSpPr>
        <p:spPr>
          <a:xfrm>
            <a:off x="5891833" y="5561056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17C438"/>
                </a:solidFill>
                <a:latin typeface="Open Sans 2"/>
                <a:ea typeface="Open Sans 2"/>
                <a:cs typeface="Open Sans 2"/>
                <a:sym typeface="Open Sans 2"/>
              </a:rPr>
              <a:t>Branch_ID</a:t>
            </a:r>
          </a:p>
        </p:txBody>
      </p:sp>
      <p:sp>
        <p:nvSpPr>
          <p:cNvPr id="182" name="TextBox 182"/>
          <p:cNvSpPr txBox="1"/>
          <p:nvPr/>
        </p:nvSpPr>
        <p:spPr>
          <a:xfrm>
            <a:off x="9389314" y="5747010"/>
            <a:ext cx="1149349" cy="4077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Parts </a:t>
            </a:r>
          </a:p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Avilability</a:t>
            </a:r>
          </a:p>
        </p:txBody>
      </p:sp>
      <p:sp>
        <p:nvSpPr>
          <p:cNvPr id="183" name="TextBox 183"/>
          <p:cNvSpPr txBox="1"/>
          <p:nvPr/>
        </p:nvSpPr>
        <p:spPr>
          <a:xfrm>
            <a:off x="9357388" y="5236491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Parts_ID</a:t>
            </a:r>
          </a:p>
        </p:txBody>
      </p:sp>
      <p:sp>
        <p:nvSpPr>
          <p:cNvPr id="184" name="Freeform 184"/>
          <p:cNvSpPr/>
          <p:nvPr/>
        </p:nvSpPr>
        <p:spPr>
          <a:xfrm>
            <a:off x="5994345" y="6827855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5" name="Freeform 185"/>
          <p:cNvSpPr/>
          <p:nvPr/>
        </p:nvSpPr>
        <p:spPr>
          <a:xfrm>
            <a:off x="6004603" y="7419022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6" name="Freeform 186"/>
          <p:cNvSpPr/>
          <p:nvPr/>
        </p:nvSpPr>
        <p:spPr>
          <a:xfrm>
            <a:off x="9573070" y="7630360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5" y="0"/>
                </a:lnTo>
                <a:lnTo>
                  <a:pt x="944325" y="428735"/>
                </a:lnTo>
                <a:lnTo>
                  <a:pt x="0" y="428735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7" name="Freeform 187"/>
          <p:cNvSpPr/>
          <p:nvPr/>
        </p:nvSpPr>
        <p:spPr>
          <a:xfrm>
            <a:off x="9573070" y="7104878"/>
            <a:ext cx="944325" cy="428734"/>
          </a:xfrm>
          <a:custGeom>
            <a:avLst/>
            <a:gdLst/>
            <a:ahLst/>
            <a:cxnLst/>
            <a:rect l="l" t="t" r="r" b="b"/>
            <a:pathLst>
              <a:path w="944325" h="428734">
                <a:moveTo>
                  <a:pt x="0" y="0"/>
                </a:moveTo>
                <a:lnTo>
                  <a:pt x="944325" y="0"/>
                </a:lnTo>
                <a:lnTo>
                  <a:pt x="944325" y="428734"/>
                </a:lnTo>
                <a:lnTo>
                  <a:pt x="0" y="42873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88" name="AutoShape 188"/>
          <p:cNvSpPr/>
          <p:nvPr/>
        </p:nvSpPr>
        <p:spPr>
          <a:xfrm>
            <a:off x="6938670" y="7042222"/>
            <a:ext cx="523642" cy="1096586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9" name="AutoShape 189"/>
          <p:cNvSpPr/>
          <p:nvPr/>
        </p:nvSpPr>
        <p:spPr>
          <a:xfrm>
            <a:off x="6948928" y="7633389"/>
            <a:ext cx="513385" cy="505420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0" name="AutoShape 190"/>
          <p:cNvSpPr/>
          <p:nvPr/>
        </p:nvSpPr>
        <p:spPr>
          <a:xfrm flipV="1">
            <a:off x="8798517" y="7319245"/>
            <a:ext cx="774553" cy="904202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1" name="AutoShape 191"/>
          <p:cNvSpPr/>
          <p:nvPr/>
        </p:nvSpPr>
        <p:spPr>
          <a:xfrm flipV="1">
            <a:off x="8798517" y="7844727"/>
            <a:ext cx="774553" cy="378720"/>
          </a:xfrm>
          <a:prstGeom prst="line">
            <a:avLst/>
          </a:prstGeom>
          <a:ln w="19050" cap="flat">
            <a:solidFill>
              <a:srgbClr val="1C402E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2" name="TextBox 192"/>
          <p:cNvSpPr txBox="1"/>
          <p:nvPr/>
        </p:nvSpPr>
        <p:spPr>
          <a:xfrm>
            <a:off x="9485920" y="7184565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 u="sng">
                <a:solidFill>
                  <a:srgbClr val="000000"/>
                </a:solidFill>
                <a:latin typeface="Open Sans 2"/>
                <a:ea typeface="Open Sans 2"/>
                <a:cs typeface="Open Sans 2"/>
                <a:sym typeface="Open Sans 2"/>
              </a:rPr>
              <a:t>Service_ID</a:t>
            </a:r>
          </a:p>
        </p:txBody>
      </p:sp>
      <p:sp>
        <p:nvSpPr>
          <p:cNvPr id="193" name="TextBox 193"/>
          <p:cNvSpPr txBox="1"/>
          <p:nvPr/>
        </p:nvSpPr>
        <p:spPr>
          <a:xfrm>
            <a:off x="9478239" y="7739158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17C438"/>
                </a:solidFill>
                <a:latin typeface="Open Sans 2"/>
                <a:ea typeface="Open Sans 2"/>
                <a:cs typeface="Open Sans 2"/>
                <a:sym typeface="Open Sans 2"/>
              </a:rPr>
              <a:t>Emp_ID</a:t>
            </a:r>
          </a:p>
        </p:txBody>
      </p:sp>
      <p:sp>
        <p:nvSpPr>
          <p:cNvPr id="194" name="TextBox 194"/>
          <p:cNvSpPr txBox="1"/>
          <p:nvPr/>
        </p:nvSpPr>
        <p:spPr>
          <a:xfrm>
            <a:off x="5894409" y="7560063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17C438"/>
                </a:solidFill>
                <a:latin typeface="Open Sans 2"/>
                <a:ea typeface="Open Sans 2"/>
                <a:cs typeface="Open Sans 2"/>
                <a:sym typeface="Open Sans 2"/>
              </a:rPr>
              <a:t>Part_ID</a:t>
            </a:r>
          </a:p>
        </p:txBody>
      </p:sp>
      <p:sp>
        <p:nvSpPr>
          <p:cNvPr id="195" name="TextBox 195"/>
          <p:cNvSpPr txBox="1"/>
          <p:nvPr/>
        </p:nvSpPr>
        <p:spPr>
          <a:xfrm>
            <a:off x="5909772" y="6933625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>
                <a:solidFill>
                  <a:srgbClr val="17C438"/>
                </a:solidFill>
                <a:latin typeface="Open Sans 2"/>
                <a:ea typeface="Open Sans 2"/>
                <a:cs typeface="Open Sans 2"/>
                <a:sym typeface="Open Sans 2"/>
              </a:rPr>
              <a:t>Vehicle_ID</a:t>
            </a:r>
          </a:p>
        </p:txBody>
      </p:sp>
      <p:sp>
        <p:nvSpPr>
          <p:cNvPr id="196" name="TextBox 196"/>
          <p:cNvSpPr txBox="1"/>
          <p:nvPr/>
        </p:nvSpPr>
        <p:spPr>
          <a:xfrm>
            <a:off x="7419599" y="1047895"/>
            <a:ext cx="1149349" cy="257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197" name="TextBox 197"/>
          <p:cNvSpPr txBox="1"/>
          <p:nvPr/>
        </p:nvSpPr>
        <p:spPr>
          <a:xfrm>
            <a:off x="14145152" y="6530344"/>
            <a:ext cx="1149349" cy="257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</a:t>
            </a:r>
          </a:p>
        </p:txBody>
      </p:sp>
      <p:sp>
        <p:nvSpPr>
          <p:cNvPr id="198" name="TextBox 198"/>
          <p:cNvSpPr txBox="1"/>
          <p:nvPr/>
        </p:nvSpPr>
        <p:spPr>
          <a:xfrm>
            <a:off x="2220180" y="3794827"/>
            <a:ext cx="1149349" cy="257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199" name="TextBox 199"/>
          <p:cNvSpPr txBox="1"/>
          <p:nvPr/>
        </p:nvSpPr>
        <p:spPr>
          <a:xfrm>
            <a:off x="14106471" y="3767238"/>
            <a:ext cx="1149349" cy="257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200" name="TextBox 200"/>
          <p:cNvSpPr txBox="1"/>
          <p:nvPr/>
        </p:nvSpPr>
        <p:spPr>
          <a:xfrm>
            <a:off x="7459243" y="3895416"/>
            <a:ext cx="1149349" cy="257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201" name="TextBox 201"/>
          <p:cNvSpPr txBox="1"/>
          <p:nvPr/>
        </p:nvSpPr>
        <p:spPr>
          <a:xfrm>
            <a:off x="2187258" y="4765561"/>
            <a:ext cx="1149349" cy="257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</a:t>
            </a:r>
          </a:p>
        </p:txBody>
      </p:sp>
      <p:sp>
        <p:nvSpPr>
          <p:cNvPr id="202" name="TextBox 202"/>
          <p:cNvSpPr txBox="1"/>
          <p:nvPr/>
        </p:nvSpPr>
        <p:spPr>
          <a:xfrm>
            <a:off x="7459243" y="4809819"/>
            <a:ext cx="1149349" cy="257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203" name="TextBox 203"/>
          <p:cNvSpPr txBox="1"/>
          <p:nvPr/>
        </p:nvSpPr>
        <p:spPr>
          <a:xfrm>
            <a:off x="14145152" y="4705423"/>
            <a:ext cx="1149349" cy="257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</a:t>
            </a:r>
          </a:p>
        </p:txBody>
      </p:sp>
      <p:sp>
        <p:nvSpPr>
          <p:cNvPr id="204" name="TextBox 204"/>
          <p:cNvSpPr txBox="1"/>
          <p:nvPr/>
        </p:nvSpPr>
        <p:spPr>
          <a:xfrm>
            <a:off x="7419599" y="2414996"/>
            <a:ext cx="1149349" cy="257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</a:t>
            </a:r>
          </a:p>
        </p:txBody>
      </p:sp>
      <p:sp>
        <p:nvSpPr>
          <p:cNvPr id="205" name="TextBox 205"/>
          <p:cNvSpPr txBox="1"/>
          <p:nvPr/>
        </p:nvSpPr>
        <p:spPr>
          <a:xfrm>
            <a:off x="8278973" y="8280695"/>
            <a:ext cx="1149349" cy="257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206" name="TextBox 206"/>
          <p:cNvSpPr txBox="1"/>
          <p:nvPr/>
        </p:nvSpPr>
        <p:spPr>
          <a:xfrm>
            <a:off x="14106471" y="7419022"/>
            <a:ext cx="1149349" cy="257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207" name="TextBox 207"/>
          <p:cNvSpPr txBox="1"/>
          <p:nvPr/>
        </p:nvSpPr>
        <p:spPr>
          <a:xfrm>
            <a:off x="14139161" y="5603791"/>
            <a:ext cx="1149349" cy="257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208" name="TextBox 208"/>
          <p:cNvSpPr txBox="1"/>
          <p:nvPr/>
        </p:nvSpPr>
        <p:spPr>
          <a:xfrm>
            <a:off x="6702467" y="8173090"/>
            <a:ext cx="1149349" cy="257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</a:t>
            </a:r>
          </a:p>
        </p:txBody>
      </p:sp>
      <p:sp>
        <p:nvSpPr>
          <p:cNvPr id="209" name="TextBox 209"/>
          <p:cNvSpPr txBox="1"/>
          <p:nvPr/>
        </p:nvSpPr>
        <p:spPr>
          <a:xfrm>
            <a:off x="7386484" y="9163524"/>
            <a:ext cx="1149349" cy="257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210" name="TextBox 210"/>
          <p:cNvSpPr txBox="1"/>
          <p:nvPr/>
        </p:nvSpPr>
        <p:spPr>
          <a:xfrm>
            <a:off x="7386484" y="8547433"/>
            <a:ext cx="1149349" cy="257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211" name="TextBox 211"/>
          <p:cNvSpPr txBox="1"/>
          <p:nvPr/>
        </p:nvSpPr>
        <p:spPr>
          <a:xfrm>
            <a:off x="8363924" y="9782514"/>
            <a:ext cx="1149349" cy="34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212" name="TextBox 212"/>
          <p:cNvSpPr txBox="1"/>
          <p:nvPr/>
        </p:nvSpPr>
        <p:spPr>
          <a:xfrm>
            <a:off x="14787567" y="4922759"/>
            <a:ext cx="1149349" cy="3493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</a:pPr>
            <a:r>
              <a:rPr lang="en-US" sz="20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213" name="TextBox 213"/>
          <p:cNvSpPr txBox="1"/>
          <p:nvPr/>
        </p:nvSpPr>
        <p:spPr>
          <a:xfrm>
            <a:off x="2220180" y="5650609"/>
            <a:ext cx="1149349" cy="257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sp>
        <p:nvSpPr>
          <p:cNvPr id="214" name="TextBox 214"/>
          <p:cNvSpPr txBox="1"/>
          <p:nvPr/>
        </p:nvSpPr>
        <p:spPr>
          <a:xfrm>
            <a:off x="7419599" y="7622819"/>
            <a:ext cx="1149349" cy="257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N</a:t>
            </a:r>
          </a:p>
        </p:txBody>
      </p:sp>
      <p:sp>
        <p:nvSpPr>
          <p:cNvPr id="215" name="TextBox 215"/>
          <p:cNvSpPr txBox="1"/>
          <p:nvPr/>
        </p:nvSpPr>
        <p:spPr>
          <a:xfrm>
            <a:off x="7459243" y="5754964"/>
            <a:ext cx="1149349" cy="2572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100"/>
              </a:lnSpc>
            </a:pPr>
            <a:r>
              <a:rPr lang="en-US" sz="15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  <p:grpSp>
        <p:nvGrpSpPr>
          <p:cNvPr id="216" name="Group 216"/>
          <p:cNvGrpSpPr/>
          <p:nvPr/>
        </p:nvGrpSpPr>
        <p:grpSpPr>
          <a:xfrm>
            <a:off x="10277475" y="5967412"/>
            <a:ext cx="189548" cy="141922"/>
            <a:chOff x="0" y="0"/>
            <a:chExt cx="252730" cy="189230"/>
          </a:xfrm>
        </p:grpSpPr>
        <p:sp>
          <p:nvSpPr>
            <p:cNvPr id="217" name="Freeform 217"/>
            <p:cNvSpPr/>
            <p:nvPr/>
          </p:nvSpPr>
          <p:spPr>
            <a:xfrm>
              <a:off x="45720" y="50800"/>
              <a:ext cx="160020" cy="88900"/>
            </a:xfrm>
            <a:custGeom>
              <a:avLst/>
              <a:gdLst/>
              <a:ahLst/>
              <a:cxnLst/>
              <a:rect l="l" t="t" r="r" b="b"/>
              <a:pathLst>
                <a:path w="160020" h="88900">
                  <a:moveTo>
                    <a:pt x="31750" y="0"/>
                  </a:moveTo>
                  <a:cubicBezTo>
                    <a:pt x="160020" y="57150"/>
                    <a:pt x="158750" y="71120"/>
                    <a:pt x="153670" y="78740"/>
                  </a:cubicBezTo>
                  <a:cubicBezTo>
                    <a:pt x="148590" y="85090"/>
                    <a:pt x="132080" y="88900"/>
                    <a:pt x="124460" y="86360"/>
                  </a:cubicBezTo>
                  <a:cubicBezTo>
                    <a:pt x="116840" y="85090"/>
                    <a:pt x="109220" y="76200"/>
                    <a:pt x="107950" y="68580"/>
                  </a:cubicBezTo>
                  <a:cubicBezTo>
                    <a:pt x="106680" y="62230"/>
                    <a:pt x="109220" y="49530"/>
                    <a:pt x="114300" y="45720"/>
                  </a:cubicBezTo>
                  <a:cubicBezTo>
                    <a:pt x="120650" y="40640"/>
                    <a:pt x="144780" y="39370"/>
                    <a:pt x="151130" y="45720"/>
                  </a:cubicBezTo>
                  <a:cubicBezTo>
                    <a:pt x="157480" y="50800"/>
                    <a:pt x="158750" y="68580"/>
                    <a:pt x="154940" y="76200"/>
                  </a:cubicBezTo>
                  <a:cubicBezTo>
                    <a:pt x="151130" y="82550"/>
                    <a:pt x="139700" y="87630"/>
                    <a:pt x="127000" y="87630"/>
                  </a:cubicBezTo>
                  <a:cubicBezTo>
                    <a:pt x="100330" y="87630"/>
                    <a:pt x="22860" y="62230"/>
                    <a:pt x="7620" y="43180"/>
                  </a:cubicBezTo>
                  <a:cubicBezTo>
                    <a:pt x="0" y="33020"/>
                    <a:pt x="0" y="16510"/>
                    <a:pt x="5080" y="10160"/>
                  </a:cubicBezTo>
                  <a:cubicBezTo>
                    <a:pt x="8890" y="2540"/>
                    <a:pt x="31750" y="0"/>
                    <a:pt x="31750" y="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18" name="Group 218"/>
          <p:cNvGrpSpPr/>
          <p:nvPr/>
        </p:nvGrpSpPr>
        <p:grpSpPr>
          <a:xfrm>
            <a:off x="10256520" y="5815012"/>
            <a:ext cx="186690" cy="169545"/>
            <a:chOff x="0" y="0"/>
            <a:chExt cx="248920" cy="226060"/>
          </a:xfrm>
        </p:grpSpPr>
        <p:sp>
          <p:nvSpPr>
            <p:cNvPr id="219" name="Freeform 219"/>
            <p:cNvSpPr/>
            <p:nvPr/>
          </p:nvSpPr>
          <p:spPr>
            <a:xfrm>
              <a:off x="46990" y="49530"/>
              <a:ext cx="153670" cy="128270"/>
            </a:xfrm>
            <a:custGeom>
              <a:avLst/>
              <a:gdLst/>
              <a:ahLst/>
              <a:cxnLst/>
              <a:rect l="l" t="t" r="r" b="b"/>
              <a:pathLst>
                <a:path w="153670" h="128270">
                  <a:moveTo>
                    <a:pt x="6350" y="86360"/>
                  </a:moveTo>
                  <a:cubicBezTo>
                    <a:pt x="106680" y="1270"/>
                    <a:pt x="138430" y="2540"/>
                    <a:pt x="147320" y="10160"/>
                  </a:cubicBezTo>
                  <a:cubicBezTo>
                    <a:pt x="153670" y="16510"/>
                    <a:pt x="153670" y="31750"/>
                    <a:pt x="149860" y="39370"/>
                  </a:cubicBezTo>
                  <a:cubicBezTo>
                    <a:pt x="146050" y="45720"/>
                    <a:pt x="135890" y="52070"/>
                    <a:pt x="128270" y="52070"/>
                  </a:cubicBezTo>
                  <a:cubicBezTo>
                    <a:pt x="121920" y="52070"/>
                    <a:pt x="111760" y="46990"/>
                    <a:pt x="106680" y="40640"/>
                  </a:cubicBezTo>
                  <a:cubicBezTo>
                    <a:pt x="102870" y="35560"/>
                    <a:pt x="101600" y="24130"/>
                    <a:pt x="104140" y="17780"/>
                  </a:cubicBezTo>
                  <a:cubicBezTo>
                    <a:pt x="106680" y="11430"/>
                    <a:pt x="115570" y="3810"/>
                    <a:pt x="121920" y="1270"/>
                  </a:cubicBezTo>
                  <a:cubicBezTo>
                    <a:pt x="128270" y="0"/>
                    <a:pt x="139700" y="2540"/>
                    <a:pt x="144780" y="7620"/>
                  </a:cubicBezTo>
                  <a:cubicBezTo>
                    <a:pt x="151130" y="13970"/>
                    <a:pt x="153670" y="30480"/>
                    <a:pt x="151130" y="38100"/>
                  </a:cubicBezTo>
                  <a:cubicBezTo>
                    <a:pt x="148590" y="44450"/>
                    <a:pt x="138430" y="52070"/>
                    <a:pt x="130810" y="52070"/>
                  </a:cubicBezTo>
                  <a:cubicBezTo>
                    <a:pt x="121920" y="50800"/>
                    <a:pt x="104140" y="36830"/>
                    <a:pt x="102870" y="27940"/>
                  </a:cubicBezTo>
                  <a:cubicBezTo>
                    <a:pt x="101600" y="21590"/>
                    <a:pt x="107950" y="8890"/>
                    <a:pt x="114300" y="5080"/>
                  </a:cubicBezTo>
                  <a:cubicBezTo>
                    <a:pt x="121920" y="1270"/>
                    <a:pt x="138430" y="1270"/>
                    <a:pt x="143510" y="6350"/>
                  </a:cubicBezTo>
                  <a:cubicBezTo>
                    <a:pt x="149860" y="12700"/>
                    <a:pt x="151130" y="40640"/>
                    <a:pt x="146050" y="44450"/>
                  </a:cubicBezTo>
                  <a:cubicBezTo>
                    <a:pt x="142240" y="46990"/>
                    <a:pt x="133350" y="38100"/>
                    <a:pt x="125730" y="39370"/>
                  </a:cubicBezTo>
                  <a:cubicBezTo>
                    <a:pt x="115570" y="40640"/>
                    <a:pt x="105410" y="50800"/>
                    <a:pt x="93980" y="60960"/>
                  </a:cubicBezTo>
                  <a:cubicBezTo>
                    <a:pt x="76200" y="76200"/>
                    <a:pt x="53340" y="121920"/>
                    <a:pt x="35560" y="125730"/>
                  </a:cubicBezTo>
                  <a:cubicBezTo>
                    <a:pt x="25400" y="128270"/>
                    <a:pt x="8890" y="121920"/>
                    <a:pt x="3810" y="115570"/>
                  </a:cubicBezTo>
                  <a:cubicBezTo>
                    <a:pt x="0" y="107950"/>
                    <a:pt x="6350" y="86360"/>
                    <a:pt x="6350" y="8636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20" name="Group 220"/>
          <p:cNvGrpSpPr/>
          <p:nvPr/>
        </p:nvGrpSpPr>
        <p:grpSpPr>
          <a:xfrm>
            <a:off x="10303193" y="5892165"/>
            <a:ext cx="175260" cy="141922"/>
            <a:chOff x="0" y="0"/>
            <a:chExt cx="233680" cy="189230"/>
          </a:xfrm>
        </p:grpSpPr>
        <p:sp>
          <p:nvSpPr>
            <p:cNvPr id="221" name="Freeform 221"/>
            <p:cNvSpPr/>
            <p:nvPr/>
          </p:nvSpPr>
          <p:spPr>
            <a:xfrm>
              <a:off x="48260" y="48260"/>
              <a:ext cx="135890" cy="88900"/>
            </a:xfrm>
            <a:custGeom>
              <a:avLst/>
              <a:gdLst/>
              <a:ahLst/>
              <a:cxnLst/>
              <a:rect l="l" t="t" r="r" b="b"/>
              <a:pathLst>
                <a:path w="135890" h="88900">
                  <a:moveTo>
                    <a:pt x="19050" y="39370"/>
                  </a:moveTo>
                  <a:cubicBezTo>
                    <a:pt x="92710" y="21590"/>
                    <a:pt x="93980" y="3810"/>
                    <a:pt x="101600" y="2540"/>
                  </a:cubicBezTo>
                  <a:cubicBezTo>
                    <a:pt x="109220" y="0"/>
                    <a:pt x="129540" y="11430"/>
                    <a:pt x="133350" y="20320"/>
                  </a:cubicBezTo>
                  <a:cubicBezTo>
                    <a:pt x="135890" y="26670"/>
                    <a:pt x="133350" y="38100"/>
                    <a:pt x="128270" y="43180"/>
                  </a:cubicBezTo>
                  <a:cubicBezTo>
                    <a:pt x="121920" y="48260"/>
                    <a:pt x="105410" y="52070"/>
                    <a:pt x="97790" y="49530"/>
                  </a:cubicBezTo>
                  <a:cubicBezTo>
                    <a:pt x="91440" y="46990"/>
                    <a:pt x="85090" y="36830"/>
                    <a:pt x="83820" y="30480"/>
                  </a:cubicBezTo>
                  <a:cubicBezTo>
                    <a:pt x="82550" y="22860"/>
                    <a:pt x="86360" y="11430"/>
                    <a:pt x="91440" y="7620"/>
                  </a:cubicBezTo>
                  <a:cubicBezTo>
                    <a:pt x="97790" y="2540"/>
                    <a:pt x="115570" y="1270"/>
                    <a:pt x="121920" y="5080"/>
                  </a:cubicBezTo>
                  <a:cubicBezTo>
                    <a:pt x="128270" y="7620"/>
                    <a:pt x="135890" y="17780"/>
                    <a:pt x="134620" y="25400"/>
                  </a:cubicBezTo>
                  <a:cubicBezTo>
                    <a:pt x="129540" y="41910"/>
                    <a:pt x="57150" y="87630"/>
                    <a:pt x="33020" y="88900"/>
                  </a:cubicBezTo>
                  <a:cubicBezTo>
                    <a:pt x="20320" y="88900"/>
                    <a:pt x="5080" y="82550"/>
                    <a:pt x="2540" y="73660"/>
                  </a:cubicBezTo>
                  <a:cubicBezTo>
                    <a:pt x="0" y="66040"/>
                    <a:pt x="19050" y="39370"/>
                    <a:pt x="19050" y="393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22" name="Group 222"/>
          <p:cNvGrpSpPr/>
          <p:nvPr/>
        </p:nvGrpSpPr>
        <p:grpSpPr>
          <a:xfrm>
            <a:off x="10183178" y="5781675"/>
            <a:ext cx="138112" cy="164783"/>
            <a:chOff x="0" y="0"/>
            <a:chExt cx="184150" cy="219710"/>
          </a:xfrm>
        </p:grpSpPr>
        <p:sp>
          <p:nvSpPr>
            <p:cNvPr id="223" name="Freeform 223"/>
            <p:cNvSpPr/>
            <p:nvPr/>
          </p:nvSpPr>
          <p:spPr>
            <a:xfrm>
              <a:off x="50800" y="49530"/>
              <a:ext cx="85090" cy="121920"/>
            </a:xfrm>
            <a:custGeom>
              <a:avLst/>
              <a:gdLst/>
              <a:ahLst/>
              <a:cxnLst/>
              <a:rect l="l" t="t" r="r" b="b"/>
              <a:pathLst>
                <a:path w="85090" h="121920">
                  <a:moveTo>
                    <a:pt x="0" y="92710"/>
                  </a:moveTo>
                  <a:cubicBezTo>
                    <a:pt x="22860" y="19050"/>
                    <a:pt x="30480" y="12700"/>
                    <a:pt x="39370" y="7620"/>
                  </a:cubicBezTo>
                  <a:cubicBezTo>
                    <a:pt x="48260" y="3810"/>
                    <a:pt x="60960" y="0"/>
                    <a:pt x="68580" y="3810"/>
                  </a:cubicBezTo>
                  <a:cubicBezTo>
                    <a:pt x="74930" y="7620"/>
                    <a:pt x="82550" y="21590"/>
                    <a:pt x="82550" y="29210"/>
                  </a:cubicBezTo>
                  <a:cubicBezTo>
                    <a:pt x="82550" y="35560"/>
                    <a:pt x="77470" y="43180"/>
                    <a:pt x="71120" y="46990"/>
                  </a:cubicBezTo>
                  <a:cubicBezTo>
                    <a:pt x="66040" y="50800"/>
                    <a:pt x="54610" y="53340"/>
                    <a:pt x="48260" y="49530"/>
                  </a:cubicBezTo>
                  <a:cubicBezTo>
                    <a:pt x="40640" y="45720"/>
                    <a:pt x="30480" y="24130"/>
                    <a:pt x="34290" y="16510"/>
                  </a:cubicBezTo>
                  <a:cubicBezTo>
                    <a:pt x="36830" y="8890"/>
                    <a:pt x="52070" y="0"/>
                    <a:pt x="60960" y="1270"/>
                  </a:cubicBezTo>
                  <a:cubicBezTo>
                    <a:pt x="68580" y="2540"/>
                    <a:pt x="80010" y="15240"/>
                    <a:pt x="82550" y="22860"/>
                  </a:cubicBezTo>
                  <a:cubicBezTo>
                    <a:pt x="83820" y="30480"/>
                    <a:pt x="78740" y="40640"/>
                    <a:pt x="73660" y="45720"/>
                  </a:cubicBezTo>
                  <a:cubicBezTo>
                    <a:pt x="68580" y="49530"/>
                    <a:pt x="57150" y="53340"/>
                    <a:pt x="50800" y="50800"/>
                  </a:cubicBezTo>
                  <a:cubicBezTo>
                    <a:pt x="43180" y="49530"/>
                    <a:pt x="35560" y="41910"/>
                    <a:pt x="33020" y="34290"/>
                  </a:cubicBezTo>
                  <a:cubicBezTo>
                    <a:pt x="30480" y="27940"/>
                    <a:pt x="31750" y="17780"/>
                    <a:pt x="35560" y="12700"/>
                  </a:cubicBezTo>
                  <a:cubicBezTo>
                    <a:pt x="40640" y="6350"/>
                    <a:pt x="54610" y="0"/>
                    <a:pt x="62230" y="1270"/>
                  </a:cubicBezTo>
                  <a:cubicBezTo>
                    <a:pt x="69850" y="3810"/>
                    <a:pt x="80010" y="12700"/>
                    <a:pt x="82550" y="22860"/>
                  </a:cubicBezTo>
                  <a:cubicBezTo>
                    <a:pt x="85090" y="41910"/>
                    <a:pt x="58420" y="104140"/>
                    <a:pt x="41910" y="115570"/>
                  </a:cubicBezTo>
                  <a:cubicBezTo>
                    <a:pt x="33020" y="121920"/>
                    <a:pt x="20320" y="121920"/>
                    <a:pt x="12700" y="118110"/>
                  </a:cubicBezTo>
                  <a:cubicBezTo>
                    <a:pt x="6350" y="114300"/>
                    <a:pt x="0" y="92710"/>
                    <a:pt x="0" y="9271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24" name="Group 224"/>
          <p:cNvGrpSpPr/>
          <p:nvPr/>
        </p:nvGrpSpPr>
        <p:grpSpPr>
          <a:xfrm>
            <a:off x="10083165" y="5744528"/>
            <a:ext cx="119062" cy="189548"/>
            <a:chOff x="0" y="0"/>
            <a:chExt cx="158750" cy="252730"/>
          </a:xfrm>
        </p:grpSpPr>
        <p:sp>
          <p:nvSpPr>
            <p:cNvPr id="225" name="Freeform 225"/>
            <p:cNvSpPr/>
            <p:nvPr/>
          </p:nvSpPr>
          <p:spPr>
            <a:xfrm>
              <a:off x="50800" y="48260"/>
              <a:ext cx="62230" cy="154940"/>
            </a:xfrm>
            <a:custGeom>
              <a:avLst/>
              <a:gdLst/>
              <a:ahLst/>
              <a:cxnLst/>
              <a:rect l="l" t="t" r="r" b="b"/>
              <a:pathLst>
                <a:path w="62230" h="154940">
                  <a:moveTo>
                    <a:pt x="0" y="128270"/>
                  </a:moveTo>
                  <a:cubicBezTo>
                    <a:pt x="20320" y="1270"/>
                    <a:pt x="35560" y="0"/>
                    <a:pt x="43180" y="3810"/>
                  </a:cubicBezTo>
                  <a:cubicBezTo>
                    <a:pt x="50800" y="7620"/>
                    <a:pt x="58420" y="24130"/>
                    <a:pt x="57150" y="31750"/>
                  </a:cubicBezTo>
                  <a:cubicBezTo>
                    <a:pt x="54610" y="40640"/>
                    <a:pt x="34290" y="52070"/>
                    <a:pt x="25400" y="50800"/>
                  </a:cubicBezTo>
                  <a:cubicBezTo>
                    <a:pt x="17780" y="50800"/>
                    <a:pt x="10160" y="41910"/>
                    <a:pt x="7620" y="34290"/>
                  </a:cubicBezTo>
                  <a:cubicBezTo>
                    <a:pt x="5080" y="27940"/>
                    <a:pt x="6350" y="16510"/>
                    <a:pt x="11430" y="11430"/>
                  </a:cubicBezTo>
                  <a:cubicBezTo>
                    <a:pt x="16510" y="5080"/>
                    <a:pt x="33020" y="0"/>
                    <a:pt x="40640" y="2540"/>
                  </a:cubicBezTo>
                  <a:cubicBezTo>
                    <a:pt x="48260" y="6350"/>
                    <a:pt x="54610" y="16510"/>
                    <a:pt x="57150" y="29210"/>
                  </a:cubicBezTo>
                  <a:cubicBezTo>
                    <a:pt x="62230" y="52070"/>
                    <a:pt x="59690" y="121920"/>
                    <a:pt x="48260" y="139700"/>
                  </a:cubicBezTo>
                  <a:cubicBezTo>
                    <a:pt x="41910" y="148590"/>
                    <a:pt x="30480" y="154940"/>
                    <a:pt x="22860" y="153670"/>
                  </a:cubicBezTo>
                  <a:cubicBezTo>
                    <a:pt x="13970" y="151130"/>
                    <a:pt x="0" y="128270"/>
                    <a:pt x="0" y="1282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26" name="Group 226"/>
          <p:cNvGrpSpPr/>
          <p:nvPr/>
        </p:nvGrpSpPr>
        <p:grpSpPr>
          <a:xfrm>
            <a:off x="9426893" y="6000750"/>
            <a:ext cx="176212" cy="156210"/>
            <a:chOff x="0" y="0"/>
            <a:chExt cx="234950" cy="208280"/>
          </a:xfrm>
        </p:grpSpPr>
        <p:sp>
          <p:nvSpPr>
            <p:cNvPr id="227" name="Freeform 227"/>
            <p:cNvSpPr/>
            <p:nvPr/>
          </p:nvSpPr>
          <p:spPr>
            <a:xfrm>
              <a:off x="49530" y="48260"/>
              <a:ext cx="134620" cy="111760"/>
            </a:xfrm>
            <a:custGeom>
              <a:avLst/>
              <a:gdLst/>
              <a:ahLst/>
              <a:cxnLst/>
              <a:rect l="l" t="t" r="r" b="b"/>
              <a:pathLst>
                <a:path w="134620" h="111760">
                  <a:moveTo>
                    <a:pt x="121920" y="49530"/>
                  </a:moveTo>
                  <a:cubicBezTo>
                    <a:pt x="2540" y="100330"/>
                    <a:pt x="0" y="87630"/>
                    <a:pt x="1270" y="81280"/>
                  </a:cubicBezTo>
                  <a:cubicBezTo>
                    <a:pt x="1270" y="73660"/>
                    <a:pt x="8890" y="64770"/>
                    <a:pt x="15240" y="62230"/>
                  </a:cubicBezTo>
                  <a:cubicBezTo>
                    <a:pt x="21590" y="58420"/>
                    <a:pt x="33020" y="58420"/>
                    <a:pt x="38100" y="62230"/>
                  </a:cubicBezTo>
                  <a:cubicBezTo>
                    <a:pt x="44450" y="66040"/>
                    <a:pt x="50800" y="74930"/>
                    <a:pt x="50800" y="82550"/>
                  </a:cubicBezTo>
                  <a:cubicBezTo>
                    <a:pt x="52070" y="88900"/>
                    <a:pt x="46990" y="100330"/>
                    <a:pt x="41910" y="104140"/>
                  </a:cubicBezTo>
                  <a:cubicBezTo>
                    <a:pt x="36830" y="109220"/>
                    <a:pt x="25400" y="111760"/>
                    <a:pt x="19050" y="109220"/>
                  </a:cubicBezTo>
                  <a:cubicBezTo>
                    <a:pt x="10160" y="105410"/>
                    <a:pt x="0" y="83820"/>
                    <a:pt x="2540" y="76200"/>
                  </a:cubicBezTo>
                  <a:cubicBezTo>
                    <a:pt x="3810" y="68580"/>
                    <a:pt x="12700" y="60960"/>
                    <a:pt x="20320" y="59690"/>
                  </a:cubicBezTo>
                  <a:cubicBezTo>
                    <a:pt x="26670" y="58420"/>
                    <a:pt x="38100" y="68580"/>
                    <a:pt x="43180" y="66040"/>
                  </a:cubicBezTo>
                  <a:cubicBezTo>
                    <a:pt x="49530" y="60960"/>
                    <a:pt x="41910" y="38100"/>
                    <a:pt x="49530" y="27940"/>
                  </a:cubicBezTo>
                  <a:cubicBezTo>
                    <a:pt x="60960" y="15240"/>
                    <a:pt x="99060" y="0"/>
                    <a:pt x="113030" y="2540"/>
                  </a:cubicBezTo>
                  <a:cubicBezTo>
                    <a:pt x="123190" y="3810"/>
                    <a:pt x="132080" y="15240"/>
                    <a:pt x="133350" y="22860"/>
                  </a:cubicBezTo>
                  <a:cubicBezTo>
                    <a:pt x="134620" y="30480"/>
                    <a:pt x="121920" y="49530"/>
                    <a:pt x="121920" y="4953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28" name="Group 228"/>
          <p:cNvGrpSpPr/>
          <p:nvPr/>
        </p:nvGrpSpPr>
        <p:grpSpPr>
          <a:xfrm>
            <a:off x="9493568" y="6036945"/>
            <a:ext cx="150495" cy="181928"/>
            <a:chOff x="0" y="0"/>
            <a:chExt cx="200660" cy="242570"/>
          </a:xfrm>
        </p:grpSpPr>
        <p:sp>
          <p:nvSpPr>
            <p:cNvPr id="229" name="Freeform 229"/>
            <p:cNvSpPr/>
            <p:nvPr/>
          </p:nvSpPr>
          <p:spPr>
            <a:xfrm>
              <a:off x="48260" y="45720"/>
              <a:ext cx="102870" cy="147320"/>
            </a:xfrm>
            <a:custGeom>
              <a:avLst/>
              <a:gdLst/>
              <a:ahLst/>
              <a:cxnLst/>
              <a:rect l="l" t="t" r="r" b="b"/>
              <a:pathLst>
                <a:path w="102870" h="147320">
                  <a:moveTo>
                    <a:pt x="100330" y="38100"/>
                  </a:moveTo>
                  <a:cubicBezTo>
                    <a:pt x="33020" y="147320"/>
                    <a:pt x="16510" y="146050"/>
                    <a:pt x="10160" y="139700"/>
                  </a:cubicBezTo>
                  <a:cubicBezTo>
                    <a:pt x="3810" y="134620"/>
                    <a:pt x="0" y="118110"/>
                    <a:pt x="3810" y="111760"/>
                  </a:cubicBezTo>
                  <a:cubicBezTo>
                    <a:pt x="7620" y="104140"/>
                    <a:pt x="30480" y="95250"/>
                    <a:pt x="38100" y="97790"/>
                  </a:cubicBezTo>
                  <a:cubicBezTo>
                    <a:pt x="45720" y="101600"/>
                    <a:pt x="53340" y="125730"/>
                    <a:pt x="49530" y="133350"/>
                  </a:cubicBezTo>
                  <a:cubicBezTo>
                    <a:pt x="46990" y="140970"/>
                    <a:pt x="29210" y="147320"/>
                    <a:pt x="21590" y="146050"/>
                  </a:cubicBezTo>
                  <a:cubicBezTo>
                    <a:pt x="13970" y="144780"/>
                    <a:pt x="6350" y="137160"/>
                    <a:pt x="3810" y="130810"/>
                  </a:cubicBezTo>
                  <a:cubicBezTo>
                    <a:pt x="1270" y="124460"/>
                    <a:pt x="1270" y="111760"/>
                    <a:pt x="6350" y="106680"/>
                  </a:cubicBezTo>
                  <a:cubicBezTo>
                    <a:pt x="11430" y="100330"/>
                    <a:pt x="27940" y="95250"/>
                    <a:pt x="35560" y="97790"/>
                  </a:cubicBezTo>
                  <a:cubicBezTo>
                    <a:pt x="41910" y="99060"/>
                    <a:pt x="50800" y="107950"/>
                    <a:pt x="52070" y="114300"/>
                  </a:cubicBezTo>
                  <a:cubicBezTo>
                    <a:pt x="53340" y="123190"/>
                    <a:pt x="45720" y="139700"/>
                    <a:pt x="39370" y="143510"/>
                  </a:cubicBezTo>
                  <a:cubicBezTo>
                    <a:pt x="33020" y="147320"/>
                    <a:pt x="21590" y="147320"/>
                    <a:pt x="15240" y="143510"/>
                  </a:cubicBezTo>
                  <a:cubicBezTo>
                    <a:pt x="8890" y="139700"/>
                    <a:pt x="2540" y="129540"/>
                    <a:pt x="2540" y="118110"/>
                  </a:cubicBezTo>
                  <a:cubicBezTo>
                    <a:pt x="2540" y="93980"/>
                    <a:pt x="41910" y="16510"/>
                    <a:pt x="63500" y="5080"/>
                  </a:cubicBezTo>
                  <a:cubicBezTo>
                    <a:pt x="73660" y="0"/>
                    <a:pt x="90170" y="2540"/>
                    <a:pt x="96520" y="8890"/>
                  </a:cubicBezTo>
                  <a:cubicBezTo>
                    <a:pt x="102870" y="13970"/>
                    <a:pt x="100330" y="38100"/>
                    <a:pt x="100330" y="381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30" name="Group 230"/>
          <p:cNvGrpSpPr/>
          <p:nvPr/>
        </p:nvGrpSpPr>
        <p:grpSpPr>
          <a:xfrm>
            <a:off x="9587865" y="6101715"/>
            <a:ext cx="122873" cy="193358"/>
            <a:chOff x="0" y="0"/>
            <a:chExt cx="163830" cy="257810"/>
          </a:xfrm>
        </p:grpSpPr>
        <p:sp>
          <p:nvSpPr>
            <p:cNvPr id="231" name="Freeform 231"/>
            <p:cNvSpPr/>
            <p:nvPr/>
          </p:nvSpPr>
          <p:spPr>
            <a:xfrm>
              <a:off x="45720" y="48260"/>
              <a:ext cx="67310" cy="162560"/>
            </a:xfrm>
            <a:custGeom>
              <a:avLst/>
              <a:gdLst/>
              <a:ahLst/>
              <a:cxnLst/>
              <a:rect l="l" t="t" r="r" b="b"/>
              <a:pathLst>
                <a:path w="67310" h="162560">
                  <a:moveTo>
                    <a:pt x="67310" y="34290"/>
                  </a:moveTo>
                  <a:cubicBezTo>
                    <a:pt x="35560" y="162560"/>
                    <a:pt x="15240" y="156210"/>
                    <a:pt x="8890" y="147320"/>
                  </a:cubicBezTo>
                  <a:cubicBezTo>
                    <a:pt x="0" y="135890"/>
                    <a:pt x="0" y="100330"/>
                    <a:pt x="6350" y="87630"/>
                  </a:cubicBezTo>
                  <a:cubicBezTo>
                    <a:pt x="11430" y="78740"/>
                    <a:pt x="24130" y="69850"/>
                    <a:pt x="31750" y="69850"/>
                  </a:cubicBezTo>
                  <a:cubicBezTo>
                    <a:pt x="40640" y="71120"/>
                    <a:pt x="53340" y="82550"/>
                    <a:pt x="55880" y="90170"/>
                  </a:cubicBezTo>
                  <a:cubicBezTo>
                    <a:pt x="58420" y="97790"/>
                    <a:pt x="54610" y="107950"/>
                    <a:pt x="49530" y="113030"/>
                  </a:cubicBezTo>
                  <a:cubicBezTo>
                    <a:pt x="44450" y="118110"/>
                    <a:pt x="34290" y="121920"/>
                    <a:pt x="26670" y="120650"/>
                  </a:cubicBezTo>
                  <a:cubicBezTo>
                    <a:pt x="20320" y="119380"/>
                    <a:pt x="11430" y="113030"/>
                    <a:pt x="7620" y="106680"/>
                  </a:cubicBezTo>
                  <a:cubicBezTo>
                    <a:pt x="5080" y="100330"/>
                    <a:pt x="5080" y="88900"/>
                    <a:pt x="8890" y="82550"/>
                  </a:cubicBezTo>
                  <a:cubicBezTo>
                    <a:pt x="13970" y="76200"/>
                    <a:pt x="29210" y="69850"/>
                    <a:pt x="38100" y="71120"/>
                  </a:cubicBezTo>
                  <a:cubicBezTo>
                    <a:pt x="44450" y="72390"/>
                    <a:pt x="52070" y="80010"/>
                    <a:pt x="54610" y="87630"/>
                  </a:cubicBezTo>
                  <a:cubicBezTo>
                    <a:pt x="60960" y="100330"/>
                    <a:pt x="62230" y="135890"/>
                    <a:pt x="53340" y="147320"/>
                  </a:cubicBezTo>
                  <a:cubicBezTo>
                    <a:pt x="46990" y="156210"/>
                    <a:pt x="30480" y="161290"/>
                    <a:pt x="21590" y="158750"/>
                  </a:cubicBezTo>
                  <a:cubicBezTo>
                    <a:pt x="13970" y="157480"/>
                    <a:pt x="8890" y="147320"/>
                    <a:pt x="5080" y="135890"/>
                  </a:cubicBezTo>
                  <a:cubicBezTo>
                    <a:pt x="0" y="111760"/>
                    <a:pt x="5080" y="38100"/>
                    <a:pt x="19050" y="17780"/>
                  </a:cubicBezTo>
                  <a:cubicBezTo>
                    <a:pt x="27940" y="6350"/>
                    <a:pt x="46990" y="0"/>
                    <a:pt x="54610" y="2540"/>
                  </a:cubicBezTo>
                  <a:cubicBezTo>
                    <a:pt x="62230" y="6350"/>
                    <a:pt x="67310" y="34290"/>
                    <a:pt x="67310" y="342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32" name="Group 232"/>
          <p:cNvGrpSpPr/>
          <p:nvPr/>
        </p:nvGrpSpPr>
        <p:grpSpPr>
          <a:xfrm>
            <a:off x="9673590" y="6120765"/>
            <a:ext cx="127635" cy="145733"/>
            <a:chOff x="0" y="0"/>
            <a:chExt cx="170180" cy="194310"/>
          </a:xfrm>
        </p:grpSpPr>
        <p:sp>
          <p:nvSpPr>
            <p:cNvPr id="233" name="Freeform 233"/>
            <p:cNvSpPr/>
            <p:nvPr/>
          </p:nvSpPr>
          <p:spPr>
            <a:xfrm>
              <a:off x="49530" y="48260"/>
              <a:ext cx="69850" cy="97790"/>
            </a:xfrm>
            <a:custGeom>
              <a:avLst/>
              <a:gdLst/>
              <a:ahLst/>
              <a:cxnLst/>
              <a:rect l="l" t="t" r="r" b="b"/>
              <a:pathLst>
                <a:path w="69850" h="97790">
                  <a:moveTo>
                    <a:pt x="69850" y="34290"/>
                  </a:moveTo>
                  <a:cubicBezTo>
                    <a:pt x="30480" y="97790"/>
                    <a:pt x="16510" y="93980"/>
                    <a:pt x="10160" y="88900"/>
                  </a:cubicBezTo>
                  <a:cubicBezTo>
                    <a:pt x="3810" y="83820"/>
                    <a:pt x="1270" y="69850"/>
                    <a:pt x="2540" y="62230"/>
                  </a:cubicBezTo>
                  <a:cubicBezTo>
                    <a:pt x="5080" y="55880"/>
                    <a:pt x="13970" y="48260"/>
                    <a:pt x="20320" y="45720"/>
                  </a:cubicBezTo>
                  <a:cubicBezTo>
                    <a:pt x="26670" y="44450"/>
                    <a:pt x="38100" y="46990"/>
                    <a:pt x="43180" y="50800"/>
                  </a:cubicBezTo>
                  <a:cubicBezTo>
                    <a:pt x="48260" y="55880"/>
                    <a:pt x="53340" y="66040"/>
                    <a:pt x="52070" y="73660"/>
                  </a:cubicBezTo>
                  <a:cubicBezTo>
                    <a:pt x="50800" y="81280"/>
                    <a:pt x="39370" y="93980"/>
                    <a:pt x="31750" y="95250"/>
                  </a:cubicBezTo>
                  <a:cubicBezTo>
                    <a:pt x="24130" y="97790"/>
                    <a:pt x="13970" y="92710"/>
                    <a:pt x="8890" y="87630"/>
                  </a:cubicBezTo>
                  <a:cubicBezTo>
                    <a:pt x="3810" y="82550"/>
                    <a:pt x="1270" y="72390"/>
                    <a:pt x="2540" y="64770"/>
                  </a:cubicBezTo>
                  <a:cubicBezTo>
                    <a:pt x="3810" y="58420"/>
                    <a:pt x="11430" y="49530"/>
                    <a:pt x="17780" y="46990"/>
                  </a:cubicBezTo>
                  <a:cubicBezTo>
                    <a:pt x="24130" y="44450"/>
                    <a:pt x="35560" y="45720"/>
                    <a:pt x="41910" y="49530"/>
                  </a:cubicBezTo>
                  <a:cubicBezTo>
                    <a:pt x="46990" y="53340"/>
                    <a:pt x="52070" y="63500"/>
                    <a:pt x="52070" y="69850"/>
                  </a:cubicBezTo>
                  <a:cubicBezTo>
                    <a:pt x="52070" y="77470"/>
                    <a:pt x="45720" y="88900"/>
                    <a:pt x="38100" y="92710"/>
                  </a:cubicBezTo>
                  <a:cubicBezTo>
                    <a:pt x="33020" y="96520"/>
                    <a:pt x="21590" y="96520"/>
                    <a:pt x="15240" y="92710"/>
                  </a:cubicBezTo>
                  <a:cubicBezTo>
                    <a:pt x="8890" y="88900"/>
                    <a:pt x="2540" y="82550"/>
                    <a:pt x="1270" y="73660"/>
                  </a:cubicBezTo>
                  <a:cubicBezTo>
                    <a:pt x="0" y="58420"/>
                    <a:pt x="12700" y="22860"/>
                    <a:pt x="24130" y="12700"/>
                  </a:cubicBezTo>
                  <a:cubicBezTo>
                    <a:pt x="33020" y="5080"/>
                    <a:pt x="49530" y="0"/>
                    <a:pt x="57150" y="2540"/>
                  </a:cubicBezTo>
                  <a:cubicBezTo>
                    <a:pt x="64770" y="6350"/>
                    <a:pt x="69850" y="34290"/>
                    <a:pt x="69850" y="3429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34" name="Group 234"/>
          <p:cNvGrpSpPr/>
          <p:nvPr/>
        </p:nvGrpSpPr>
        <p:grpSpPr>
          <a:xfrm>
            <a:off x="9768840" y="6129338"/>
            <a:ext cx="122873" cy="219075"/>
            <a:chOff x="0" y="0"/>
            <a:chExt cx="163830" cy="292100"/>
          </a:xfrm>
        </p:grpSpPr>
        <p:sp>
          <p:nvSpPr>
            <p:cNvPr id="235" name="Freeform 235"/>
            <p:cNvSpPr/>
            <p:nvPr/>
          </p:nvSpPr>
          <p:spPr>
            <a:xfrm>
              <a:off x="43180" y="49530"/>
              <a:ext cx="72390" cy="193040"/>
            </a:xfrm>
            <a:custGeom>
              <a:avLst/>
              <a:gdLst/>
              <a:ahLst/>
              <a:cxnLst/>
              <a:rect l="l" t="t" r="r" b="b"/>
              <a:pathLst>
                <a:path w="72390" h="193040">
                  <a:moveTo>
                    <a:pt x="64770" y="25400"/>
                  </a:moveTo>
                  <a:cubicBezTo>
                    <a:pt x="59690" y="189230"/>
                    <a:pt x="39370" y="191770"/>
                    <a:pt x="31750" y="186690"/>
                  </a:cubicBezTo>
                  <a:cubicBezTo>
                    <a:pt x="25400" y="181610"/>
                    <a:pt x="21590" y="157480"/>
                    <a:pt x="25400" y="149860"/>
                  </a:cubicBezTo>
                  <a:cubicBezTo>
                    <a:pt x="29210" y="143510"/>
                    <a:pt x="40640" y="139700"/>
                    <a:pt x="46990" y="139700"/>
                  </a:cubicBezTo>
                  <a:cubicBezTo>
                    <a:pt x="54610" y="140970"/>
                    <a:pt x="63500" y="146050"/>
                    <a:pt x="67310" y="152400"/>
                  </a:cubicBezTo>
                  <a:cubicBezTo>
                    <a:pt x="71120" y="158750"/>
                    <a:pt x="72390" y="170180"/>
                    <a:pt x="68580" y="176530"/>
                  </a:cubicBezTo>
                  <a:cubicBezTo>
                    <a:pt x="64770" y="182880"/>
                    <a:pt x="50800" y="193040"/>
                    <a:pt x="41910" y="190500"/>
                  </a:cubicBezTo>
                  <a:cubicBezTo>
                    <a:pt x="29210" y="186690"/>
                    <a:pt x="13970" y="156210"/>
                    <a:pt x="7620" y="133350"/>
                  </a:cubicBezTo>
                  <a:cubicBezTo>
                    <a:pt x="0" y="101600"/>
                    <a:pt x="5080" y="33020"/>
                    <a:pt x="17780" y="13970"/>
                  </a:cubicBezTo>
                  <a:cubicBezTo>
                    <a:pt x="22860" y="5080"/>
                    <a:pt x="35560" y="0"/>
                    <a:pt x="43180" y="1270"/>
                  </a:cubicBezTo>
                  <a:cubicBezTo>
                    <a:pt x="50800" y="2540"/>
                    <a:pt x="64770" y="25400"/>
                    <a:pt x="64770" y="254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36" name="Group 236"/>
          <p:cNvGrpSpPr/>
          <p:nvPr/>
        </p:nvGrpSpPr>
        <p:grpSpPr>
          <a:xfrm>
            <a:off x="9835515" y="6138862"/>
            <a:ext cx="133350" cy="190500"/>
            <a:chOff x="0" y="0"/>
            <a:chExt cx="177800" cy="254000"/>
          </a:xfrm>
        </p:grpSpPr>
        <p:sp>
          <p:nvSpPr>
            <p:cNvPr id="237" name="Freeform 237"/>
            <p:cNvSpPr/>
            <p:nvPr/>
          </p:nvSpPr>
          <p:spPr>
            <a:xfrm>
              <a:off x="44450" y="49530"/>
              <a:ext cx="83820" cy="153670"/>
            </a:xfrm>
            <a:custGeom>
              <a:avLst/>
              <a:gdLst/>
              <a:ahLst/>
              <a:cxnLst/>
              <a:rect l="l" t="t" r="r" b="b"/>
              <a:pathLst>
                <a:path w="83820" h="153670">
                  <a:moveTo>
                    <a:pt x="57150" y="25400"/>
                  </a:moveTo>
                  <a:cubicBezTo>
                    <a:pt x="81280" y="135890"/>
                    <a:pt x="78740" y="143510"/>
                    <a:pt x="72390" y="147320"/>
                  </a:cubicBezTo>
                  <a:cubicBezTo>
                    <a:pt x="66040" y="152400"/>
                    <a:pt x="50800" y="152400"/>
                    <a:pt x="43180" y="148590"/>
                  </a:cubicBezTo>
                  <a:cubicBezTo>
                    <a:pt x="38100" y="146050"/>
                    <a:pt x="33020" y="140970"/>
                    <a:pt x="33020" y="134620"/>
                  </a:cubicBezTo>
                  <a:cubicBezTo>
                    <a:pt x="31750" y="127000"/>
                    <a:pt x="39370" y="109220"/>
                    <a:pt x="46990" y="104140"/>
                  </a:cubicBezTo>
                  <a:cubicBezTo>
                    <a:pt x="53340" y="100330"/>
                    <a:pt x="64770" y="101600"/>
                    <a:pt x="69850" y="105410"/>
                  </a:cubicBezTo>
                  <a:cubicBezTo>
                    <a:pt x="76200" y="109220"/>
                    <a:pt x="83820" y="119380"/>
                    <a:pt x="82550" y="125730"/>
                  </a:cubicBezTo>
                  <a:cubicBezTo>
                    <a:pt x="81280" y="134620"/>
                    <a:pt x="66040" y="151130"/>
                    <a:pt x="57150" y="152400"/>
                  </a:cubicBezTo>
                  <a:cubicBezTo>
                    <a:pt x="50800" y="153670"/>
                    <a:pt x="39370" y="147320"/>
                    <a:pt x="36830" y="142240"/>
                  </a:cubicBezTo>
                  <a:cubicBezTo>
                    <a:pt x="31750" y="134620"/>
                    <a:pt x="31750" y="116840"/>
                    <a:pt x="38100" y="110490"/>
                  </a:cubicBezTo>
                  <a:cubicBezTo>
                    <a:pt x="44450" y="105410"/>
                    <a:pt x="68580" y="102870"/>
                    <a:pt x="74930" y="109220"/>
                  </a:cubicBezTo>
                  <a:cubicBezTo>
                    <a:pt x="81280" y="114300"/>
                    <a:pt x="73660" y="146050"/>
                    <a:pt x="74930" y="146050"/>
                  </a:cubicBezTo>
                  <a:cubicBezTo>
                    <a:pt x="76200" y="146050"/>
                    <a:pt x="82550" y="120650"/>
                    <a:pt x="81280" y="120650"/>
                  </a:cubicBezTo>
                  <a:cubicBezTo>
                    <a:pt x="81280" y="120650"/>
                    <a:pt x="78740" y="143510"/>
                    <a:pt x="72390" y="147320"/>
                  </a:cubicBezTo>
                  <a:cubicBezTo>
                    <a:pt x="66040" y="152400"/>
                    <a:pt x="48260" y="152400"/>
                    <a:pt x="39370" y="144780"/>
                  </a:cubicBezTo>
                  <a:cubicBezTo>
                    <a:pt x="21590" y="130810"/>
                    <a:pt x="0" y="49530"/>
                    <a:pt x="6350" y="25400"/>
                  </a:cubicBezTo>
                  <a:cubicBezTo>
                    <a:pt x="10160" y="12700"/>
                    <a:pt x="26670" y="0"/>
                    <a:pt x="35560" y="1270"/>
                  </a:cubicBezTo>
                  <a:cubicBezTo>
                    <a:pt x="43180" y="1270"/>
                    <a:pt x="57150" y="25400"/>
                    <a:pt x="57150" y="254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38" name="Group 238"/>
          <p:cNvGrpSpPr/>
          <p:nvPr/>
        </p:nvGrpSpPr>
        <p:grpSpPr>
          <a:xfrm>
            <a:off x="9911715" y="6138862"/>
            <a:ext cx="119062" cy="157162"/>
            <a:chOff x="0" y="0"/>
            <a:chExt cx="158750" cy="209550"/>
          </a:xfrm>
        </p:grpSpPr>
        <p:sp>
          <p:nvSpPr>
            <p:cNvPr id="239" name="Freeform 239"/>
            <p:cNvSpPr/>
            <p:nvPr/>
          </p:nvSpPr>
          <p:spPr>
            <a:xfrm>
              <a:off x="44450" y="49530"/>
              <a:ext cx="64770" cy="109220"/>
            </a:xfrm>
            <a:custGeom>
              <a:avLst/>
              <a:gdLst/>
              <a:ahLst/>
              <a:cxnLst/>
              <a:rect l="l" t="t" r="r" b="b"/>
              <a:pathLst>
                <a:path w="64770" h="109220">
                  <a:moveTo>
                    <a:pt x="57150" y="25400"/>
                  </a:moveTo>
                  <a:cubicBezTo>
                    <a:pt x="50800" y="107950"/>
                    <a:pt x="30480" y="109220"/>
                    <a:pt x="24130" y="104140"/>
                  </a:cubicBezTo>
                  <a:cubicBezTo>
                    <a:pt x="16510" y="99060"/>
                    <a:pt x="12700" y="81280"/>
                    <a:pt x="15240" y="73660"/>
                  </a:cubicBezTo>
                  <a:cubicBezTo>
                    <a:pt x="16510" y="66040"/>
                    <a:pt x="26670" y="59690"/>
                    <a:pt x="33020" y="58420"/>
                  </a:cubicBezTo>
                  <a:cubicBezTo>
                    <a:pt x="40640" y="57150"/>
                    <a:pt x="57150" y="64770"/>
                    <a:pt x="60960" y="71120"/>
                  </a:cubicBezTo>
                  <a:cubicBezTo>
                    <a:pt x="64770" y="77470"/>
                    <a:pt x="63500" y="88900"/>
                    <a:pt x="60960" y="95250"/>
                  </a:cubicBezTo>
                  <a:cubicBezTo>
                    <a:pt x="57150" y="101600"/>
                    <a:pt x="48260" y="107950"/>
                    <a:pt x="40640" y="107950"/>
                  </a:cubicBezTo>
                  <a:cubicBezTo>
                    <a:pt x="33020" y="107950"/>
                    <a:pt x="17780" y="99060"/>
                    <a:pt x="13970" y="92710"/>
                  </a:cubicBezTo>
                  <a:cubicBezTo>
                    <a:pt x="11430" y="85090"/>
                    <a:pt x="13970" y="73660"/>
                    <a:pt x="17780" y="68580"/>
                  </a:cubicBezTo>
                  <a:cubicBezTo>
                    <a:pt x="21590" y="62230"/>
                    <a:pt x="31750" y="57150"/>
                    <a:pt x="38100" y="57150"/>
                  </a:cubicBezTo>
                  <a:cubicBezTo>
                    <a:pt x="46990" y="58420"/>
                    <a:pt x="60960" y="68580"/>
                    <a:pt x="62230" y="76200"/>
                  </a:cubicBezTo>
                  <a:cubicBezTo>
                    <a:pt x="64770" y="83820"/>
                    <a:pt x="59690" y="100330"/>
                    <a:pt x="52070" y="104140"/>
                  </a:cubicBezTo>
                  <a:cubicBezTo>
                    <a:pt x="45720" y="107950"/>
                    <a:pt x="26670" y="107950"/>
                    <a:pt x="19050" y="100330"/>
                  </a:cubicBezTo>
                  <a:cubicBezTo>
                    <a:pt x="7620" y="88900"/>
                    <a:pt x="0" y="43180"/>
                    <a:pt x="6350" y="25400"/>
                  </a:cubicBezTo>
                  <a:cubicBezTo>
                    <a:pt x="10160" y="13970"/>
                    <a:pt x="26670" y="0"/>
                    <a:pt x="35560" y="1270"/>
                  </a:cubicBezTo>
                  <a:cubicBezTo>
                    <a:pt x="43180" y="1270"/>
                    <a:pt x="57150" y="25400"/>
                    <a:pt x="57150" y="254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40" name="Group 240"/>
          <p:cNvGrpSpPr/>
          <p:nvPr/>
        </p:nvGrpSpPr>
        <p:grpSpPr>
          <a:xfrm>
            <a:off x="10016490" y="6119812"/>
            <a:ext cx="118110" cy="157162"/>
            <a:chOff x="0" y="0"/>
            <a:chExt cx="157480" cy="209550"/>
          </a:xfrm>
        </p:grpSpPr>
        <p:sp>
          <p:nvSpPr>
            <p:cNvPr id="241" name="Freeform 241"/>
            <p:cNvSpPr/>
            <p:nvPr/>
          </p:nvSpPr>
          <p:spPr>
            <a:xfrm>
              <a:off x="44450" y="49530"/>
              <a:ext cx="63500" cy="110490"/>
            </a:xfrm>
            <a:custGeom>
              <a:avLst/>
              <a:gdLst/>
              <a:ahLst/>
              <a:cxnLst/>
              <a:rect l="l" t="t" r="r" b="b"/>
              <a:pathLst>
                <a:path w="63500" h="110490">
                  <a:moveTo>
                    <a:pt x="57150" y="25400"/>
                  </a:moveTo>
                  <a:cubicBezTo>
                    <a:pt x="50800" y="106680"/>
                    <a:pt x="36830" y="109220"/>
                    <a:pt x="29210" y="106680"/>
                  </a:cubicBezTo>
                  <a:cubicBezTo>
                    <a:pt x="21590" y="104140"/>
                    <a:pt x="12700" y="91440"/>
                    <a:pt x="12700" y="82550"/>
                  </a:cubicBezTo>
                  <a:cubicBezTo>
                    <a:pt x="12700" y="74930"/>
                    <a:pt x="21590" y="62230"/>
                    <a:pt x="29210" y="59690"/>
                  </a:cubicBezTo>
                  <a:cubicBezTo>
                    <a:pt x="38100" y="57150"/>
                    <a:pt x="54610" y="62230"/>
                    <a:pt x="58420" y="68580"/>
                  </a:cubicBezTo>
                  <a:cubicBezTo>
                    <a:pt x="63500" y="74930"/>
                    <a:pt x="62230" y="92710"/>
                    <a:pt x="57150" y="99060"/>
                  </a:cubicBezTo>
                  <a:cubicBezTo>
                    <a:pt x="53340" y="105410"/>
                    <a:pt x="41910" y="109220"/>
                    <a:pt x="35560" y="107950"/>
                  </a:cubicBezTo>
                  <a:cubicBezTo>
                    <a:pt x="29210" y="107950"/>
                    <a:pt x="19050" y="101600"/>
                    <a:pt x="15240" y="95250"/>
                  </a:cubicBezTo>
                  <a:cubicBezTo>
                    <a:pt x="12700" y="88900"/>
                    <a:pt x="11430" y="77470"/>
                    <a:pt x="15240" y="71120"/>
                  </a:cubicBezTo>
                  <a:cubicBezTo>
                    <a:pt x="20320" y="64770"/>
                    <a:pt x="35560" y="57150"/>
                    <a:pt x="43180" y="58420"/>
                  </a:cubicBezTo>
                  <a:cubicBezTo>
                    <a:pt x="50800" y="59690"/>
                    <a:pt x="59690" y="67310"/>
                    <a:pt x="62230" y="73660"/>
                  </a:cubicBezTo>
                  <a:cubicBezTo>
                    <a:pt x="63500" y="81280"/>
                    <a:pt x="59690" y="99060"/>
                    <a:pt x="52070" y="104140"/>
                  </a:cubicBezTo>
                  <a:cubicBezTo>
                    <a:pt x="45720" y="109220"/>
                    <a:pt x="30480" y="110490"/>
                    <a:pt x="24130" y="104140"/>
                  </a:cubicBezTo>
                  <a:cubicBezTo>
                    <a:pt x="11430" y="93980"/>
                    <a:pt x="0" y="44450"/>
                    <a:pt x="6350" y="25400"/>
                  </a:cubicBezTo>
                  <a:cubicBezTo>
                    <a:pt x="10160" y="13970"/>
                    <a:pt x="26670" y="0"/>
                    <a:pt x="34290" y="1270"/>
                  </a:cubicBezTo>
                  <a:cubicBezTo>
                    <a:pt x="43180" y="1270"/>
                    <a:pt x="57150" y="25400"/>
                    <a:pt x="57150" y="254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42" name="Group 242"/>
          <p:cNvGrpSpPr/>
          <p:nvPr/>
        </p:nvGrpSpPr>
        <p:grpSpPr>
          <a:xfrm>
            <a:off x="10102215" y="6110288"/>
            <a:ext cx="114300" cy="142875"/>
            <a:chOff x="0" y="0"/>
            <a:chExt cx="152400" cy="190500"/>
          </a:xfrm>
        </p:grpSpPr>
        <p:sp>
          <p:nvSpPr>
            <p:cNvPr id="243" name="Freeform 243"/>
            <p:cNvSpPr/>
            <p:nvPr/>
          </p:nvSpPr>
          <p:spPr>
            <a:xfrm>
              <a:off x="45720" y="49530"/>
              <a:ext cx="57150" cy="90170"/>
            </a:xfrm>
            <a:custGeom>
              <a:avLst/>
              <a:gdLst/>
              <a:ahLst/>
              <a:cxnLst/>
              <a:rect l="l" t="t" r="r" b="b"/>
              <a:pathLst>
                <a:path w="57150" h="90170">
                  <a:moveTo>
                    <a:pt x="55880" y="25400"/>
                  </a:moveTo>
                  <a:cubicBezTo>
                    <a:pt x="38100" y="90170"/>
                    <a:pt x="20320" y="88900"/>
                    <a:pt x="13970" y="83820"/>
                  </a:cubicBezTo>
                  <a:cubicBezTo>
                    <a:pt x="7620" y="78740"/>
                    <a:pt x="5080" y="60960"/>
                    <a:pt x="7620" y="53340"/>
                  </a:cubicBezTo>
                  <a:cubicBezTo>
                    <a:pt x="10160" y="46990"/>
                    <a:pt x="19050" y="40640"/>
                    <a:pt x="26670" y="39370"/>
                  </a:cubicBezTo>
                  <a:cubicBezTo>
                    <a:pt x="33020" y="38100"/>
                    <a:pt x="44450" y="41910"/>
                    <a:pt x="48260" y="46990"/>
                  </a:cubicBezTo>
                  <a:cubicBezTo>
                    <a:pt x="53340" y="52070"/>
                    <a:pt x="57150" y="62230"/>
                    <a:pt x="54610" y="69850"/>
                  </a:cubicBezTo>
                  <a:cubicBezTo>
                    <a:pt x="53340" y="77470"/>
                    <a:pt x="39370" y="88900"/>
                    <a:pt x="31750" y="88900"/>
                  </a:cubicBezTo>
                  <a:cubicBezTo>
                    <a:pt x="24130" y="90170"/>
                    <a:pt x="11430" y="81280"/>
                    <a:pt x="6350" y="72390"/>
                  </a:cubicBezTo>
                  <a:cubicBezTo>
                    <a:pt x="0" y="60960"/>
                    <a:pt x="0" y="38100"/>
                    <a:pt x="5080" y="25400"/>
                  </a:cubicBezTo>
                  <a:cubicBezTo>
                    <a:pt x="10160" y="15240"/>
                    <a:pt x="25400" y="0"/>
                    <a:pt x="33020" y="1270"/>
                  </a:cubicBezTo>
                  <a:cubicBezTo>
                    <a:pt x="41910" y="1270"/>
                    <a:pt x="55880" y="25400"/>
                    <a:pt x="55880" y="254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44" name="Group 244"/>
          <p:cNvGrpSpPr/>
          <p:nvPr/>
        </p:nvGrpSpPr>
        <p:grpSpPr>
          <a:xfrm>
            <a:off x="10176510" y="6123622"/>
            <a:ext cx="111442" cy="108585"/>
            <a:chOff x="0" y="0"/>
            <a:chExt cx="148590" cy="144780"/>
          </a:xfrm>
        </p:grpSpPr>
        <p:sp>
          <p:nvSpPr>
            <p:cNvPr id="245" name="Freeform 245"/>
            <p:cNvSpPr/>
            <p:nvPr/>
          </p:nvSpPr>
          <p:spPr>
            <a:xfrm>
              <a:off x="45720" y="4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17780"/>
                  </a:moveTo>
                  <a:cubicBezTo>
                    <a:pt x="29210" y="50800"/>
                    <a:pt x="8890" y="44450"/>
                    <a:pt x="5080" y="38100"/>
                  </a:cubicBezTo>
                  <a:cubicBezTo>
                    <a:pt x="0" y="30480"/>
                    <a:pt x="3810" y="10160"/>
                    <a:pt x="1143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46" name="Group 246"/>
          <p:cNvGrpSpPr/>
          <p:nvPr/>
        </p:nvGrpSpPr>
        <p:grpSpPr>
          <a:xfrm>
            <a:off x="10176510" y="6123622"/>
            <a:ext cx="111442" cy="108585"/>
            <a:chOff x="0" y="0"/>
            <a:chExt cx="148590" cy="144780"/>
          </a:xfrm>
        </p:grpSpPr>
        <p:sp>
          <p:nvSpPr>
            <p:cNvPr id="247" name="Freeform 247"/>
            <p:cNvSpPr/>
            <p:nvPr/>
          </p:nvSpPr>
          <p:spPr>
            <a:xfrm>
              <a:off x="45720" y="4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17780"/>
                  </a:moveTo>
                  <a:cubicBezTo>
                    <a:pt x="29210" y="50800"/>
                    <a:pt x="8890" y="44450"/>
                    <a:pt x="5080" y="38100"/>
                  </a:cubicBezTo>
                  <a:cubicBezTo>
                    <a:pt x="0" y="30480"/>
                    <a:pt x="3810" y="10160"/>
                    <a:pt x="1143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48" name="Group 248"/>
          <p:cNvGrpSpPr/>
          <p:nvPr/>
        </p:nvGrpSpPr>
        <p:grpSpPr>
          <a:xfrm>
            <a:off x="10233660" y="6085522"/>
            <a:ext cx="111442" cy="108585"/>
            <a:chOff x="0" y="0"/>
            <a:chExt cx="148590" cy="144780"/>
          </a:xfrm>
        </p:grpSpPr>
        <p:sp>
          <p:nvSpPr>
            <p:cNvPr id="249" name="Freeform 249"/>
            <p:cNvSpPr/>
            <p:nvPr/>
          </p:nvSpPr>
          <p:spPr>
            <a:xfrm>
              <a:off x="45720" y="4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17780"/>
                  </a:moveTo>
                  <a:cubicBezTo>
                    <a:pt x="29210" y="5080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50" name="Group 250"/>
          <p:cNvGrpSpPr/>
          <p:nvPr/>
        </p:nvGrpSpPr>
        <p:grpSpPr>
          <a:xfrm>
            <a:off x="10233660" y="6085522"/>
            <a:ext cx="111442" cy="108585"/>
            <a:chOff x="0" y="0"/>
            <a:chExt cx="148590" cy="144780"/>
          </a:xfrm>
        </p:grpSpPr>
        <p:sp>
          <p:nvSpPr>
            <p:cNvPr id="251" name="Freeform 251"/>
            <p:cNvSpPr/>
            <p:nvPr/>
          </p:nvSpPr>
          <p:spPr>
            <a:xfrm>
              <a:off x="45720" y="4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17780"/>
                  </a:moveTo>
                  <a:cubicBezTo>
                    <a:pt x="29210" y="5080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52" name="Group 252"/>
          <p:cNvGrpSpPr/>
          <p:nvPr/>
        </p:nvGrpSpPr>
        <p:grpSpPr>
          <a:xfrm>
            <a:off x="10233660" y="6080760"/>
            <a:ext cx="111442" cy="108585"/>
            <a:chOff x="0" y="0"/>
            <a:chExt cx="148590" cy="144780"/>
          </a:xfrm>
        </p:grpSpPr>
        <p:sp>
          <p:nvSpPr>
            <p:cNvPr id="253" name="Freeform 253"/>
            <p:cNvSpPr/>
            <p:nvPr/>
          </p:nvSpPr>
          <p:spPr>
            <a:xfrm>
              <a:off x="45720" y="4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17780"/>
                  </a:moveTo>
                  <a:cubicBezTo>
                    <a:pt x="29210" y="50800"/>
                    <a:pt x="8890" y="4572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54" name="Group 254"/>
          <p:cNvGrpSpPr/>
          <p:nvPr/>
        </p:nvGrpSpPr>
        <p:grpSpPr>
          <a:xfrm>
            <a:off x="10014585" y="5733097"/>
            <a:ext cx="111442" cy="108585"/>
            <a:chOff x="0" y="0"/>
            <a:chExt cx="148590" cy="144780"/>
          </a:xfrm>
        </p:grpSpPr>
        <p:sp>
          <p:nvSpPr>
            <p:cNvPr id="255" name="Freeform 255"/>
            <p:cNvSpPr/>
            <p:nvPr/>
          </p:nvSpPr>
          <p:spPr>
            <a:xfrm>
              <a:off x="45720" y="45720"/>
              <a:ext cx="50800" cy="52070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1750"/>
                    <a:pt x="3810" y="10160"/>
                    <a:pt x="1143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56" name="Group 256"/>
          <p:cNvGrpSpPr/>
          <p:nvPr/>
        </p:nvGrpSpPr>
        <p:grpSpPr>
          <a:xfrm>
            <a:off x="9976485" y="5737860"/>
            <a:ext cx="111442" cy="108585"/>
            <a:chOff x="0" y="0"/>
            <a:chExt cx="148590" cy="144780"/>
          </a:xfrm>
        </p:grpSpPr>
        <p:sp>
          <p:nvSpPr>
            <p:cNvPr id="257" name="Freeform 257"/>
            <p:cNvSpPr/>
            <p:nvPr/>
          </p:nvSpPr>
          <p:spPr>
            <a:xfrm>
              <a:off x="46990" y="45720"/>
              <a:ext cx="49530" cy="52070"/>
            </a:xfrm>
            <a:custGeom>
              <a:avLst/>
              <a:gdLst/>
              <a:ahLst/>
              <a:cxnLst/>
              <a:rect l="l" t="t" r="r" b="b"/>
              <a:pathLst>
                <a:path w="49530" h="52070">
                  <a:moveTo>
                    <a:pt x="49530" y="17780"/>
                  </a:moveTo>
                  <a:cubicBezTo>
                    <a:pt x="27940" y="52070"/>
                    <a:pt x="7620" y="45720"/>
                    <a:pt x="381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58" name="Group 258"/>
          <p:cNvGrpSpPr/>
          <p:nvPr/>
        </p:nvGrpSpPr>
        <p:grpSpPr>
          <a:xfrm>
            <a:off x="9890760" y="5747385"/>
            <a:ext cx="111442" cy="108585"/>
            <a:chOff x="0" y="0"/>
            <a:chExt cx="148590" cy="144780"/>
          </a:xfrm>
        </p:grpSpPr>
        <p:sp>
          <p:nvSpPr>
            <p:cNvPr id="259" name="Freeform 259"/>
            <p:cNvSpPr/>
            <p:nvPr/>
          </p:nvSpPr>
          <p:spPr>
            <a:xfrm>
              <a:off x="46990" y="45720"/>
              <a:ext cx="49530" cy="52070"/>
            </a:xfrm>
            <a:custGeom>
              <a:avLst/>
              <a:gdLst/>
              <a:ahLst/>
              <a:cxnLst/>
              <a:rect l="l" t="t" r="r" b="b"/>
              <a:pathLst>
                <a:path w="49530" h="52070">
                  <a:moveTo>
                    <a:pt x="49530" y="17780"/>
                  </a:moveTo>
                  <a:cubicBezTo>
                    <a:pt x="27940" y="52070"/>
                    <a:pt x="7620" y="45720"/>
                    <a:pt x="381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60" name="Group 260"/>
          <p:cNvGrpSpPr/>
          <p:nvPr/>
        </p:nvGrpSpPr>
        <p:grpSpPr>
          <a:xfrm>
            <a:off x="9828848" y="5747385"/>
            <a:ext cx="111442" cy="108585"/>
            <a:chOff x="0" y="0"/>
            <a:chExt cx="148590" cy="144780"/>
          </a:xfrm>
        </p:grpSpPr>
        <p:sp>
          <p:nvSpPr>
            <p:cNvPr id="261" name="Freeform 261"/>
            <p:cNvSpPr/>
            <p:nvPr/>
          </p:nvSpPr>
          <p:spPr>
            <a:xfrm>
              <a:off x="46990" y="45720"/>
              <a:ext cx="49530" cy="52070"/>
            </a:xfrm>
            <a:custGeom>
              <a:avLst/>
              <a:gdLst/>
              <a:ahLst/>
              <a:cxnLst/>
              <a:rect l="l" t="t" r="r" b="b"/>
              <a:pathLst>
                <a:path w="49530" h="52070">
                  <a:moveTo>
                    <a:pt x="49530" y="17780"/>
                  </a:moveTo>
                  <a:cubicBezTo>
                    <a:pt x="27940" y="52070"/>
                    <a:pt x="7620" y="45720"/>
                    <a:pt x="381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62" name="Group 262"/>
          <p:cNvGrpSpPr/>
          <p:nvPr/>
        </p:nvGrpSpPr>
        <p:grpSpPr>
          <a:xfrm>
            <a:off x="9738360" y="5742622"/>
            <a:ext cx="111442" cy="108585"/>
            <a:chOff x="0" y="0"/>
            <a:chExt cx="148590" cy="144780"/>
          </a:xfrm>
        </p:grpSpPr>
        <p:sp>
          <p:nvSpPr>
            <p:cNvPr id="263" name="Freeform 263"/>
            <p:cNvSpPr/>
            <p:nvPr/>
          </p:nvSpPr>
          <p:spPr>
            <a:xfrm>
              <a:off x="46990" y="45720"/>
              <a:ext cx="49530" cy="52070"/>
            </a:xfrm>
            <a:custGeom>
              <a:avLst/>
              <a:gdLst/>
              <a:ahLst/>
              <a:cxnLst/>
              <a:rect l="l" t="t" r="r" b="b"/>
              <a:pathLst>
                <a:path w="49530" h="52070">
                  <a:moveTo>
                    <a:pt x="49530" y="17780"/>
                  </a:moveTo>
                  <a:cubicBezTo>
                    <a:pt x="27940" y="52070"/>
                    <a:pt x="8890" y="45720"/>
                    <a:pt x="381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64" name="Group 264"/>
          <p:cNvGrpSpPr/>
          <p:nvPr/>
        </p:nvGrpSpPr>
        <p:grpSpPr>
          <a:xfrm>
            <a:off x="9662160" y="5752147"/>
            <a:ext cx="111442" cy="108585"/>
            <a:chOff x="0" y="0"/>
            <a:chExt cx="148590" cy="144780"/>
          </a:xfrm>
        </p:grpSpPr>
        <p:sp>
          <p:nvSpPr>
            <p:cNvPr id="265" name="Freeform 265"/>
            <p:cNvSpPr/>
            <p:nvPr/>
          </p:nvSpPr>
          <p:spPr>
            <a:xfrm>
              <a:off x="46990" y="45720"/>
              <a:ext cx="49530" cy="52070"/>
            </a:xfrm>
            <a:custGeom>
              <a:avLst/>
              <a:gdLst/>
              <a:ahLst/>
              <a:cxnLst/>
              <a:rect l="l" t="t" r="r" b="b"/>
              <a:pathLst>
                <a:path w="49530" h="52070">
                  <a:moveTo>
                    <a:pt x="49530" y="17780"/>
                  </a:moveTo>
                  <a:cubicBezTo>
                    <a:pt x="27940" y="52070"/>
                    <a:pt x="889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66" name="Group 266"/>
          <p:cNvGrpSpPr/>
          <p:nvPr/>
        </p:nvGrpSpPr>
        <p:grpSpPr>
          <a:xfrm>
            <a:off x="9666922" y="5742622"/>
            <a:ext cx="111442" cy="108585"/>
            <a:chOff x="0" y="0"/>
            <a:chExt cx="148590" cy="144780"/>
          </a:xfrm>
        </p:grpSpPr>
        <p:sp>
          <p:nvSpPr>
            <p:cNvPr id="267" name="Freeform 267"/>
            <p:cNvSpPr/>
            <p:nvPr/>
          </p:nvSpPr>
          <p:spPr>
            <a:xfrm>
              <a:off x="46990" y="45720"/>
              <a:ext cx="49530" cy="52070"/>
            </a:xfrm>
            <a:custGeom>
              <a:avLst/>
              <a:gdLst/>
              <a:ahLst/>
              <a:cxnLst/>
              <a:rect l="l" t="t" r="r" b="b"/>
              <a:pathLst>
                <a:path w="49530" h="52070">
                  <a:moveTo>
                    <a:pt x="49530" y="17780"/>
                  </a:moveTo>
                  <a:cubicBezTo>
                    <a:pt x="27940" y="52070"/>
                    <a:pt x="8890" y="45720"/>
                    <a:pt x="381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68" name="Group 268"/>
          <p:cNvGrpSpPr/>
          <p:nvPr/>
        </p:nvGrpSpPr>
        <p:grpSpPr>
          <a:xfrm>
            <a:off x="9657398" y="5761672"/>
            <a:ext cx="111442" cy="108585"/>
            <a:chOff x="0" y="0"/>
            <a:chExt cx="148590" cy="144780"/>
          </a:xfrm>
        </p:grpSpPr>
        <p:sp>
          <p:nvSpPr>
            <p:cNvPr id="269" name="Freeform 269"/>
            <p:cNvSpPr/>
            <p:nvPr/>
          </p:nvSpPr>
          <p:spPr>
            <a:xfrm>
              <a:off x="46990" y="45720"/>
              <a:ext cx="49530" cy="52070"/>
            </a:xfrm>
            <a:custGeom>
              <a:avLst/>
              <a:gdLst/>
              <a:ahLst/>
              <a:cxnLst/>
              <a:rect l="l" t="t" r="r" b="b"/>
              <a:pathLst>
                <a:path w="49530" h="52070">
                  <a:moveTo>
                    <a:pt x="49530" y="17780"/>
                  </a:moveTo>
                  <a:cubicBezTo>
                    <a:pt x="29210" y="52070"/>
                    <a:pt x="889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70" name="Group 270"/>
          <p:cNvGrpSpPr/>
          <p:nvPr/>
        </p:nvGrpSpPr>
        <p:grpSpPr>
          <a:xfrm>
            <a:off x="9543098" y="5809297"/>
            <a:ext cx="111442" cy="108585"/>
            <a:chOff x="0" y="0"/>
            <a:chExt cx="148590" cy="144780"/>
          </a:xfrm>
        </p:grpSpPr>
        <p:sp>
          <p:nvSpPr>
            <p:cNvPr id="271" name="Freeform 271"/>
            <p:cNvSpPr/>
            <p:nvPr/>
          </p:nvSpPr>
          <p:spPr>
            <a:xfrm>
              <a:off x="46990" y="45720"/>
              <a:ext cx="50800" cy="52070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50800" y="17780"/>
                  </a:moveTo>
                  <a:cubicBezTo>
                    <a:pt x="29210" y="52070"/>
                    <a:pt x="889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72" name="Group 272"/>
          <p:cNvGrpSpPr/>
          <p:nvPr/>
        </p:nvGrpSpPr>
        <p:grpSpPr>
          <a:xfrm>
            <a:off x="9443085" y="5885497"/>
            <a:ext cx="111442" cy="108585"/>
            <a:chOff x="0" y="0"/>
            <a:chExt cx="148590" cy="144780"/>
          </a:xfrm>
        </p:grpSpPr>
        <p:sp>
          <p:nvSpPr>
            <p:cNvPr id="273" name="Freeform 273"/>
            <p:cNvSpPr/>
            <p:nvPr/>
          </p:nvSpPr>
          <p:spPr>
            <a:xfrm>
              <a:off x="46990" y="45720"/>
              <a:ext cx="50800" cy="52070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50800" y="17780"/>
                  </a:moveTo>
                  <a:cubicBezTo>
                    <a:pt x="29210" y="52070"/>
                    <a:pt x="889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74" name="Group 274"/>
          <p:cNvGrpSpPr/>
          <p:nvPr/>
        </p:nvGrpSpPr>
        <p:grpSpPr>
          <a:xfrm>
            <a:off x="9409748" y="5961697"/>
            <a:ext cx="111442" cy="108585"/>
            <a:chOff x="0" y="0"/>
            <a:chExt cx="148590" cy="144780"/>
          </a:xfrm>
        </p:grpSpPr>
        <p:sp>
          <p:nvSpPr>
            <p:cNvPr id="275" name="Freeform 275"/>
            <p:cNvSpPr/>
            <p:nvPr/>
          </p:nvSpPr>
          <p:spPr>
            <a:xfrm>
              <a:off x="46990" y="45720"/>
              <a:ext cx="50800" cy="52070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50800" y="17780"/>
                  </a:moveTo>
                  <a:cubicBezTo>
                    <a:pt x="29210" y="52070"/>
                    <a:pt x="889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76" name="Group 276"/>
          <p:cNvGrpSpPr/>
          <p:nvPr/>
        </p:nvGrpSpPr>
        <p:grpSpPr>
          <a:xfrm>
            <a:off x="9433560" y="5875972"/>
            <a:ext cx="111442" cy="108585"/>
            <a:chOff x="0" y="0"/>
            <a:chExt cx="148590" cy="144780"/>
          </a:xfrm>
        </p:grpSpPr>
        <p:sp>
          <p:nvSpPr>
            <p:cNvPr id="277" name="Freeform 277"/>
            <p:cNvSpPr/>
            <p:nvPr/>
          </p:nvSpPr>
          <p:spPr>
            <a:xfrm>
              <a:off x="46990" y="45720"/>
              <a:ext cx="50800" cy="52070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50800" y="17780"/>
                  </a:moveTo>
                  <a:cubicBezTo>
                    <a:pt x="29210" y="52070"/>
                    <a:pt x="889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78" name="Group 278"/>
          <p:cNvGrpSpPr/>
          <p:nvPr/>
        </p:nvGrpSpPr>
        <p:grpSpPr>
          <a:xfrm>
            <a:off x="9533572" y="5804535"/>
            <a:ext cx="111442" cy="108585"/>
            <a:chOff x="0" y="0"/>
            <a:chExt cx="148590" cy="144780"/>
          </a:xfrm>
        </p:grpSpPr>
        <p:sp>
          <p:nvSpPr>
            <p:cNvPr id="279" name="Freeform 279"/>
            <p:cNvSpPr/>
            <p:nvPr/>
          </p:nvSpPr>
          <p:spPr>
            <a:xfrm>
              <a:off x="46990" y="45720"/>
              <a:ext cx="50800" cy="52070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50800" y="17780"/>
                  </a:moveTo>
                  <a:cubicBezTo>
                    <a:pt x="29210" y="52070"/>
                    <a:pt x="889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80" name="Group 280"/>
          <p:cNvGrpSpPr/>
          <p:nvPr/>
        </p:nvGrpSpPr>
        <p:grpSpPr>
          <a:xfrm>
            <a:off x="1837373" y="6419850"/>
            <a:ext cx="111442" cy="108585"/>
            <a:chOff x="0" y="0"/>
            <a:chExt cx="148590" cy="144780"/>
          </a:xfrm>
        </p:grpSpPr>
        <p:sp>
          <p:nvSpPr>
            <p:cNvPr id="281" name="Freeform 281"/>
            <p:cNvSpPr/>
            <p:nvPr/>
          </p:nvSpPr>
          <p:spPr>
            <a:xfrm>
              <a:off x="46990" y="45720"/>
              <a:ext cx="49530" cy="52070"/>
            </a:xfrm>
            <a:custGeom>
              <a:avLst/>
              <a:gdLst/>
              <a:ahLst/>
              <a:cxnLst/>
              <a:rect l="l" t="t" r="r" b="b"/>
              <a:pathLst>
                <a:path w="49530" h="52070">
                  <a:moveTo>
                    <a:pt x="49530" y="17780"/>
                  </a:moveTo>
                  <a:cubicBezTo>
                    <a:pt x="27940" y="52070"/>
                    <a:pt x="7620" y="45720"/>
                    <a:pt x="381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6510" y="0"/>
                    <a:pt x="43180" y="7620"/>
                    <a:pt x="4318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82" name="Group 282"/>
          <p:cNvGrpSpPr/>
          <p:nvPr/>
        </p:nvGrpSpPr>
        <p:grpSpPr>
          <a:xfrm>
            <a:off x="1434465" y="6485572"/>
            <a:ext cx="111442" cy="108585"/>
            <a:chOff x="0" y="0"/>
            <a:chExt cx="148590" cy="144780"/>
          </a:xfrm>
        </p:grpSpPr>
        <p:sp>
          <p:nvSpPr>
            <p:cNvPr id="283" name="Freeform 283"/>
            <p:cNvSpPr/>
            <p:nvPr/>
          </p:nvSpPr>
          <p:spPr>
            <a:xfrm>
              <a:off x="45720" y="45720"/>
              <a:ext cx="50800" cy="52070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1750"/>
                    <a:pt x="3810" y="10160"/>
                    <a:pt x="1143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84" name="Group 284"/>
          <p:cNvGrpSpPr/>
          <p:nvPr/>
        </p:nvGrpSpPr>
        <p:grpSpPr>
          <a:xfrm>
            <a:off x="932498" y="6924675"/>
            <a:ext cx="111442" cy="108585"/>
            <a:chOff x="0" y="0"/>
            <a:chExt cx="148590" cy="144780"/>
          </a:xfrm>
        </p:grpSpPr>
        <p:sp>
          <p:nvSpPr>
            <p:cNvPr id="285" name="Freeform 285"/>
            <p:cNvSpPr/>
            <p:nvPr/>
          </p:nvSpPr>
          <p:spPr>
            <a:xfrm>
              <a:off x="45720" y="45720"/>
              <a:ext cx="50800" cy="52070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50800" y="17780"/>
                  </a:moveTo>
                  <a:cubicBezTo>
                    <a:pt x="29210" y="52070"/>
                    <a:pt x="8890" y="45720"/>
                    <a:pt x="5080" y="38100"/>
                  </a:cubicBezTo>
                  <a:cubicBezTo>
                    <a:pt x="0" y="31750"/>
                    <a:pt x="3810" y="10160"/>
                    <a:pt x="10160" y="508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86" name="Group 286"/>
          <p:cNvGrpSpPr/>
          <p:nvPr/>
        </p:nvGrpSpPr>
        <p:grpSpPr>
          <a:xfrm>
            <a:off x="1076325" y="6912293"/>
            <a:ext cx="111442" cy="108585"/>
            <a:chOff x="0" y="0"/>
            <a:chExt cx="148590" cy="144780"/>
          </a:xfrm>
        </p:grpSpPr>
        <p:sp>
          <p:nvSpPr>
            <p:cNvPr id="287" name="Freeform 287"/>
            <p:cNvSpPr/>
            <p:nvPr/>
          </p:nvSpPr>
          <p:spPr>
            <a:xfrm>
              <a:off x="45720" y="44450"/>
              <a:ext cx="50800" cy="52070"/>
            </a:xfrm>
            <a:custGeom>
              <a:avLst/>
              <a:gdLst/>
              <a:ahLst/>
              <a:cxnLst/>
              <a:rect l="l" t="t" r="r" b="b"/>
              <a:pathLst>
                <a:path w="50800" h="52070">
                  <a:moveTo>
                    <a:pt x="50800" y="17780"/>
                  </a:moveTo>
                  <a:cubicBezTo>
                    <a:pt x="29210" y="52070"/>
                    <a:pt x="8890" y="45720"/>
                    <a:pt x="5080" y="39370"/>
                  </a:cubicBezTo>
                  <a:cubicBezTo>
                    <a:pt x="0" y="31750"/>
                    <a:pt x="3810" y="11430"/>
                    <a:pt x="10160" y="6350"/>
                  </a:cubicBezTo>
                  <a:cubicBezTo>
                    <a:pt x="17780" y="0"/>
                    <a:pt x="44450" y="7620"/>
                    <a:pt x="44450" y="762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88" name="Group 288"/>
          <p:cNvGrpSpPr/>
          <p:nvPr/>
        </p:nvGrpSpPr>
        <p:grpSpPr>
          <a:xfrm>
            <a:off x="939165" y="6905625"/>
            <a:ext cx="111442" cy="108585"/>
            <a:chOff x="0" y="0"/>
            <a:chExt cx="148590" cy="144780"/>
          </a:xfrm>
        </p:grpSpPr>
        <p:sp>
          <p:nvSpPr>
            <p:cNvPr id="289" name="Freeform 289"/>
            <p:cNvSpPr/>
            <p:nvPr/>
          </p:nvSpPr>
          <p:spPr>
            <a:xfrm>
              <a:off x="45720" y="4572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800" y="16510"/>
                  </a:moveTo>
                  <a:cubicBezTo>
                    <a:pt x="29210" y="50800"/>
                    <a:pt x="8890" y="44450"/>
                    <a:pt x="5080" y="38100"/>
                  </a:cubicBezTo>
                  <a:cubicBezTo>
                    <a:pt x="0" y="30480"/>
                    <a:pt x="3810" y="10160"/>
                    <a:pt x="10160" y="5080"/>
                  </a:cubicBezTo>
                  <a:cubicBezTo>
                    <a:pt x="17780" y="0"/>
                    <a:pt x="44450" y="6350"/>
                    <a:pt x="44450" y="635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90" name="Group 290"/>
          <p:cNvGrpSpPr/>
          <p:nvPr/>
        </p:nvGrpSpPr>
        <p:grpSpPr>
          <a:xfrm>
            <a:off x="1480185" y="7117080"/>
            <a:ext cx="140017" cy="139065"/>
            <a:chOff x="0" y="0"/>
            <a:chExt cx="186690" cy="185420"/>
          </a:xfrm>
        </p:grpSpPr>
        <p:sp>
          <p:nvSpPr>
            <p:cNvPr id="291" name="Freeform 291"/>
            <p:cNvSpPr/>
            <p:nvPr/>
          </p:nvSpPr>
          <p:spPr>
            <a:xfrm>
              <a:off x="46990" y="49530"/>
              <a:ext cx="86360" cy="88900"/>
            </a:xfrm>
            <a:custGeom>
              <a:avLst/>
              <a:gdLst/>
              <a:ahLst/>
              <a:cxnLst/>
              <a:rect l="l" t="t" r="r" b="b"/>
              <a:pathLst>
                <a:path w="86360" h="88900">
                  <a:moveTo>
                    <a:pt x="86360" y="30480"/>
                  </a:moveTo>
                  <a:cubicBezTo>
                    <a:pt x="85090" y="62230"/>
                    <a:pt x="73660" y="78740"/>
                    <a:pt x="62230" y="83820"/>
                  </a:cubicBezTo>
                  <a:cubicBezTo>
                    <a:pt x="50800" y="88900"/>
                    <a:pt x="30480" y="86360"/>
                    <a:pt x="21590" y="81280"/>
                  </a:cubicBezTo>
                  <a:cubicBezTo>
                    <a:pt x="13970" y="78740"/>
                    <a:pt x="8890" y="73660"/>
                    <a:pt x="6350" y="67310"/>
                  </a:cubicBezTo>
                  <a:cubicBezTo>
                    <a:pt x="1270" y="57150"/>
                    <a:pt x="0" y="35560"/>
                    <a:pt x="3810" y="25400"/>
                  </a:cubicBezTo>
                  <a:cubicBezTo>
                    <a:pt x="6350" y="17780"/>
                    <a:pt x="10160" y="12700"/>
                    <a:pt x="16510" y="8890"/>
                  </a:cubicBezTo>
                  <a:cubicBezTo>
                    <a:pt x="25400" y="3810"/>
                    <a:pt x="46990" y="0"/>
                    <a:pt x="57150" y="1270"/>
                  </a:cubicBezTo>
                  <a:cubicBezTo>
                    <a:pt x="64770" y="2540"/>
                    <a:pt x="74930" y="12700"/>
                    <a:pt x="7493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92" name="Group 292"/>
          <p:cNvGrpSpPr/>
          <p:nvPr/>
        </p:nvGrpSpPr>
        <p:grpSpPr>
          <a:xfrm>
            <a:off x="895350" y="6895147"/>
            <a:ext cx="142875" cy="139065"/>
            <a:chOff x="0" y="0"/>
            <a:chExt cx="190500" cy="185420"/>
          </a:xfrm>
        </p:grpSpPr>
        <p:sp>
          <p:nvSpPr>
            <p:cNvPr id="293" name="Freeform 293"/>
            <p:cNvSpPr/>
            <p:nvPr/>
          </p:nvSpPr>
          <p:spPr>
            <a:xfrm>
              <a:off x="50800" y="48260"/>
              <a:ext cx="87630" cy="90170"/>
            </a:xfrm>
            <a:custGeom>
              <a:avLst/>
              <a:gdLst/>
              <a:ahLst/>
              <a:cxnLst/>
              <a:rect l="l" t="t" r="r" b="b"/>
              <a:pathLst>
                <a:path w="87630" h="90170">
                  <a:moveTo>
                    <a:pt x="87630" y="31750"/>
                  </a:moveTo>
                  <a:cubicBezTo>
                    <a:pt x="85090" y="63500"/>
                    <a:pt x="73660" y="80010"/>
                    <a:pt x="63500" y="85090"/>
                  </a:cubicBezTo>
                  <a:cubicBezTo>
                    <a:pt x="52070" y="90170"/>
                    <a:pt x="31750" y="87630"/>
                    <a:pt x="21590" y="82550"/>
                  </a:cubicBezTo>
                  <a:cubicBezTo>
                    <a:pt x="15240" y="80010"/>
                    <a:pt x="10160" y="73660"/>
                    <a:pt x="6350" y="67310"/>
                  </a:cubicBezTo>
                  <a:cubicBezTo>
                    <a:pt x="2540" y="62230"/>
                    <a:pt x="0" y="54610"/>
                    <a:pt x="0" y="46990"/>
                  </a:cubicBezTo>
                  <a:cubicBezTo>
                    <a:pt x="1270" y="36830"/>
                    <a:pt x="7620" y="17780"/>
                    <a:pt x="17780" y="10160"/>
                  </a:cubicBezTo>
                  <a:cubicBezTo>
                    <a:pt x="26670" y="2540"/>
                    <a:pt x="46990" y="0"/>
                    <a:pt x="58420" y="2540"/>
                  </a:cubicBezTo>
                  <a:cubicBezTo>
                    <a:pt x="66040" y="3810"/>
                    <a:pt x="76200" y="13970"/>
                    <a:pt x="76200" y="139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94" name="Group 294"/>
          <p:cNvGrpSpPr/>
          <p:nvPr/>
        </p:nvGrpSpPr>
        <p:grpSpPr>
          <a:xfrm>
            <a:off x="1078230" y="6881812"/>
            <a:ext cx="142875" cy="139065"/>
            <a:chOff x="0" y="0"/>
            <a:chExt cx="190500" cy="185420"/>
          </a:xfrm>
        </p:grpSpPr>
        <p:sp>
          <p:nvSpPr>
            <p:cNvPr id="295" name="Freeform 295"/>
            <p:cNvSpPr/>
            <p:nvPr/>
          </p:nvSpPr>
          <p:spPr>
            <a:xfrm>
              <a:off x="50800" y="49530"/>
              <a:ext cx="87630" cy="88900"/>
            </a:xfrm>
            <a:custGeom>
              <a:avLst/>
              <a:gdLst/>
              <a:ahLst/>
              <a:cxnLst/>
              <a:rect l="l" t="t" r="r" b="b"/>
              <a:pathLst>
                <a:path w="87630" h="88900">
                  <a:moveTo>
                    <a:pt x="87630" y="30480"/>
                  </a:moveTo>
                  <a:cubicBezTo>
                    <a:pt x="85090" y="62230"/>
                    <a:pt x="73660" y="80010"/>
                    <a:pt x="63500" y="83820"/>
                  </a:cubicBezTo>
                  <a:cubicBezTo>
                    <a:pt x="52070" y="88900"/>
                    <a:pt x="31750" y="86360"/>
                    <a:pt x="21590" y="82550"/>
                  </a:cubicBezTo>
                  <a:cubicBezTo>
                    <a:pt x="15240" y="78740"/>
                    <a:pt x="10160" y="72390"/>
                    <a:pt x="6350" y="67310"/>
                  </a:cubicBezTo>
                  <a:cubicBezTo>
                    <a:pt x="3810" y="60960"/>
                    <a:pt x="0" y="54610"/>
                    <a:pt x="0" y="46990"/>
                  </a:cubicBezTo>
                  <a:cubicBezTo>
                    <a:pt x="1270" y="35560"/>
                    <a:pt x="7620" y="16510"/>
                    <a:pt x="17780" y="8890"/>
                  </a:cubicBezTo>
                  <a:cubicBezTo>
                    <a:pt x="26670" y="1270"/>
                    <a:pt x="46990" y="0"/>
                    <a:pt x="58420" y="1270"/>
                  </a:cubicBezTo>
                  <a:cubicBezTo>
                    <a:pt x="66040" y="2540"/>
                    <a:pt x="76200" y="12700"/>
                    <a:pt x="7620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96" name="Group 296"/>
          <p:cNvGrpSpPr/>
          <p:nvPr/>
        </p:nvGrpSpPr>
        <p:grpSpPr>
          <a:xfrm>
            <a:off x="1309688" y="6856095"/>
            <a:ext cx="140017" cy="139065"/>
            <a:chOff x="0" y="0"/>
            <a:chExt cx="186690" cy="185420"/>
          </a:xfrm>
        </p:grpSpPr>
        <p:sp>
          <p:nvSpPr>
            <p:cNvPr id="297" name="Freeform 297"/>
            <p:cNvSpPr/>
            <p:nvPr/>
          </p:nvSpPr>
          <p:spPr>
            <a:xfrm>
              <a:off x="48260" y="48260"/>
              <a:ext cx="86360" cy="90170"/>
            </a:xfrm>
            <a:custGeom>
              <a:avLst/>
              <a:gdLst/>
              <a:ahLst/>
              <a:cxnLst/>
              <a:rect l="l" t="t" r="r" b="b"/>
              <a:pathLst>
                <a:path w="86360" h="90170">
                  <a:moveTo>
                    <a:pt x="86360" y="31750"/>
                  </a:moveTo>
                  <a:cubicBezTo>
                    <a:pt x="83820" y="63500"/>
                    <a:pt x="72390" y="80010"/>
                    <a:pt x="62230" y="85090"/>
                  </a:cubicBezTo>
                  <a:cubicBezTo>
                    <a:pt x="50800" y="90170"/>
                    <a:pt x="30480" y="87630"/>
                    <a:pt x="20320" y="82550"/>
                  </a:cubicBezTo>
                  <a:cubicBezTo>
                    <a:pt x="13970" y="80010"/>
                    <a:pt x="8890" y="74930"/>
                    <a:pt x="5080" y="67310"/>
                  </a:cubicBezTo>
                  <a:cubicBezTo>
                    <a:pt x="1270" y="58420"/>
                    <a:pt x="0" y="36830"/>
                    <a:pt x="2540" y="26670"/>
                  </a:cubicBezTo>
                  <a:cubicBezTo>
                    <a:pt x="5080" y="19050"/>
                    <a:pt x="10160" y="13970"/>
                    <a:pt x="16510" y="10160"/>
                  </a:cubicBezTo>
                  <a:cubicBezTo>
                    <a:pt x="25400" y="3810"/>
                    <a:pt x="45720" y="0"/>
                    <a:pt x="57150" y="2540"/>
                  </a:cubicBezTo>
                  <a:cubicBezTo>
                    <a:pt x="64770" y="3810"/>
                    <a:pt x="74930" y="12700"/>
                    <a:pt x="7493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298" name="Group 298"/>
          <p:cNvGrpSpPr/>
          <p:nvPr/>
        </p:nvGrpSpPr>
        <p:grpSpPr>
          <a:xfrm>
            <a:off x="1473518" y="6783705"/>
            <a:ext cx="140017" cy="139065"/>
            <a:chOff x="0" y="0"/>
            <a:chExt cx="186690" cy="185420"/>
          </a:xfrm>
        </p:grpSpPr>
        <p:sp>
          <p:nvSpPr>
            <p:cNvPr id="299" name="Freeform 299"/>
            <p:cNvSpPr/>
            <p:nvPr/>
          </p:nvSpPr>
          <p:spPr>
            <a:xfrm>
              <a:off x="46990" y="49530"/>
              <a:ext cx="86360" cy="90170"/>
            </a:xfrm>
            <a:custGeom>
              <a:avLst/>
              <a:gdLst/>
              <a:ahLst/>
              <a:cxnLst/>
              <a:rect l="l" t="t" r="r" b="b"/>
              <a:pathLst>
                <a:path w="86360" h="90170">
                  <a:moveTo>
                    <a:pt x="86360" y="30480"/>
                  </a:moveTo>
                  <a:cubicBezTo>
                    <a:pt x="85090" y="62230"/>
                    <a:pt x="73660" y="80010"/>
                    <a:pt x="62230" y="85090"/>
                  </a:cubicBezTo>
                  <a:cubicBezTo>
                    <a:pt x="50800" y="90170"/>
                    <a:pt x="30480" y="86360"/>
                    <a:pt x="21590" y="82550"/>
                  </a:cubicBezTo>
                  <a:cubicBezTo>
                    <a:pt x="13970" y="78740"/>
                    <a:pt x="8890" y="73660"/>
                    <a:pt x="6350" y="67310"/>
                  </a:cubicBezTo>
                  <a:cubicBezTo>
                    <a:pt x="1270" y="57150"/>
                    <a:pt x="0" y="35560"/>
                    <a:pt x="3810" y="25400"/>
                  </a:cubicBezTo>
                  <a:cubicBezTo>
                    <a:pt x="6350" y="17780"/>
                    <a:pt x="10160" y="12700"/>
                    <a:pt x="16510" y="8890"/>
                  </a:cubicBezTo>
                  <a:cubicBezTo>
                    <a:pt x="26670" y="3810"/>
                    <a:pt x="46990" y="0"/>
                    <a:pt x="57150" y="1270"/>
                  </a:cubicBezTo>
                  <a:cubicBezTo>
                    <a:pt x="64770" y="2540"/>
                    <a:pt x="76200" y="12700"/>
                    <a:pt x="7620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00" name="Group 300"/>
          <p:cNvGrpSpPr/>
          <p:nvPr/>
        </p:nvGrpSpPr>
        <p:grpSpPr>
          <a:xfrm>
            <a:off x="1571625" y="6666547"/>
            <a:ext cx="140017" cy="139065"/>
            <a:chOff x="0" y="0"/>
            <a:chExt cx="186690" cy="185420"/>
          </a:xfrm>
        </p:grpSpPr>
        <p:sp>
          <p:nvSpPr>
            <p:cNvPr id="301" name="Freeform 301"/>
            <p:cNvSpPr/>
            <p:nvPr/>
          </p:nvSpPr>
          <p:spPr>
            <a:xfrm>
              <a:off x="46990" y="48260"/>
              <a:ext cx="86360" cy="90170"/>
            </a:xfrm>
            <a:custGeom>
              <a:avLst/>
              <a:gdLst/>
              <a:ahLst/>
              <a:cxnLst/>
              <a:rect l="l" t="t" r="r" b="b"/>
              <a:pathLst>
                <a:path w="86360" h="90170">
                  <a:moveTo>
                    <a:pt x="86360" y="31750"/>
                  </a:moveTo>
                  <a:cubicBezTo>
                    <a:pt x="85090" y="63500"/>
                    <a:pt x="73660" y="80010"/>
                    <a:pt x="62230" y="85090"/>
                  </a:cubicBezTo>
                  <a:cubicBezTo>
                    <a:pt x="50800" y="90170"/>
                    <a:pt x="30480" y="87630"/>
                    <a:pt x="21590" y="82550"/>
                  </a:cubicBezTo>
                  <a:cubicBezTo>
                    <a:pt x="13970" y="80010"/>
                    <a:pt x="8890" y="74930"/>
                    <a:pt x="6350" y="67310"/>
                  </a:cubicBezTo>
                  <a:cubicBezTo>
                    <a:pt x="1270" y="58420"/>
                    <a:pt x="0" y="36830"/>
                    <a:pt x="3810" y="26670"/>
                  </a:cubicBezTo>
                  <a:cubicBezTo>
                    <a:pt x="6350" y="19050"/>
                    <a:pt x="10160" y="13970"/>
                    <a:pt x="16510" y="10160"/>
                  </a:cubicBezTo>
                  <a:cubicBezTo>
                    <a:pt x="25400" y="3810"/>
                    <a:pt x="46990" y="0"/>
                    <a:pt x="57150" y="2540"/>
                  </a:cubicBezTo>
                  <a:cubicBezTo>
                    <a:pt x="64770" y="3810"/>
                    <a:pt x="76200" y="12700"/>
                    <a:pt x="7620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02" name="Group 302"/>
          <p:cNvGrpSpPr/>
          <p:nvPr/>
        </p:nvGrpSpPr>
        <p:grpSpPr>
          <a:xfrm>
            <a:off x="1486852" y="6490335"/>
            <a:ext cx="140017" cy="139065"/>
            <a:chOff x="0" y="0"/>
            <a:chExt cx="186690" cy="185420"/>
          </a:xfrm>
        </p:grpSpPr>
        <p:sp>
          <p:nvSpPr>
            <p:cNvPr id="303" name="Freeform 303"/>
            <p:cNvSpPr/>
            <p:nvPr/>
          </p:nvSpPr>
          <p:spPr>
            <a:xfrm>
              <a:off x="46990" y="48260"/>
              <a:ext cx="86360" cy="90170"/>
            </a:xfrm>
            <a:custGeom>
              <a:avLst/>
              <a:gdLst/>
              <a:ahLst/>
              <a:cxnLst/>
              <a:rect l="l" t="t" r="r" b="b"/>
              <a:pathLst>
                <a:path w="86360" h="90170">
                  <a:moveTo>
                    <a:pt x="86360" y="31750"/>
                  </a:moveTo>
                  <a:cubicBezTo>
                    <a:pt x="83820" y="62230"/>
                    <a:pt x="73660" y="80010"/>
                    <a:pt x="62230" y="85090"/>
                  </a:cubicBezTo>
                  <a:cubicBezTo>
                    <a:pt x="50800" y="90170"/>
                    <a:pt x="30480" y="86360"/>
                    <a:pt x="20320" y="82550"/>
                  </a:cubicBezTo>
                  <a:cubicBezTo>
                    <a:pt x="13970" y="78740"/>
                    <a:pt x="8890" y="74930"/>
                    <a:pt x="6350" y="67310"/>
                  </a:cubicBezTo>
                  <a:cubicBezTo>
                    <a:pt x="1270" y="57150"/>
                    <a:pt x="0" y="36830"/>
                    <a:pt x="3810" y="26670"/>
                  </a:cubicBezTo>
                  <a:cubicBezTo>
                    <a:pt x="5080" y="19050"/>
                    <a:pt x="10160" y="13970"/>
                    <a:pt x="16510" y="8890"/>
                  </a:cubicBezTo>
                  <a:cubicBezTo>
                    <a:pt x="25400" y="3810"/>
                    <a:pt x="46990" y="0"/>
                    <a:pt x="57150" y="2540"/>
                  </a:cubicBezTo>
                  <a:cubicBezTo>
                    <a:pt x="64770" y="3810"/>
                    <a:pt x="74930" y="12700"/>
                    <a:pt x="7493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04" name="Group 304"/>
          <p:cNvGrpSpPr/>
          <p:nvPr/>
        </p:nvGrpSpPr>
        <p:grpSpPr>
          <a:xfrm>
            <a:off x="1375410" y="6444615"/>
            <a:ext cx="140017" cy="139065"/>
            <a:chOff x="0" y="0"/>
            <a:chExt cx="186690" cy="185420"/>
          </a:xfrm>
        </p:grpSpPr>
        <p:sp>
          <p:nvSpPr>
            <p:cNvPr id="305" name="Freeform 305"/>
            <p:cNvSpPr/>
            <p:nvPr/>
          </p:nvSpPr>
          <p:spPr>
            <a:xfrm>
              <a:off x="48260" y="48260"/>
              <a:ext cx="85090" cy="90170"/>
            </a:xfrm>
            <a:custGeom>
              <a:avLst/>
              <a:gdLst/>
              <a:ahLst/>
              <a:cxnLst/>
              <a:rect l="l" t="t" r="r" b="b"/>
              <a:pathLst>
                <a:path w="85090" h="90170">
                  <a:moveTo>
                    <a:pt x="85090" y="31750"/>
                  </a:moveTo>
                  <a:cubicBezTo>
                    <a:pt x="83820" y="62230"/>
                    <a:pt x="72390" y="80010"/>
                    <a:pt x="60960" y="85090"/>
                  </a:cubicBezTo>
                  <a:cubicBezTo>
                    <a:pt x="50800" y="90170"/>
                    <a:pt x="30480" y="86360"/>
                    <a:pt x="20320" y="82550"/>
                  </a:cubicBezTo>
                  <a:cubicBezTo>
                    <a:pt x="12700" y="78740"/>
                    <a:pt x="8890" y="74930"/>
                    <a:pt x="5080" y="67310"/>
                  </a:cubicBezTo>
                  <a:cubicBezTo>
                    <a:pt x="1270" y="57150"/>
                    <a:pt x="0" y="36830"/>
                    <a:pt x="2540" y="26670"/>
                  </a:cubicBezTo>
                  <a:cubicBezTo>
                    <a:pt x="5080" y="19050"/>
                    <a:pt x="8890" y="13970"/>
                    <a:pt x="15240" y="8890"/>
                  </a:cubicBezTo>
                  <a:cubicBezTo>
                    <a:pt x="25400" y="3810"/>
                    <a:pt x="45720" y="0"/>
                    <a:pt x="55880" y="2540"/>
                  </a:cubicBezTo>
                  <a:cubicBezTo>
                    <a:pt x="63500" y="3810"/>
                    <a:pt x="74930" y="12700"/>
                    <a:pt x="7493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06" name="Group 306"/>
          <p:cNvGrpSpPr/>
          <p:nvPr/>
        </p:nvGrpSpPr>
        <p:grpSpPr>
          <a:xfrm>
            <a:off x="1218248" y="6411278"/>
            <a:ext cx="140017" cy="139065"/>
            <a:chOff x="0" y="0"/>
            <a:chExt cx="186690" cy="185420"/>
          </a:xfrm>
        </p:grpSpPr>
        <p:sp>
          <p:nvSpPr>
            <p:cNvPr id="307" name="Freeform 307"/>
            <p:cNvSpPr/>
            <p:nvPr/>
          </p:nvSpPr>
          <p:spPr>
            <a:xfrm>
              <a:off x="48260" y="49530"/>
              <a:ext cx="86360" cy="90170"/>
            </a:xfrm>
            <a:custGeom>
              <a:avLst/>
              <a:gdLst/>
              <a:ahLst/>
              <a:cxnLst/>
              <a:rect l="l" t="t" r="r" b="b"/>
              <a:pathLst>
                <a:path w="86360" h="90170">
                  <a:moveTo>
                    <a:pt x="86360" y="30480"/>
                  </a:moveTo>
                  <a:cubicBezTo>
                    <a:pt x="83820" y="62230"/>
                    <a:pt x="72390" y="80010"/>
                    <a:pt x="62230" y="85090"/>
                  </a:cubicBezTo>
                  <a:cubicBezTo>
                    <a:pt x="50800" y="90170"/>
                    <a:pt x="30480" y="86360"/>
                    <a:pt x="20320" y="82550"/>
                  </a:cubicBezTo>
                  <a:cubicBezTo>
                    <a:pt x="13970" y="78740"/>
                    <a:pt x="8890" y="73660"/>
                    <a:pt x="5080" y="67310"/>
                  </a:cubicBezTo>
                  <a:cubicBezTo>
                    <a:pt x="1270" y="57150"/>
                    <a:pt x="0" y="35560"/>
                    <a:pt x="2540" y="25400"/>
                  </a:cubicBezTo>
                  <a:cubicBezTo>
                    <a:pt x="5080" y="19050"/>
                    <a:pt x="10160" y="12700"/>
                    <a:pt x="16510" y="8890"/>
                  </a:cubicBezTo>
                  <a:cubicBezTo>
                    <a:pt x="25400" y="3810"/>
                    <a:pt x="45720" y="0"/>
                    <a:pt x="57150" y="1270"/>
                  </a:cubicBezTo>
                  <a:cubicBezTo>
                    <a:pt x="64770" y="2540"/>
                    <a:pt x="74930" y="12700"/>
                    <a:pt x="7493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08" name="Group 308"/>
          <p:cNvGrpSpPr/>
          <p:nvPr/>
        </p:nvGrpSpPr>
        <p:grpSpPr>
          <a:xfrm>
            <a:off x="1059180" y="6417945"/>
            <a:ext cx="142875" cy="139065"/>
            <a:chOff x="0" y="0"/>
            <a:chExt cx="190500" cy="185420"/>
          </a:xfrm>
        </p:grpSpPr>
        <p:sp>
          <p:nvSpPr>
            <p:cNvPr id="309" name="Freeform 309"/>
            <p:cNvSpPr/>
            <p:nvPr/>
          </p:nvSpPr>
          <p:spPr>
            <a:xfrm>
              <a:off x="49530" y="49530"/>
              <a:ext cx="87630" cy="88900"/>
            </a:xfrm>
            <a:custGeom>
              <a:avLst/>
              <a:gdLst/>
              <a:ahLst/>
              <a:cxnLst/>
              <a:rect l="l" t="t" r="r" b="b"/>
              <a:pathLst>
                <a:path w="87630" h="88900">
                  <a:moveTo>
                    <a:pt x="87630" y="30480"/>
                  </a:moveTo>
                  <a:cubicBezTo>
                    <a:pt x="86360" y="62230"/>
                    <a:pt x="74930" y="80010"/>
                    <a:pt x="63500" y="83820"/>
                  </a:cubicBezTo>
                  <a:cubicBezTo>
                    <a:pt x="52070" y="88900"/>
                    <a:pt x="31750" y="86360"/>
                    <a:pt x="22860" y="81280"/>
                  </a:cubicBezTo>
                  <a:cubicBezTo>
                    <a:pt x="15240" y="78740"/>
                    <a:pt x="11430" y="72390"/>
                    <a:pt x="7620" y="67310"/>
                  </a:cubicBezTo>
                  <a:cubicBezTo>
                    <a:pt x="3810" y="60960"/>
                    <a:pt x="0" y="54610"/>
                    <a:pt x="1270" y="46990"/>
                  </a:cubicBezTo>
                  <a:cubicBezTo>
                    <a:pt x="1270" y="35560"/>
                    <a:pt x="8890" y="16510"/>
                    <a:pt x="17780" y="8890"/>
                  </a:cubicBezTo>
                  <a:cubicBezTo>
                    <a:pt x="27940" y="1270"/>
                    <a:pt x="48260" y="0"/>
                    <a:pt x="58420" y="1270"/>
                  </a:cubicBezTo>
                  <a:cubicBezTo>
                    <a:pt x="66040" y="2540"/>
                    <a:pt x="76200" y="12700"/>
                    <a:pt x="7620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10" name="Group 310"/>
          <p:cNvGrpSpPr/>
          <p:nvPr/>
        </p:nvGrpSpPr>
        <p:grpSpPr>
          <a:xfrm>
            <a:off x="876300" y="6417945"/>
            <a:ext cx="142875" cy="139065"/>
            <a:chOff x="0" y="0"/>
            <a:chExt cx="190500" cy="185420"/>
          </a:xfrm>
        </p:grpSpPr>
        <p:sp>
          <p:nvSpPr>
            <p:cNvPr id="311" name="Freeform 311"/>
            <p:cNvSpPr/>
            <p:nvPr/>
          </p:nvSpPr>
          <p:spPr>
            <a:xfrm>
              <a:off x="49530" y="49530"/>
              <a:ext cx="87630" cy="88900"/>
            </a:xfrm>
            <a:custGeom>
              <a:avLst/>
              <a:gdLst/>
              <a:ahLst/>
              <a:cxnLst/>
              <a:rect l="l" t="t" r="r" b="b"/>
              <a:pathLst>
                <a:path w="87630" h="88900">
                  <a:moveTo>
                    <a:pt x="87630" y="30480"/>
                  </a:moveTo>
                  <a:cubicBezTo>
                    <a:pt x="86360" y="62230"/>
                    <a:pt x="74930" y="80010"/>
                    <a:pt x="63500" y="83820"/>
                  </a:cubicBezTo>
                  <a:cubicBezTo>
                    <a:pt x="52070" y="88900"/>
                    <a:pt x="31750" y="86360"/>
                    <a:pt x="22860" y="81280"/>
                  </a:cubicBezTo>
                  <a:cubicBezTo>
                    <a:pt x="15240" y="78740"/>
                    <a:pt x="10160" y="72390"/>
                    <a:pt x="7620" y="67310"/>
                  </a:cubicBezTo>
                  <a:cubicBezTo>
                    <a:pt x="3810" y="60960"/>
                    <a:pt x="0" y="54610"/>
                    <a:pt x="1270" y="46990"/>
                  </a:cubicBezTo>
                  <a:cubicBezTo>
                    <a:pt x="1270" y="35560"/>
                    <a:pt x="7620" y="16510"/>
                    <a:pt x="17780" y="8890"/>
                  </a:cubicBezTo>
                  <a:cubicBezTo>
                    <a:pt x="27940" y="1270"/>
                    <a:pt x="48260" y="0"/>
                    <a:pt x="58420" y="1270"/>
                  </a:cubicBezTo>
                  <a:cubicBezTo>
                    <a:pt x="66040" y="2540"/>
                    <a:pt x="76200" y="12700"/>
                    <a:pt x="7620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12" name="Group 312"/>
          <p:cNvGrpSpPr/>
          <p:nvPr/>
        </p:nvGrpSpPr>
        <p:grpSpPr>
          <a:xfrm>
            <a:off x="699135" y="6437947"/>
            <a:ext cx="142875" cy="139065"/>
            <a:chOff x="0" y="0"/>
            <a:chExt cx="190500" cy="185420"/>
          </a:xfrm>
        </p:grpSpPr>
        <p:sp>
          <p:nvSpPr>
            <p:cNvPr id="313" name="Freeform 313"/>
            <p:cNvSpPr/>
            <p:nvPr/>
          </p:nvSpPr>
          <p:spPr>
            <a:xfrm>
              <a:off x="50800" y="48260"/>
              <a:ext cx="87630" cy="90170"/>
            </a:xfrm>
            <a:custGeom>
              <a:avLst/>
              <a:gdLst/>
              <a:ahLst/>
              <a:cxnLst/>
              <a:rect l="l" t="t" r="r" b="b"/>
              <a:pathLst>
                <a:path w="87630" h="90170">
                  <a:moveTo>
                    <a:pt x="87630" y="31750"/>
                  </a:moveTo>
                  <a:cubicBezTo>
                    <a:pt x="85090" y="63500"/>
                    <a:pt x="74930" y="80010"/>
                    <a:pt x="63500" y="85090"/>
                  </a:cubicBezTo>
                  <a:cubicBezTo>
                    <a:pt x="52070" y="90170"/>
                    <a:pt x="31750" y="87630"/>
                    <a:pt x="21590" y="82550"/>
                  </a:cubicBezTo>
                  <a:cubicBezTo>
                    <a:pt x="15240" y="80010"/>
                    <a:pt x="10160" y="73660"/>
                    <a:pt x="6350" y="67310"/>
                  </a:cubicBezTo>
                  <a:cubicBezTo>
                    <a:pt x="3810" y="62230"/>
                    <a:pt x="0" y="54610"/>
                    <a:pt x="0" y="46990"/>
                  </a:cubicBezTo>
                  <a:cubicBezTo>
                    <a:pt x="1270" y="36830"/>
                    <a:pt x="7620" y="16510"/>
                    <a:pt x="17780" y="10160"/>
                  </a:cubicBezTo>
                  <a:cubicBezTo>
                    <a:pt x="26670" y="2540"/>
                    <a:pt x="48260" y="0"/>
                    <a:pt x="58420" y="2540"/>
                  </a:cubicBezTo>
                  <a:cubicBezTo>
                    <a:pt x="66040" y="3810"/>
                    <a:pt x="76200" y="12700"/>
                    <a:pt x="7620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14" name="Group 314"/>
          <p:cNvGrpSpPr/>
          <p:nvPr/>
        </p:nvGrpSpPr>
        <p:grpSpPr>
          <a:xfrm>
            <a:off x="506730" y="6522720"/>
            <a:ext cx="140017" cy="139065"/>
            <a:chOff x="0" y="0"/>
            <a:chExt cx="186690" cy="185420"/>
          </a:xfrm>
        </p:grpSpPr>
        <p:sp>
          <p:nvSpPr>
            <p:cNvPr id="315" name="Freeform 315"/>
            <p:cNvSpPr/>
            <p:nvPr/>
          </p:nvSpPr>
          <p:spPr>
            <a:xfrm>
              <a:off x="46990" y="48260"/>
              <a:ext cx="86360" cy="90170"/>
            </a:xfrm>
            <a:custGeom>
              <a:avLst/>
              <a:gdLst/>
              <a:ahLst/>
              <a:cxnLst/>
              <a:rect l="l" t="t" r="r" b="b"/>
              <a:pathLst>
                <a:path w="86360" h="90170">
                  <a:moveTo>
                    <a:pt x="86360" y="31750"/>
                  </a:moveTo>
                  <a:cubicBezTo>
                    <a:pt x="85090" y="63500"/>
                    <a:pt x="73660" y="80010"/>
                    <a:pt x="62230" y="85090"/>
                  </a:cubicBezTo>
                  <a:cubicBezTo>
                    <a:pt x="50800" y="90170"/>
                    <a:pt x="30480" y="87630"/>
                    <a:pt x="21590" y="82550"/>
                  </a:cubicBezTo>
                  <a:cubicBezTo>
                    <a:pt x="13970" y="80010"/>
                    <a:pt x="8890" y="74930"/>
                    <a:pt x="6350" y="67310"/>
                  </a:cubicBezTo>
                  <a:cubicBezTo>
                    <a:pt x="1270" y="58420"/>
                    <a:pt x="0" y="36830"/>
                    <a:pt x="3810" y="26670"/>
                  </a:cubicBezTo>
                  <a:cubicBezTo>
                    <a:pt x="6350" y="19050"/>
                    <a:pt x="10160" y="13970"/>
                    <a:pt x="16510" y="10160"/>
                  </a:cubicBezTo>
                  <a:cubicBezTo>
                    <a:pt x="25400" y="3810"/>
                    <a:pt x="46990" y="0"/>
                    <a:pt x="57150" y="2540"/>
                  </a:cubicBezTo>
                  <a:cubicBezTo>
                    <a:pt x="64770" y="3810"/>
                    <a:pt x="74930" y="13970"/>
                    <a:pt x="74930" y="139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16" name="Group 316"/>
          <p:cNvGrpSpPr/>
          <p:nvPr/>
        </p:nvGrpSpPr>
        <p:grpSpPr>
          <a:xfrm>
            <a:off x="447675" y="6692265"/>
            <a:ext cx="140017" cy="139065"/>
            <a:chOff x="0" y="0"/>
            <a:chExt cx="186690" cy="185420"/>
          </a:xfrm>
        </p:grpSpPr>
        <p:sp>
          <p:nvSpPr>
            <p:cNvPr id="317" name="Freeform 317"/>
            <p:cNvSpPr/>
            <p:nvPr/>
          </p:nvSpPr>
          <p:spPr>
            <a:xfrm>
              <a:off x="46990" y="49530"/>
              <a:ext cx="86360" cy="88900"/>
            </a:xfrm>
            <a:custGeom>
              <a:avLst/>
              <a:gdLst/>
              <a:ahLst/>
              <a:cxnLst/>
              <a:rect l="l" t="t" r="r" b="b"/>
              <a:pathLst>
                <a:path w="86360" h="88900">
                  <a:moveTo>
                    <a:pt x="86360" y="30480"/>
                  </a:moveTo>
                  <a:cubicBezTo>
                    <a:pt x="85090" y="62230"/>
                    <a:pt x="73660" y="80010"/>
                    <a:pt x="62230" y="85090"/>
                  </a:cubicBezTo>
                  <a:cubicBezTo>
                    <a:pt x="52070" y="88900"/>
                    <a:pt x="31750" y="86360"/>
                    <a:pt x="21590" y="82550"/>
                  </a:cubicBezTo>
                  <a:cubicBezTo>
                    <a:pt x="13970" y="78740"/>
                    <a:pt x="8890" y="73660"/>
                    <a:pt x="6350" y="67310"/>
                  </a:cubicBezTo>
                  <a:cubicBezTo>
                    <a:pt x="1270" y="57150"/>
                    <a:pt x="0" y="35560"/>
                    <a:pt x="3810" y="25400"/>
                  </a:cubicBezTo>
                  <a:cubicBezTo>
                    <a:pt x="6350" y="17780"/>
                    <a:pt x="10160" y="12700"/>
                    <a:pt x="16510" y="8890"/>
                  </a:cubicBezTo>
                  <a:cubicBezTo>
                    <a:pt x="26670" y="3810"/>
                    <a:pt x="46990" y="0"/>
                    <a:pt x="57150" y="1270"/>
                  </a:cubicBezTo>
                  <a:cubicBezTo>
                    <a:pt x="64770" y="2540"/>
                    <a:pt x="76200" y="12700"/>
                    <a:pt x="7620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18" name="Group 318"/>
          <p:cNvGrpSpPr/>
          <p:nvPr/>
        </p:nvGrpSpPr>
        <p:grpSpPr>
          <a:xfrm>
            <a:off x="556260" y="6829425"/>
            <a:ext cx="142875" cy="139065"/>
            <a:chOff x="0" y="0"/>
            <a:chExt cx="190500" cy="185420"/>
          </a:xfrm>
        </p:grpSpPr>
        <p:sp>
          <p:nvSpPr>
            <p:cNvPr id="319" name="Freeform 319"/>
            <p:cNvSpPr/>
            <p:nvPr/>
          </p:nvSpPr>
          <p:spPr>
            <a:xfrm>
              <a:off x="49530" y="49530"/>
              <a:ext cx="87630" cy="90170"/>
            </a:xfrm>
            <a:custGeom>
              <a:avLst/>
              <a:gdLst/>
              <a:ahLst/>
              <a:cxnLst/>
              <a:rect l="l" t="t" r="r" b="b"/>
              <a:pathLst>
                <a:path w="87630" h="90170">
                  <a:moveTo>
                    <a:pt x="87630" y="30480"/>
                  </a:moveTo>
                  <a:cubicBezTo>
                    <a:pt x="85090" y="62230"/>
                    <a:pt x="74930" y="80010"/>
                    <a:pt x="63500" y="85090"/>
                  </a:cubicBezTo>
                  <a:cubicBezTo>
                    <a:pt x="52070" y="90170"/>
                    <a:pt x="31750" y="86360"/>
                    <a:pt x="21590" y="82550"/>
                  </a:cubicBezTo>
                  <a:cubicBezTo>
                    <a:pt x="15240" y="78740"/>
                    <a:pt x="10160" y="72390"/>
                    <a:pt x="7620" y="67310"/>
                  </a:cubicBezTo>
                  <a:cubicBezTo>
                    <a:pt x="3810" y="60960"/>
                    <a:pt x="0" y="54610"/>
                    <a:pt x="1270" y="46990"/>
                  </a:cubicBezTo>
                  <a:cubicBezTo>
                    <a:pt x="1270" y="35560"/>
                    <a:pt x="7620" y="16510"/>
                    <a:pt x="17780" y="8890"/>
                  </a:cubicBezTo>
                  <a:cubicBezTo>
                    <a:pt x="26670" y="1270"/>
                    <a:pt x="48260" y="0"/>
                    <a:pt x="58420" y="1270"/>
                  </a:cubicBezTo>
                  <a:cubicBezTo>
                    <a:pt x="66040" y="2540"/>
                    <a:pt x="76200" y="12700"/>
                    <a:pt x="76200" y="1270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id="320" name="Group 320"/>
          <p:cNvGrpSpPr/>
          <p:nvPr/>
        </p:nvGrpSpPr>
        <p:grpSpPr>
          <a:xfrm>
            <a:off x="712470" y="6888480"/>
            <a:ext cx="142875" cy="139065"/>
            <a:chOff x="0" y="0"/>
            <a:chExt cx="190500" cy="185420"/>
          </a:xfrm>
        </p:grpSpPr>
        <p:sp>
          <p:nvSpPr>
            <p:cNvPr id="321" name="Freeform 321"/>
            <p:cNvSpPr/>
            <p:nvPr/>
          </p:nvSpPr>
          <p:spPr>
            <a:xfrm>
              <a:off x="50800" y="48260"/>
              <a:ext cx="87630" cy="90170"/>
            </a:xfrm>
            <a:custGeom>
              <a:avLst/>
              <a:gdLst/>
              <a:ahLst/>
              <a:cxnLst/>
              <a:rect l="l" t="t" r="r" b="b"/>
              <a:pathLst>
                <a:path w="87630" h="90170">
                  <a:moveTo>
                    <a:pt x="87630" y="31750"/>
                  </a:moveTo>
                  <a:cubicBezTo>
                    <a:pt x="85090" y="63500"/>
                    <a:pt x="73660" y="80010"/>
                    <a:pt x="63500" y="85090"/>
                  </a:cubicBezTo>
                  <a:cubicBezTo>
                    <a:pt x="52070" y="90170"/>
                    <a:pt x="31750" y="87630"/>
                    <a:pt x="21590" y="82550"/>
                  </a:cubicBezTo>
                  <a:cubicBezTo>
                    <a:pt x="13970" y="80010"/>
                    <a:pt x="10160" y="73660"/>
                    <a:pt x="6350" y="68580"/>
                  </a:cubicBezTo>
                  <a:cubicBezTo>
                    <a:pt x="2540" y="62230"/>
                    <a:pt x="0" y="55880"/>
                    <a:pt x="0" y="48260"/>
                  </a:cubicBezTo>
                  <a:cubicBezTo>
                    <a:pt x="1270" y="36830"/>
                    <a:pt x="7620" y="17780"/>
                    <a:pt x="17780" y="10160"/>
                  </a:cubicBezTo>
                  <a:cubicBezTo>
                    <a:pt x="26670" y="2540"/>
                    <a:pt x="46990" y="0"/>
                    <a:pt x="58420" y="2540"/>
                  </a:cubicBezTo>
                  <a:cubicBezTo>
                    <a:pt x="66040" y="3810"/>
                    <a:pt x="76200" y="13970"/>
                    <a:pt x="76200" y="13970"/>
                  </a:cubicBezTo>
                </a:path>
              </a:pathLst>
            </a:custGeom>
            <a:solidFill>
              <a:srgbClr val="FFFFFF"/>
            </a:solidFill>
            <a:ln cap="sq">
              <a:noFill/>
              <a:prstDash val="solid"/>
              <a:miter/>
            </a:ln>
          </p:spPr>
        </p:sp>
      </p:grpSp>
      <p:sp>
        <p:nvSpPr>
          <p:cNvPr id="322" name="TextBox 322"/>
          <p:cNvSpPr txBox="1"/>
          <p:nvPr/>
        </p:nvSpPr>
        <p:spPr>
          <a:xfrm>
            <a:off x="15488535" y="5684905"/>
            <a:ext cx="1149349" cy="1981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200" u="sng">
                <a:solidFill>
                  <a:srgbClr val="4DBF38"/>
                </a:solidFill>
                <a:latin typeface="Open Sans 2"/>
                <a:ea typeface="Open Sans 2"/>
                <a:cs typeface="Open Sans 2"/>
                <a:sym typeface="Open Sans 2"/>
              </a:rPr>
              <a:t>Branch_ID</a:t>
            </a:r>
          </a:p>
        </p:txBody>
      </p:sp>
    </p:spTree>
  </p:cSld>
  <p:clrMapOvr>
    <a:masterClrMapping/>
  </p:clrMapOvr>
  <p:transition>
    <p:push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0" y="8044634"/>
            <a:ext cx="18288000" cy="3086100"/>
            <a:chOff x="0" y="0"/>
            <a:chExt cx="4816593" cy="81280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4816593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11013785" y="2257393"/>
            <a:ext cx="1897889" cy="82073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351"/>
              </a:lnSpc>
            </a:pPr>
            <a:r>
              <a:rPr lang="en-US" sz="4885" spc="117" dirty="0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%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873330" y="4556350"/>
            <a:ext cx="3078524" cy="114584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583"/>
              </a:lnSpc>
            </a:pPr>
            <a:r>
              <a:rPr lang="en-US" sz="3525" spc="8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Business</a:t>
            </a:r>
          </a:p>
          <a:p>
            <a:pPr algn="ctr">
              <a:lnSpc>
                <a:spcPts val="4583"/>
              </a:lnSpc>
            </a:pPr>
            <a:r>
              <a:rPr lang="en-US" sz="3525" spc="84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Graphic</a:t>
            </a:r>
          </a:p>
        </p:txBody>
      </p:sp>
      <p:grpSp>
        <p:nvGrpSpPr>
          <p:cNvPr id="7" name="Group 7"/>
          <p:cNvGrpSpPr/>
          <p:nvPr/>
        </p:nvGrpSpPr>
        <p:grpSpPr>
          <a:xfrm>
            <a:off x="0" y="-1051587"/>
            <a:ext cx="18288000" cy="3086100"/>
            <a:chOff x="0" y="0"/>
            <a:chExt cx="4816593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4816592" cy="812800"/>
            </a:xfrm>
            <a:custGeom>
              <a:avLst/>
              <a:gdLst/>
              <a:ahLst/>
              <a:cxnLst/>
              <a:rect l="l" t="t" r="r" b="b"/>
              <a:pathLst>
                <a:path w="4816592" h="812800">
                  <a:moveTo>
                    <a:pt x="0" y="0"/>
                  </a:moveTo>
                  <a:lnTo>
                    <a:pt x="4816592" y="0"/>
                  </a:lnTo>
                  <a:lnTo>
                    <a:pt x="481659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4816593" cy="86995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11073" y="1997740"/>
            <a:ext cx="11161436" cy="145175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57"/>
              </a:lnSpc>
            </a:pPr>
            <a:r>
              <a:rPr lang="en-US" sz="8469" b="1" dirty="0">
                <a:solidFill>
                  <a:srgbClr val="2B485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Database schemas: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66262" y="4149103"/>
            <a:ext cx="17288338" cy="16877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6837"/>
              </a:lnSpc>
            </a:pPr>
            <a:r>
              <a:rPr lang="en-US" sz="4884" dirty="0" err="1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Company,Branches,Employee,Inventory,Customer</a:t>
            </a:r>
            <a:r>
              <a:rPr lang="en-US" sz="4884" dirty="0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,</a:t>
            </a:r>
          </a:p>
          <a:p>
            <a:pPr algn="ctr">
              <a:lnSpc>
                <a:spcPts val="6837"/>
              </a:lnSpc>
            </a:pPr>
            <a:r>
              <a:rPr lang="en-US" sz="4884" dirty="0" err="1">
                <a:solidFill>
                  <a:srgbClr val="545454"/>
                </a:solidFill>
                <a:latin typeface="Canva Sans"/>
                <a:ea typeface="Canva Sans"/>
                <a:cs typeface="Canva Sans"/>
                <a:sym typeface="Canva Sans"/>
              </a:rPr>
              <a:t>Vehicle,Service,Billing</a:t>
            </a:r>
            <a:endParaRPr lang="en-US" sz="4884" dirty="0">
              <a:solidFill>
                <a:srgbClr val="545454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  <p:grpSp>
        <p:nvGrpSpPr>
          <p:cNvPr id="12" name="Group 12"/>
          <p:cNvGrpSpPr/>
          <p:nvPr/>
        </p:nvGrpSpPr>
        <p:grpSpPr>
          <a:xfrm rot="-10800000">
            <a:off x="11372509" y="8044634"/>
            <a:ext cx="9158690" cy="4579345"/>
            <a:chOff x="0" y="0"/>
            <a:chExt cx="812800" cy="4064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B4C4"/>
            </a:solidFill>
            <a:ln cap="sq">
              <a:noFill/>
              <a:prstDash val="solid"/>
              <a:miter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177800" y="-47625"/>
              <a:ext cx="558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-2159556" y="-2166940"/>
            <a:ext cx="8402906" cy="4201453"/>
            <a:chOff x="0" y="0"/>
            <a:chExt cx="812800" cy="4064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406400"/>
            </a:xfrm>
            <a:custGeom>
              <a:avLst/>
              <a:gdLst/>
              <a:ahLst/>
              <a:cxnLst/>
              <a:rect l="l" t="t" r="r" b="b"/>
              <a:pathLst>
                <a:path w="812800" h="406400">
                  <a:moveTo>
                    <a:pt x="0" y="0"/>
                  </a:moveTo>
                  <a:lnTo>
                    <a:pt x="609600" y="0"/>
                  </a:lnTo>
                  <a:lnTo>
                    <a:pt x="812800" y="203200"/>
                  </a:lnTo>
                  <a:lnTo>
                    <a:pt x="609600" y="406400"/>
                  </a:lnTo>
                  <a:lnTo>
                    <a:pt x="0" y="406400"/>
                  </a:lnTo>
                  <a:lnTo>
                    <a:pt x="203200" y="2032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86B4C4"/>
            </a:solidFill>
            <a:ln cap="sq">
              <a:noFill/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177800" y="-47625"/>
              <a:ext cx="558800" cy="454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marL="0" lvl="0" indent="0"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</p:spTree>
  </p:cSld>
  <p:clrMapOvr>
    <a:masterClrMapping/>
  </p:clrMapOvr>
  <p:transition>
    <p:push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60980" y="-110891"/>
            <a:ext cx="3620012" cy="10508783"/>
            <a:chOff x="0" y="0"/>
            <a:chExt cx="953419" cy="2767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3419" cy="2767745"/>
            </a:xfrm>
            <a:custGeom>
              <a:avLst/>
              <a:gdLst/>
              <a:ahLst/>
              <a:cxnLst/>
              <a:rect l="l" t="t" r="r" b="b"/>
              <a:pathLst>
                <a:path w="953419" h="2767745">
                  <a:moveTo>
                    <a:pt x="0" y="0"/>
                  </a:moveTo>
                  <a:lnTo>
                    <a:pt x="953419" y="0"/>
                  </a:lnTo>
                  <a:lnTo>
                    <a:pt x="953419" y="2767745"/>
                  </a:lnTo>
                  <a:lnTo>
                    <a:pt x="0" y="2767745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953419" cy="28248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215794" y="-221783"/>
            <a:ext cx="3620012" cy="10508783"/>
            <a:chOff x="0" y="0"/>
            <a:chExt cx="953419" cy="276774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53419" cy="2767745"/>
            </a:xfrm>
            <a:custGeom>
              <a:avLst/>
              <a:gdLst/>
              <a:ahLst/>
              <a:cxnLst/>
              <a:rect l="l" t="t" r="r" b="b"/>
              <a:pathLst>
                <a:path w="953419" h="2767745">
                  <a:moveTo>
                    <a:pt x="0" y="0"/>
                  </a:moveTo>
                  <a:lnTo>
                    <a:pt x="953419" y="0"/>
                  </a:lnTo>
                  <a:lnTo>
                    <a:pt x="953419" y="2767745"/>
                  </a:lnTo>
                  <a:lnTo>
                    <a:pt x="0" y="2767745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953419" cy="28248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74046" y="8510589"/>
            <a:ext cx="5730358" cy="3552822"/>
          </a:xfrm>
          <a:custGeom>
            <a:avLst/>
            <a:gdLst/>
            <a:ahLst/>
            <a:cxnLst/>
            <a:rect l="l" t="t" r="r" b="b"/>
            <a:pathLst>
              <a:path w="5730358" h="3552822">
                <a:moveTo>
                  <a:pt x="0" y="0"/>
                </a:moveTo>
                <a:lnTo>
                  <a:pt x="5730358" y="0"/>
                </a:lnTo>
                <a:lnTo>
                  <a:pt x="5730358" y="3552822"/>
                </a:lnTo>
                <a:lnTo>
                  <a:pt x="0" y="3552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3444908" y="8402968"/>
            <a:ext cx="5903940" cy="3660443"/>
          </a:xfrm>
          <a:custGeom>
            <a:avLst/>
            <a:gdLst/>
            <a:ahLst/>
            <a:cxnLst/>
            <a:rect l="l" t="t" r="r" b="b"/>
            <a:pathLst>
              <a:path w="5903940" h="3660443">
                <a:moveTo>
                  <a:pt x="0" y="0"/>
                </a:moveTo>
                <a:lnTo>
                  <a:pt x="5903940" y="0"/>
                </a:lnTo>
                <a:lnTo>
                  <a:pt x="5903940" y="3660443"/>
                </a:lnTo>
                <a:lnTo>
                  <a:pt x="0" y="3660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3359980" y="2288197"/>
            <a:ext cx="11023902" cy="2744412"/>
          </a:xfrm>
          <a:custGeom>
            <a:avLst/>
            <a:gdLst/>
            <a:ahLst/>
            <a:cxnLst/>
            <a:rect l="l" t="t" r="r" b="b"/>
            <a:pathLst>
              <a:path w="11023902" h="2744412">
                <a:moveTo>
                  <a:pt x="0" y="0"/>
                </a:moveTo>
                <a:lnTo>
                  <a:pt x="11023902" y="0"/>
                </a:lnTo>
                <a:lnTo>
                  <a:pt x="11023902" y="2744412"/>
                </a:lnTo>
                <a:lnTo>
                  <a:pt x="0" y="274441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59980" y="6356266"/>
            <a:ext cx="11140586" cy="3876924"/>
          </a:xfrm>
          <a:custGeom>
            <a:avLst/>
            <a:gdLst/>
            <a:ahLst/>
            <a:cxnLst/>
            <a:rect l="l" t="t" r="r" b="b"/>
            <a:pathLst>
              <a:path w="11140586" h="3876924">
                <a:moveTo>
                  <a:pt x="0" y="0"/>
                </a:moveTo>
                <a:lnTo>
                  <a:pt x="11140586" y="0"/>
                </a:lnTo>
                <a:lnTo>
                  <a:pt x="11140586" y="3876924"/>
                </a:lnTo>
                <a:lnTo>
                  <a:pt x="0" y="3876924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269573" y="1475379"/>
            <a:ext cx="11841601" cy="4318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04"/>
              </a:lnSpc>
              <a:spcBef>
                <a:spcPct val="0"/>
              </a:spcBef>
            </a:pPr>
            <a:r>
              <a:rPr lang="en-US" sz="2503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Company</a:t>
            </a:r>
            <a:r>
              <a:rPr lang="en-US" sz="2503">
                <a:solidFill>
                  <a:srgbClr val="5A3C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-</a:t>
            </a:r>
            <a:r>
              <a:rPr lang="en-US" sz="2503" u="sng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company_id</a:t>
            </a:r>
            <a:r>
              <a:rPr lang="en-US" sz="2503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name, e_mail, phone_no, address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145065" y="5366081"/>
            <a:ext cx="12861009" cy="85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 dirty="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branches</a:t>
            </a:r>
            <a:r>
              <a:rPr lang="en-US" sz="24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-</a:t>
            </a:r>
            <a:r>
              <a:rPr lang="en-US" sz="2400" u="sng" dirty="0" err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branch_id</a:t>
            </a:r>
            <a:r>
              <a:rPr lang="en-US" sz="24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2400" dirty="0" err="1">
                <a:solidFill>
                  <a:srgbClr val="17C43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company_id</a:t>
            </a:r>
            <a:r>
              <a:rPr lang="en-US" sz="24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manager, </a:t>
            </a:r>
            <a:r>
              <a:rPr lang="en-US" sz="2400" dirty="0" err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active_hours</a:t>
            </a:r>
            <a:r>
              <a:rPr lang="en-US" sz="24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phone_no,e_mail,address</a:t>
            </a:r>
            <a:endParaRPr lang="en-US" sz="2400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2624033" y="-16230"/>
            <a:ext cx="7428786" cy="10287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400"/>
              </a:lnSpc>
            </a:pPr>
            <a:r>
              <a:rPr lang="en-US" sz="6000" b="1">
                <a:solidFill>
                  <a:srgbClr val="2B485F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Relational schemas:</a:t>
            </a:r>
          </a:p>
        </p:txBody>
      </p:sp>
    </p:spTree>
  </p:cSld>
  <p:clrMapOvr>
    <a:masterClrMapping/>
  </p:clrMapOvr>
  <p:transition>
    <p:push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789763" y="5895207"/>
            <a:ext cx="619711" cy="619711"/>
          </a:xfrm>
          <a:custGeom>
            <a:avLst/>
            <a:gdLst/>
            <a:ahLst/>
            <a:cxnLst/>
            <a:rect l="l" t="t" r="r" b="b"/>
            <a:pathLst>
              <a:path w="619711" h="619711">
                <a:moveTo>
                  <a:pt x="0" y="0"/>
                </a:moveTo>
                <a:lnTo>
                  <a:pt x="619711" y="0"/>
                </a:lnTo>
                <a:lnTo>
                  <a:pt x="619711" y="619712"/>
                </a:lnTo>
                <a:lnTo>
                  <a:pt x="0" y="61971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789763" y="8638589"/>
            <a:ext cx="619711" cy="619711"/>
          </a:xfrm>
          <a:custGeom>
            <a:avLst/>
            <a:gdLst/>
            <a:ahLst/>
            <a:cxnLst/>
            <a:rect l="l" t="t" r="r" b="b"/>
            <a:pathLst>
              <a:path w="619711" h="619711">
                <a:moveTo>
                  <a:pt x="0" y="0"/>
                </a:moveTo>
                <a:lnTo>
                  <a:pt x="619711" y="0"/>
                </a:lnTo>
                <a:lnTo>
                  <a:pt x="619711" y="619711"/>
                </a:lnTo>
                <a:lnTo>
                  <a:pt x="0" y="6197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-1160980" y="-110891"/>
            <a:ext cx="3620012" cy="10508783"/>
            <a:chOff x="0" y="0"/>
            <a:chExt cx="953419" cy="276774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53419" cy="2767745"/>
            </a:xfrm>
            <a:custGeom>
              <a:avLst/>
              <a:gdLst/>
              <a:ahLst/>
              <a:cxnLst/>
              <a:rect l="l" t="t" r="r" b="b"/>
              <a:pathLst>
                <a:path w="953419" h="2767745">
                  <a:moveTo>
                    <a:pt x="0" y="0"/>
                  </a:moveTo>
                  <a:lnTo>
                    <a:pt x="953419" y="0"/>
                  </a:lnTo>
                  <a:lnTo>
                    <a:pt x="953419" y="2767745"/>
                  </a:lnTo>
                  <a:lnTo>
                    <a:pt x="0" y="2767745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57150"/>
              <a:ext cx="953419" cy="28248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215794" y="-221783"/>
            <a:ext cx="3620012" cy="10508783"/>
            <a:chOff x="0" y="0"/>
            <a:chExt cx="953419" cy="2767745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953419" cy="2767745"/>
            </a:xfrm>
            <a:custGeom>
              <a:avLst/>
              <a:gdLst/>
              <a:ahLst/>
              <a:cxnLst/>
              <a:rect l="l" t="t" r="r" b="b"/>
              <a:pathLst>
                <a:path w="953419" h="2767745">
                  <a:moveTo>
                    <a:pt x="0" y="0"/>
                  </a:moveTo>
                  <a:lnTo>
                    <a:pt x="953419" y="0"/>
                  </a:lnTo>
                  <a:lnTo>
                    <a:pt x="953419" y="2767745"/>
                  </a:lnTo>
                  <a:lnTo>
                    <a:pt x="0" y="2767745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0" y="-57150"/>
              <a:ext cx="953419" cy="28248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10" name="Freeform 10"/>
          <p:cNvSpPr/>
          <p:nvPr/>
        </p:nvSpPr>
        <p:spPr>
          <a:xfrm>
            <a:off x="16374046" y="8510589"/>
            <a:ext cx="5730358" cy="3552822"/>
          </a:xfrm>
          <a:custGeom>
            <a:avLst/>
            <a:gdLst/>
            <a:ahLst/>
            <a:cxnLst/>
            <a:rect l="l" t="t" r="r" b="b"/>
            <a:pathLst>
              <a:path w="5730358" h="3552822">
                <a:moveTo>
                  <a:pt x="0" y="0"/>
                </a:moveTo>
                <a:lnTo>
                  <a:pt x="5730358" y="0"/>
                </a:lnTo>
                <a:lnTo>
                  <a:pt x="5730358" y="3552822"/>
                </a:lnTo>
                <a:lnTo>
                  <a:pt x="0" y="355282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>
            <a:off x="-3444908" y="8402968"/>
            <a:ext cx="5903940" cy="3660443"/>
          </a:xfrm>
          <a:custGeom>
            <a:avLst/>
            <a:gdLst/>
            <a:ahLst/>
            <a:cxnLst/>
            <a:rect l="l" t="t" r="r" b="b"/>
            <a:pathLst>
              <a:path w="5903940" h="3660443">
                <a:moveTo>
                  <a:pt x="0" y="0"/>
                </a:moveTo>
                <a:lnTo>
                  <a:pt x="5903940" y="0"/>
                </a:lnTo>
                <a:lnTo>
                  <a:pt x="5903940" y="3660443"/>
                </a:lnTo>
                <a:lnTo>
                  <a:pt x="0" y="366044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3630358" y="2383596"/>
            <a:ext cx="11027285" cy="2649013"/>
          </a:xfrm>
          <a:custGeom>
            <a:avLst/>
            <a:gdLst/>
            <a:ahLst/>
            <a:cxnLst/>
            <a:rect l="l" t="t" r="r" b="b"/>
            <a:pathLst>
              <a:path w="11027285" h="2649013">
                <a:moveTo>
                  <a:pt x="0" y="0"/>
                </a:moveTo>
                <a:lnTo>
                  <a:pt x="11027284" y="0"/>
                </a:lnTo>
                <a:lnTo>
                  <a:pt x="11027284" y="2649013"/>
                </a:lnTo>
                <a:lnTo>
                  <a:pt x="0" y="2649013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3218822" y="1114001"/>
            <a:ext cx="11024123" cy="8553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8"/>
              </a:lnSpc>
            </a:pPr>
            <a:r>
              <a:rPr lang="en-US" sz="2400" dirty="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employees</a:t>
            </a:r>
            <a:r>
              <a:rPr lang="en-US" sz="24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-</a:t>
            </a:r>
            <a:r>
              <a:rPr lang="en-US" sz="2400" u="sng" dirty="0" err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emp_id</a:t>
            </a:r>
            <a:r>
              <a:rPr lang="en-US" sz="24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2400" dirty="0" err="1">
                <a:solidFill>
                  <a:srgbClr val="17C43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branch_id</a:t>
            </a:r>
            <a:r>
              <a:rPr lang="en-US" sz="24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role_id</a:t>
            </a:r>
            <a:r>
              <a:rPr lang="en-US" sz="2400" dirty="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2400" dirty="0" err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phone_no,date_of_joining,experience</a:t>
            </a:r>
            <a:endParaRPr lang="en-US" sz="2400" dirty="0">
              <a:solidFill>
                <a:srgbClr val="000000"/>
              </a:solidFill>
              <a:latin typeface="League Spartan"/>
              <a:ea typeface="League Spartan"/>
              <a:cs typeface="League Spartan"/>
              <a:sym typeface="League Spartan"/>
            </a:endParaRPr>
          </a:p>
        </p:txBody>
      </p:sp>
      <p:sp>
        <p:nvSpPr>
          <p:cNvPr id="14" name="Freeform 14"/>
          <p:cNvSpPr/>
          <p:nvPr/>
        </p:nvSpPr>
        <p:spPr>
          <a:xfrm>
            <a:off x="3630358" y="6701695"/>
            <a:ext cx="11027285" cy="2556605"/>
          </a:xfrm>
          <a:custGeom>
            <a:avLst/>
            <a:gdLst/>
            <a:ahLst/>
            <a:cxnLst/>
            <a:rect l="l" t="t" r="r" b="b"/>
            <a:pathLst>
              <a:path w="11027285" h="2556605">
                <a:moveTo>
                  <a:pt x="0" y="0"/>
                </a:moveTo>
                <a:lnTo>
                  <a:pt x="11027284" y="0"/>
                </a:lnTo>
                <a:lnTo>
                  <a:pt x="11027284" y="2556605"/>
                </a:lnTo>
                <a:lnTo>
                  <a:pt x="0" y="2556605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3630298" y="5489366"/>
            <a:ext cx="9900167" cy="40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inventory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-</a:t>
            </a:r>
            <a:r>
              <a:rPr lang="en-US" sz="2400" u="sng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inventory_id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2400">
                <a:solidFill>
                  <a:srgbClr val="17C43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branch_id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parts_id, parts_availability</a:t>
            </a:r>
          </a:p>
        </p:txBody>
      </p:sp>
    </p:spTree>
  </p:cSld>
  <p:clrMapOvr>
    <a:masterClrMapping/>
  </p:clrMapOvr>
  <p:transition>
    <p:push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60980" y="-110891"/>
            <a:ext cx="3620012" cy="10508783"/>
            <a:chOff x="0" y="0"/>
            <a:chExt cx="953419" cy="2767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3419" cy="2767745"/>
            </a:xfrm>
            <a:custGeom>
              <a:avLst/>
              <a:gdLst/>
              <a:ahLst/>
              <a:cxnLst/>
              <a:rect l="l" t="t" r="r" b="b"/>
              <a:pathLst>
                <a:path w="953419" h="2767745">
                  <a:moveTo>
                    <a:pt x="0" y="0"/>
                  </a:moveTo>
                  <a:lnTo>
                    <a:pt x="953419" y="0"/>
                  </a:lnTo>
                  <a:lnTo>
                    <a:pt x="953419" y="2767745"/>
                  </a:lnTo>
                  <a:lnTo>
                    <a:pt x="0" y="2767745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953419" cy="28248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215794" y="-221783"/>
            <a:ext cx="3620012" cy="10508783"/>
            <a:chOff x="0" y="0"/>
            <a:chExt cx="953419" cy="276774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53419" cy="2767745"/>
            </a:xfrm>
            <a:custGeom>
              <a:avLst/>
              <a:gdLst/>
              <a:ahLst/>
              <a:cxnLst/>
              <a:rect l="l" t="t" r="r" b="b"/>
              <a:pathLst>
                <a:path w="953419" h="2767745">
                  <a:moveTo>
                    <a:pt x="0" y="0"/>
                  </a:moveTo>
                  <a:lnTo>
                    <a:pt x="953419" y="0"/>
                  </a:lnTo>
                  <a:lnTo>
                    <a:pt x="953419" y="2767745"/>
                  </a:lnTo>
                  <a:lnTo>
                    <a:pt x="0" y="2767745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953419" cy="28248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74046" y="8510589"/>
            <a:ext cx="5730358" cy="3552822"/>
          </a:xfrm>
          <a:custGeom>
            <a:avLst/>
            <a:gdLst/>
            <a:ahLst/>
            <a:cxnLst/>
            <a:rect l="l" t="t" r="r" b="b"/>
            <a:pathLst>
              <a:path w="5730358" h="3552822">
                <a:moveTo>
                  <a:pt x="0" y="0"/>
                </a:moveTo>
                <a:lnTo>
                  <a:pt x="5730358" y="0"/>
                </a:lnTo>
                <a:lnTo>
                  <a:pt x="5730358" y="3552822"/>
                </a:lnTo>
                <a:lnTo>
                  <a:pt x="0" y="3552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3444908" y="8402968"/>
            <a:ext cx="5903940" cy="3660443"/>
          </a:xfrm>
          <a:custGeom>
            <a:avLst/>
            <a:gdLst/>
            <a:ahLst/>
            <a:cxnLst/>
            <a:rect l="l" t="t" r="r" b="b"/>
            <a:pathLst>
              <a:path w="5903940" h="3660443">
                <a:moveTo>
                  <a:pt x="0" y="0"/>
                </a:moveTo>
                <a:lnTo>
                  <a:pt x="5903940" y="0"/>
                </a:lnTo>
                <a:lnTo>
                  <a:pt x="5903940" y="3660443"/>
                </a:lnTo>
                <a:lnTo>
                  <a:pt x="0" y="3660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3335861" y="6743454"/>
            <a:ext cx="11040788" cy="2514846"/>
          </a:xfrm>
          <a:custGeom>
            <a:avLst/>
            <a:gdLst/>
            <a:ahLst/>
            <a:cxnLst/>
            <a:rect l="l" t="t" r="r" b="b"/>
            <a:pathLst>
              <a:path w="11040788" h="2514846">
                <a:moveTo>
                  <a:pt x="0" y="0"/>
                </a:moveTo>
                <a:lnTo>
                  <a:pt x="11040788" y="0"/>
                </a:lnTo>
                <a:lnTo>
                  <a:pt x="11040788" y="2514846"/>
                </a:lnTo>
                <a:lnTo>
                  <a:pt x="0" y="25148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335861" y="2077250"/>
            <a:ext cx="11301259" cy="2613416"/>
          </a:xfrm>
          <a:custGeom>
            <a:avLst/>
            <a:gdLst/>
            <a:ahLst/>
            <a:cxnLst/>
            <a:rect l="l" t="t" r="r" b="b"/>
            <a:pathLst>
              <a:path w="11301259" h="2613416">
                <a:moveTo>
                  <a:pt x="0" y="0"/>
                </a:moveTo>
                <a:lnTo>
                  <a:pt x="11301259" y="0"/>
                </a:lnTo>
                <a:lnTo>
                  <a:pt x="11301259" y="2613416"/>
                </a:lnTo>
                <a:lnTo>
                  <a:pt x="0" y="261341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3313005" y="985609"/>
            <a:ext cx="11063644" cy="40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 b="1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customer</a:t>
            </a:r>
            <a:r>
              <a:rPr lang="en-US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- </a:t>
            </a:r>
            <a:r>
              <a:rPr lang="en-US" sz="2400" b="1" u="sng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Customer_ID</a:t>
            </a:r>
            <a:r>
              <a:rPr lang="en-US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2400" b="1">
                <a:solidFill>
                  <a:srgbClr val="17C43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branch_id</a:t>
            </a:r>
            <a:r>
              <a:rPr lang="en-US" sz="2400" b="1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Name, Address, Phone_No, E_Mail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430873" y="5328841"/>
            <a:ext cx="6027897" cy="40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vehicle 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-  </a:t>
            </a:r>
            <a:r>
              <a:rPr lang="en-US" sz="2400" u="sng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vehicle_id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2400">
                <a:solidFill>
                  <a:srgbClr val="17C43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customer_id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type</a:t>
            </a:r>
          </a:p>
        </p:txBody>
      </p:sp>
    </p:spTree>
  </p:cSld>
  <p:clrMapOvr>
    <a:masterClrMapping/>
  </p:clrMapOvr>
  <p:transition>
    <p:push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5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1160980" y="-110891"/>
            <a:ext cx="3620012" cy="10508783"/>
            <a:chOff x="0" y="0"/>
            <a:chExt cx="953419" cy="276774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53419" cy="2767745"/>
            </a:xfrm>
            <a:custGeom>
              <a:avLst/>
              <a:gdLst/>
              <a:ahLst/>
              <a:cxnLst/>
              <a:rect l="l" t="t" r="r" b="b"/>
              <a:pathLst>
                <a:path w="953419" h="2767745">
                  <a:moveTo>
                    <a:pt x="0" y="0"/>
                  </a:moveTo>
                  <a:lnTo>
                    <a:pt x="953419" y="0"/>
                  </a:lnTo>
                  <a:lnTo>
                    <a:pt x="953419" y="2767745"/>
                  </a:lnTo>
                  <a:lnTo>
                    <a:pt x="0" y="2767745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57150"/>
              <a:ext cx="953419" cy="28248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16215794" y="-221783"/>
            <a:ext cx="3620012" cy="10508783"/>
            <a:chOff x="0" y="0"/>
            <a:chExt cx="953419" cy="2767745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953419" cy="2767745"/>
            </a:xfrm>
            <a:custGeom>
              <a:avLst/>
              <a:gdLst/>
              <a:ahLst/>
              <a:cxnLst/>
              <a:rect l="l" t="t" r="r" b="b"/>
              <a:pathLst>
                <a:path w="953419" h="2767745">
                  <a:moveTo>
                    <a:pt x="0" y="0"/>
                  </a:moveTo>
                  <a:lnTo>
                    <a:pt x="953419" y="0"/>
                  </a:lnTo>
                  <a:lnTo>
                    <a:pt x="953419" y="2767745"/>
                  </a:lnTo>
                  <a:lnTo>
                    <a:pt x="0" y="2767745"/>
                  </a:lnTo>
                  <a:close/>
                </a:path>
              </a:pathLst>
            </a:custGeom>
            <a:solidFill>
              <a:srgbClr val="2B485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57150"/>
              <a:ext cx="953419" cy="282489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40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6374046" y="8510589"/>
            <a:ext cx="5730358" cy="3552822"/>
          </a:xfrm>
          <a:custGeom>
            <a:avLst/>
            <a:gdLst/>
            <a:ahLst/>
            <a:cxnLst/>
            <a:rect l="l" t="t" r="r" b="b"/>
            <a:pathLst>
              <a:path w="5730358" h="3552822">
                <a:moveTo>
                  <a:pt x="0" y="0"/>
                </a:moveTo>
                <a:lnTo>
                  <a:pt x="5730358" y="0"/>
                </a:lnTo>
                <a:lnTo>
                  <a:pt x="5730358" y="3552822"/>
                </a:lnTo>
                <a:lnTo>
                  <a:pt x="0" y="35528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-3444908" y="8402968"/>
            <a:ext cx="5903940" cy="3660443"/>
          </a:xfrm>
          <a:custGeom>
            <a:avLst/>
            <a:gdLst/>
            <a:ahLst/>
            <a:cxnLst/>
            <a:rect l="l" t="t" r="r" b="b"/>
            <a:pathLst>
              <a:path w="5903940" h="3660443">
                <a:moveTo>
                  <a:pt x="0" y="0"/>
                </a:moveTo>
                <a:lnTo>
                  <a:pt x="5903940" y="0"/>
                </a:lnTo>
                <a:lnTo>
                  <a:pt x="5903940" y="3660443"/>
                </a:lnTo>
                <a:lnTo>
                  <a:pt x="0" y="366044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0" name="Freeform 10"/>
          <p:cNvSpPr/>
          <p:nvPr/>
        </p:nvSpPr>
        <p:spPr>
          <a:xfrm>
            <a:off x="3188779" y="5997448"/>
            <a:ext cx="11023902" cy="2513141"/>
          </a:xfrm>
          <a:custGeom>
            <a:avLst/>
            <a:gdLst/>
            <a:ahLst/>
            <a:cxnLst/>
            <a:rect l="l" t="t" r="r" b="b"/>
            <a:pathLst>
              <a:path w="11023902" h="2513141">
                <a:moveTo>
                  <a:pt x="0" y="0"/>
                </a:moveTo>
                <a:lnTo>
                  <a:pt x="11023902" y="0"/>
                </a:lnTo>
                <a:lnTo>
                  <a:pt x="11023902" y="2513141"/>
                </a:lnTo>
                <a:lnTo>
                  <a:pt x="0" y="25131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3101303" y="4984984"/>
            <a:ext cx="11097816" cy="405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  <a:spcBef>
                <a:spcPct val="0"/>
              </a:spcBef>
            </a:pPr>
            <a:r>
              <a:rPr lang="en-US" sz="24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billing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-  </a:t>
            </a:r>
            <a:r>
              <a:rPr lang="en-US" sz="2400" u="sng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bill_id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2400">
                <a:solidFill>
                  <a:srgbClr val="17C43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service_id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total_amount, transaction_mode, date_time</a:t>
            </a:r>
          </a:p>
        </p:txBody>
      </p:sp>
      <p:sp>
        <p:nvSpPr>
          <p:cNvPr id="12" name="Freeform 12"/>
          <p:cNvSpPr/>
          <p:nvPr/>
        </p:nvSpPr>
        <p:spPr>
          <a:xfrm>
            <a:off x="3188779" y="1937920"/>
            <a:ext cx="11010340" cy="2648056"/>
          </a:xfrm>
          <a:custGeom>
            <a:avLst/>
            <a:gdLst/>
            <a:ahLst/>
            <a:cxnLst/>
            <a:rect l="l" t="t" r="r" b="b"/>
            <a:pathLst>
              <a:path w="11010340" h="2648056">
                <a:moveTo>
                  <a:pt x="0" y="0"/>
                </a:moveTo>
                <a:lnTo>
                  <a:pt x="11010339" y="0"/>
                </a:lnTo>
                <a:lnTo>
                  <a:pt x="11010339" y="2648056"/>
                </a:lnTo>
                <a:lnTo>
                  <a:pt x="0" y="2648056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/>
            </a:stretch>
          </a:blipFill>
        </p:spPr>
      </p:sp>
      <p:sp>
        <p:nvSpPr>
          <p:cNvPr id="13" name="TextBox 13"/>
          <p:cNvSpPr txBox="1"/>
          <p:nvPr/>
        </p:nvSpPr>
        <p:spPr>
          <a:xfrm>
            <a:off x="1028700" y="622859"/>
            <a:ext cx="11755291" cy="4058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60"/>
              </a:lnSpc>
              <a:spcBef>
                <a:spcPct val="0"/>
              </a:spcBef>
            </a:pPr>
            <a:r>
              <a:rPr lang="en-US" sz="2400">
                <a:solidFill>
                  <a:srgbClr val="D10D0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service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- </a:t>
            </a:r>
            <a:r>
              <a:rPr lang="en-US" sz="2400" u="sng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service_id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2400">
                <a:solidFill>
                  <a:srgbClr val="17C43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emp_id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2400">
                <a:solidFill>
                  <a:srgbClr val="17C43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vehicle_id</a:t>
            </a:r>
            <a:r>
              <a:rPr lang="en-US" sz="2400">
                <a:solidFill>
                  <a:srgbClr val="000000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, </a:t>
            </a:r>
            <a:r>
              <a:rPr lang="en-US" sz="2400">
                <a:solidFill>
                  <a:srgbClr val="17C438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part_id</a:t>
            </a:r>
          </a:p>
        </p:txBody>
      </p:sp>
    </p:spTree>
  </p:cSld>
  <p:clrMapOvr>
    <a:masterClrMapping/>
  </p:clrMapOvr>
  <p:transition>
    <p:push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5A3CA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973975" y="-1157644"/>
            <a:ext cx="29092321" cy="12182409"/>
          </a:xfrm>
          <a:custGeom>
            <a:avLst/>
            <a:gdLst/>
            <a:ahLst/>
            <a:cxnLst/>
            <a:rect l="l" t="t" r="r" b="b"/>
            <a:pathLst>
              <a:path w="29092321" h="12182409">
                <a:moveTo>
                  <a:pt x="0" y="0"/>
                </a:moveTo>
                <a:lnTo>
                  <a:pt x="29092321" y="0"/>
                </a:lnTo>
                <a:lnTo>
                  <a:pt x="29092321" y="12182409"/>
                </a:lnTo>
                <a:lnTo>
                  <a:pt x="0" y="121824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156832" y="-14557213"/>
            <a:ext cx="28562572" cy="27955617"/>
          </a:xfrm>
          <a:custGeom>
            <a:avLst/>
            <a:gdLst/>
            <a:ahLst/>
            <a:cxnLst/>
            <a:rect l="l" t="t" r="r" b="b"/>
            <a:pathLst>
              <a:path w="28562572" h="27955617">
                <a:moveTo>
                  <a:pt x="0" y="0"/>
                </a:moveTo>
                <a:lnTo>
                  <a:pt x="28562572" y="0"/>
                </a:lnTo>
                <a:lnTo>
                  <a:pt x="28562572" y="27955617"/>
                </a:lnTo>
                <a:lnTo>
                  <a:pt x="0" y="2795561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1602375" y="2114910"/>
            <a:ext cx="9285366" cy="2907570"/>
            <a:chOff x="0" y="0"/>
            <a:chExt cx="12380488" cy="3876760"/>
          </a:xfrm>
        </p:grpSpPr>
        <p:sp>
          <p:nvSpPr>
            <p:cNvPr id="5" name="TextBox 5"/>
            <p:cNvSpPr txBox="1"/>
            <p:nvPr/>
          </p:nvSpPr>
          <p:spPr>
            <a:xfrm>
              <a:off x="0" y="3081105"/>
              <a:ext cx="8911509" cy="79565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5040"/>
                </a:lnSpc>
                <a:spcBef>
                  <a:spcPct val="0"/>
                </a:spcBef>
              </a:pPr>
              <a:endParaRPr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133350"/>
              <a:ext cx="12380488" cy="27901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15840"/>
                </a:lnSpc>
                <a:spcBef>
                  <a:spcPct val="0"/>
                </a:spcBef>
              </a:pPr>
              <a:r>
                <a:rPr lang="en-US" sz="14400" b="1" u="none" strike="noStrike">
                  <a:solidFill>
                    <a:srgbClr val="5CE1E6"/>
                  </a:solidFill>
                  <a:latin typeface="Eastman Condensed Bold"/>
                  <a:ea typeface="Eastman Condensed Bold"/>
                  <a:cs typeface="Eastman Condensed Bold"/>
                  <a:sym typeface="Eastman Condensed Bold"/>
                </a:rPr>
                <a:t>Thank you!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16006390" y="6648382"/>
            <a:ext cx="7711876" cy="7711876"/>
            <a:chOff x="0" y="0"/>
            <a:chExt cx="812800" cy="81280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0E6E3"/>
            </a:solidFill>
          </p:spPr>
        </p:sp>
        <p:sp>
          <p:nvSpPr>
            <p:cNvPr id="9" name="TextBox 9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35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2442360" y="5236702"/>
            <a:ext cx="9629760" cy="238149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303"/>
              </a:lnSpc>
            </a:pPr>
            <a:r>
              <a:rPr lang="en-US" sz="450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Jothikumar G</a:t>
            </a:r>
          </a:p>
          <a:p>
            <a:pPr algn="l">
              <a:lnSpc>
                <a:spcPts val="6303"/>
              </a:lnSpc>
            </a:pPr>
            <a:r>
              <a:rPr lang="en-US" sz="450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Chandru T</a:t>
            </a:r>
          </a:p>
          <a:p>
            <a:pPr algn="just">
              <a:lnSpc>
                <a:spcPts val="6306"/>
              </a:lnSpc>
              <a:spcBef>
                <a:spcPct val="0"/>
              </a:spcBef>
            </a:pPr>
            <a:r>
              <a:rPr lang="en-US" sz="4505">
                <a:solidFill>
                  <a:srgbClr val="FFFFFF"/>
                </a:solidFill>
                <a:latin typeface="Archivo Black"/>
                <a:ea typeface="Archivo Black"/>
                <a:cs typeface="Archivo Black"/>
                <a:sym typeface="Archivo Black"/>
              </a:rPr>
              <a:t>Nishanth Sanjay N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-711505" y="4477668"/>
            <a:ext cx="9629760" cy="8542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998"/>
              </a:lnSpc>
              <a:spcBef>
                <a:spcPct val="0"/>
              </a:spcBef>
            </a:pPr>
            <a:r>
              <a:rPr lang="en-US" sz="5000" b="1">
                <a:solidFill>
                  <a:srgbClr val="E27E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PRESENTED BY: </a:t>
            </a:r>
          </a:p>
        </p:txBody>
      </p:sp>
    </p:spTree>
  </p:cSld>
  <p:clrMapOvr>
    <a:masterClrMapping/>
  </p:clrMapOvr>
  <p:transition>
    <p:push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471</Words>
  <Application>Microsoft Office PowerPoint</Application>
  <PresentationFormat>Custom</PresentationFormat>
  <Paragraphs>111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League Spartan</vt:lpstr>
      <vt:lpstr>Calibri</vt:lpstr>
      <vt:lpstr>Arimo Bold</vt:lpstr>
      <vt:lpstr>Open Sans 2</vt:lpstr>
      <vt:lpstr>Canva Sans Bold</vt:lpstr>
      <vt:lpstr>Arial</vt:lpstr>
      <vt:lpstr>Canva Sans</vt:lpstr>
      <vt:lpstr>Eastman Condensed Bold</vt:lpstr>
      <vt:lpstr>Archivo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vehicle service center</dc:title>
  <cp:lastModifiedBy>Jothikumar Gunasekar</cp:lastModifiedBy>
  <cp:revision>2</cp:revision>
  <dcterms:created xsi:type="dcterms:W3CDTF">2006-08-16T00:00:00Z</dcterms:created>
  <dcterms:modified xsi:type="dcterms:W3CDTF">2025-07-19T13:40:03Z</dcterms:modified>
  <dc:identifier>DAGWjzcfJXI</dc:identifier>
</cp:coreProperties>
</file>