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2164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sunm1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633cc12216330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90336"/>
            <a:ext cx="6282335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53825"/>
            <a:ext cx="5456636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424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2024-09-20T04:56:07Z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a39e75a710c34c97a78605b65bce3892</vt:lpwstr>
  </property>
</Properties>
</file>