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895600"/>
            <a:ext cx="8153400" cy="252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400" dirty="0" smtClean="0">
                <a:latin typeface="Times New Roman"/>
                <a:cs typeface="Times New Roman"/>
              </a:rPr>
              <a:t>Student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Name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b="1" spc="-10" dirty="0" smtClean="0">
                <a:latin typeface="Arial" pitchFamily="34" charset="0"/>
                <a:cs typeface="Arial" pitchFamily="34" charset="0"/>
              </a:rPr>
              <a:t>JOTHIPRAKASH.J</a:t>
            </a:r>
            <a:r>
              <a:rPr lang="en-US" sz="2400" b="1" spc="-1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Register No :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312200</a:t>
            </a:r>
            <a:r>
              <a:rPr lang="en-US" sz="2400" spc="-10" smtClean="0">
                <a:latin typeface="Times New Roman"/>
                <a:cs typeface="Times New Roman"/>
              </a:rPr>
              <a:t>580</a:t>
            </a:r>
            <a:endParaRPr sz="2400" dirty="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400" dirty="0" smtClean="0">
                <a:latin typeface="Times New Roman"/>
                <a:cs typeface="Times New Roman"/>
              </a:rPr>
              <a:t>Department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dirty="0" err="1" smtClean="0">
                <a:latin typeface="Times New Roman"/>
                <a:cs typeface="Times New Roman"/>
              </a:rPr>
              <a:t>IIIrd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B.com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ACCOUNTING AND FINANCE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(Commerce)</a:t>
            </a:r>
            <a:endParaRPr sz="2400" dirty="0" smtClean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400" spc="-10" dirty="0" smtClean="0">
                <a:latin typeface="Times New Roman"/>
                <a:cs typeface="Times New Roman"/>
              </a:rPr>
              <a:t>College</a:t>
            </a:r>
            <a:r>
              <a:rPr sz="2400" dirty="0" smtClean="0">
                <a:latin typeface="Times New Roman"/>
                <a:cs typeface="Times New Roman"/>
              </a:rPr>
              <a:t>	</a:t>
            </a:r>
            <a:r>
              <a:rPr sz="2400" spc="-50" dirty="0" smtClean="0">
                <a:latin typeface="Times New Roman"/>
                <a:cs typeface="Times New Roman"/>
              </a:rPr>
              <a:t>:</a:t>
            </a:r>
            <a:r>
              <a:rPr sz="2400" dirty="0" smtClean="0">
                <a:latin typeface="Times New Roman"/>
                <a:cs typeface="Times New Roman"/>
              </a:rPr>
              <a:t>	</a:t>
            </a:r>
            <a:r>
              <a:rPr sz="2400" spc="-10" dirty="0" err="1" smtClean="0">
                <a:latin typeface="Times New Roman"/>
                <a:cs typeface="Times New Roman"/>
              </a:rPr>
              <a:t>Pachaiyappa’s</a:t>
            </a:r>
            <a:r>
              <a:rPr sz="2400" dirty="0" smtClean="0">
                <a:latin typeface="Times New Roman"/>
                <a:cs typeface="Times New Roman"/>
              </a:rPr>
              <a:t>	</a:t>
            </a:r>
            <a:r>
              <a:rPr sz="2400" spc="-10" dirty="0" smtClean="0">
                <a:latin typeface="Times New Roman"/>
                <a:cs typeface="Times New Roman"/>
              </a:rPr>
              <a:t>College</a:t>
            </a:r>
            <a:r>
              <a:rPr sz="2400" dirty="0" smtClean="0">
                <a:latin typeface="Times New Roman"/>
                <a:cs typeface="Times New Roman"/>
              </a:rPr>
              <a:t>	</a:t>
            </a:r>
            <a:r>
              <a:rPr sz="2400" spc="-25" dirty="0" smtClean="0">
                <a:latin typeface="Times New Roman"/>
                <a:cs typeface="Times New Roman"/>
              </a:rPr>
              <a:t>for</a:t>
            </a:r>
            <a:r>
              <a:rPr sz="2400" dirty="0" smtClean="0">
                <a:latin typeface="Times New Roman"/>
                <a:cs typeface="Times New Roman"/>
              </a:rPr>
              <a:t>	</a:t>
            </a:r>
            <a:r>
              <a:rPr sz="2400" spc="-25" dirty="0" smtClean="0">
                <a:latin typeface="Times New Roman"/>
                <a:cs typeface="Times New Roman"/>
              </a:rPr>
              <a:t>men </a:t>
            </a:r>
            <a:r>
              <a:rPr sz="2400" spc="-10" dirty="0" err="1" smtClean="0">
                <a:latin typeface="Times New Roman"/>
                <a:cs typeface="Times New Roman"/>
              </a:rPr>
              <a:t>kanchipuram</a:t>
            </a:r>
            <a:r>
              <a:rPr lang="en-US" sz="2400" spc="-10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795435" y="513397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39112" y="1430929"/>
            <a:ext cx="1209675" cy="1003831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441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Admin</cp:lastModifiedBy>
  <cp:revision>7</cp:revision>
  <dcterms:created xsi:type="dcterms:W3CDTF">2024-08-30T09:35:35Z</dcterms:created>
  <dcterms:modified xsi:type="dcterms:W3CDTF">2024-09-03T10:36:35Z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