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CLASSIFICATION</a:t>
            </a:r>
            <a:endParaRPr lang="en-US" sz="4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ABOUT DATA</a:t>
            </a:r>
            <a:endParaRPr lang="en-US" sz="4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DATA EXPLORATION</a:t>
            </a:r>
            <a:endParaRPr lang="en-US" sz="4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" name="Picture 4" descr="Screenshot 2023-12-05 at 2.17.03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210" y="1806575"/>
            <a:ext cx="5604510" cy="3724910"/>
          </a:xfrm>
          <a:prstGeom prst="rect">
            <a:avLst/>
          </a:prstGeom>
        </p:spPr>
      </p:pic>
      <p:pic>
        <p:nvPicPr>
          <p:cNvPr id="4" name="Content Placeholder 3" descr="Screenshot 2023-12-05 at 2.15.47 P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" y="1806575"/>
            <a:ext cx="6013450" cy="416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DATA EXPLORATION</a:t>
            </a:r>
            <a:endParaRPr lang="en-US"/>
          </a:p>
        </p:txBody>
      </p:sp>
      <p:pic>
        <p:nvPicPr>
          <p:cNvPr id="4" name="Content Placeholder 3" descr="Screenshot 2023-12-05 at 2.18.09 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800" y="1896745"/>
            <a:ext cx="6039485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ASSOCIATION RULE</a:t>
            </a:r>
            <a:endParaRPr lang="en-US" sz="4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Writer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Times New Roman Regular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Rohit K</cp:lastModifiedBy>
  <cp:revision>1</cp:revision>
  <dcterms:created xsi:type="dcterms:W3CDTF">2023-12-05T23:42:09Z</dcterms:created>
  <dcterms:modified xsi:type="dcterms:W3CDTF">2023-12-05T23:42:09Z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