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9/6/2024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EAC469D-C64C-4BB7-AB03-E450F8888010}"/>
              </a:ext>
              <a:ext uri="{C183D7F6-B498-43B3-948B-1728B52AA6E4}">
                <adec:decorative xmlns:adec="http://schemas.microsoft.com/office/drawing/2017/decorative"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 RAMYA P</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2213371042046</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a:t>
            </a:r>
            <a:r>
              <a:rPr lang="en-US" sz="2000" b="1">
                <a:solidFill>
                  <a:schemeClr val="bg1"/>
                </a:solidFill>
                <a:latin typeface="Times New Roman"/>
                <a:cs typeface="Times New Roman"/>
              </a:rPr>
              <a:t>:unm410100442213371042046</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(CS)</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2.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TotalTime>
  <Words>373</Words>
  <Application>Microsoft Office PowerPoint</Application>
  <PresentationFormat>Widescreen</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Unknown User</cp:lastModifiedBy>
  <cp:revision>328</cp:revision>
  <dcterms:created xsi:type="dcterms:W3CDTF">2024-01-08T20:21:13Z</dcterms:created>
  <dcterms:modified xsi:type="dcterms:W3CDTF">2024-09-06T07:28:12Z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