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9/6/2024</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p14="http://schemas.microsoft.com/office/powerpoint/2010/main"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a16="http://schemas.microsoft.com/office/drawing/2014/main"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EAC469D-C64C-4BB7-AB03-E450F8888010}"/>
              </a:ext>
              <a:ext uri="{C183D7F6-B498-43B3-948B-1728B52AA6E4}">
                <adec:decorative xmlns:adec="http://schemas.microsoft.com/office/drawing/2017/decorative"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9E8DBF93-D603-D808-A70E-4FA75C281852}"/>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a16="http://schemas.microsoft.com/office/drawing/2014/main"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  JOTHISHA J</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2213371042019</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NM ID                        </a:t>
            </a:r>
            <a:r>
              <a:rPr lang="en-US" sz="2000" b="1">
                <a:solidFill>
                  <a:schemeClr val="bg1"/>
                </a:solidFill>
                <a:latin typeface="Times New Roman"/>
                <a:cs typeface="Times New Roman"/>
              </a:rPr>
              <a:t>:unm410100442213371042019</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COM (CS)</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a16="http://schemas.microsoft.com/office/drawing/2014/main"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a16="http://schemas.microsoft.com/office/drawing/2014/main"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a16="http://schemas.microsoft.com/office/drawing/2014/main"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a16="http://schemas.microsoft.com/office/drawing/2014/main"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a16="http://schemas.microsoft.com/office/drawing/2014/main"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a16="http://schemas.microsoft.com/office/drawing/2014/main"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a16="http://schemas.microsoft.com/office/drawing/2014/main"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p14="http://schemas.microsoft.com/office/powerpoint/2010/main"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a16="http://schemas.microsoft.com/office/drawing/2014/main"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a16="http://schemas.microsoft.com/office/drawing/2014/main"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p14="http://schemas.microsoft.com/office/powerpoint/2010/main"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a16="http://schemas.microsoft.com/office/drawing/2014/main"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a16="http://schemas.microsoft.com/office/drawing/2014/main"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a16="http://schemas.microsoft.com/office/drawing/2014/main"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p14="http://schemas.microsoft.com/office/powerpoint/2010/main"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a16="http://schemas.microsoft.com/office/drawing/2014/main"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a16="http://schemas.microsoft.com/office/drawing/2014/main"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p14="http://schemas.microsoft.com/office/powerpoint/2010/main"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a16="http://schemas.microsoft.com/office/drawing/2014/main"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2.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50A7445E-EF73-4976-B9D7-E7A3C6566F8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1</TotalTime>
  <Words>373</Words>
  <Application>Microsoft Office PowerPoint</Application>
  <PresentationFormat>Widescreen</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Unknown User</cp:lastModifiedBy>
  <cp:revision>328</cp:revision>
  <dcterms:created xsi:type="dcterms:W3CDTF">2024-01-08T20:21:13Z</dcterms:created>
  <dcterms:modified xsi:type="dcterms:W3CDTF">2024-09-06T07:29:34Z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