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7c34f7f7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7c34f7f7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7c34f7f7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7c34f7f7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7c34f7f7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7c34f7f7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7c34f7f7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67c34f7f7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7c34f7f7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67c34f7f7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67c34f7f7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67c34f7f7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AQI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Air Quality Index Database</a:t>
            </a:r>
            <a:endParaRPr sz="1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Eric Li, Harjot Grewal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 web app that allows users to see and interact with the AQI information of various </a:t>
            </a:r>
            <a:r>
              <a:rPr lang="en" sz="1800"/>
              <a:t>countries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User can add, delete, or modify information in the database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User add new data by inputting the date, country’s name, air quality status, and AQI score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Can also add multiple new info at once via an excel sheet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754125" y="2114713"/>
            <a:ext cx="2899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000" y="443575"/>
            <a:ext cx="4794175" cy="42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533300" y="2054613"/>
            <a:ext cx="2196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600" y="152400"/>
            <a:ext cx="6262000" cy="4842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673650" y="2028725"/>
            <a:ext cx="1586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050" y="167275"/>
            <a:ext cx="6084399" cy="482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Front-end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Bootstrap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HTML5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Javascript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Back-end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SQLite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Node.js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Any Questions?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