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Public, Weather Scientists, Media Outlets, Climate Scientists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Status Database User are entities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2 </a:t>
            </a:r>
            <a:r>
              <a:rPr lang="en"/>
              <a:t>entities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AQI keep as MM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6cc38e9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6cc38e9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thu16/CSE111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city’s </a:t>
            </a:r>
            <a:r>
              <a:rPr lang="en" sz="1400"/>
              <a:t>name</a:t>
            </a:r>
            <a:r>
              <a:rPr lang="en" sz="1400"/>
              <a:t>, air quality status, and AQI score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600" y="440200"/>
            <a:ext cx="6109600" cy="402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50" y="152400"/>
            <a:ext cx="623490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PHP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PHP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 Time for Project and SQL Statements which display diversity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Github Link: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https://github.com/Jothu16/CSE111Project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