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c34f7f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c34f7f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c34f7f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c34f7f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7c34f7f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7c34f7f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7c34f7f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7c34f7f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7c34f7f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7c34f7f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7c34f7f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7c34f7f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othu16/CSE111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AQI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Air Quality Index Database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 Li, Harjot Grewal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web app that allows users to see and interact with the AQI information of various </a:t>
            </a:r>
            <a:r>
              <a:rPr lang="en" sz="1800"/>
              <a:t>countries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can add, delete, or modify information in the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add new data by inputting the date, country’s name, air quality status, and AQI score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also add multiple new info at once via an excel sheet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54125" y="2114713"/>
            <a:ext cx="289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0" y="443575"/>
            <a:ext cx="4794175" cy="4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33300" y="2054613"/>
            <a:ext cx="219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000" y="152400"/>
            <a:ext cx="6109601" cy="4710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73650" y="2028725"/>
            <a:ext cx="158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50" y="152400"/>
            <a:ext cx="6024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Bootstrap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HTML5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Javascript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SQLite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Node.js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Any Questions?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Github Link: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https://github.com/Jothu16/CSE111Project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