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</p:sldIdLst>
  <p:sldSz cx="27432000" cy="18288000"/>
  <p:notesSz cx="6858000" cy="9144000"/>
  <p:defaultTextStyle>
    <a:defPPr>
      <a:defRPr lang="en-US"/>
    </a:defPPr>
    <a:lvl1pPr marL="0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1pPr>
    <a:lvl2pPr marL="1306266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2pPr>
    <a:lvl3pPr marL="2612532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3pPr>
    <a:lvl4pPr marL="3918798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4pPr>
    <a:lvl5pPr marL="5225064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5pPr>
    <a:lvl6pPr marL="6531331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6pPr>
    <a:lvl7pPr marL="7837597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7pPr>
    <a:lvl8pPr marL="9143863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8pPr>
    <a:lvl9pPr marL="10450129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4" autoAdjust="0"/>
  </p:normalViewPr>
  <p:slideViewPr>
    <p:cSldViewPr>
      <p:cViewPr>
        <p:scale>
          <a:sx n="40" d="100"/>
          <a:sy n="40" d="100"/>
        </p:scale>
        <p:origin x="-78" y="246"/>
      </p:cViewPr>
      <p:guideLst>
        <p:guide orient="horz" pos="5760"/>
        <p:guide pos="86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5681135"/>
            <a:ext cx="23317200" cy="39200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10363200"/>
            <a:ext cx="19202400" cy="4673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306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612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9187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225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6531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78375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91438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0450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91D1A-00A5-4CD2-8D33-3B9A86EC333B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DF9A7-3BFE-42EF-9A80-0D2B09F7B4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91D1A-00A5-4CD2-8D33-3B9A86EC333B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DF9A7-3BFE-42EF-9A80-0D2B09F7B4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664600" y="1951569"/>
            <a:ext cx="18516600" cy="4161366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14800" y="1951569"/>
            <a:ext cx="55092600" cy="41613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91D1A-00A5-4CD2-8D33-3B9A86EC333B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DF9A7-3BFE-42EF-9A80-0D2B09F7B4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91D1A-00A5-4CD2-8D33-3B9A86EC333B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DF9A7-3BFE-42EF-9A80-0D2B09F7B4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939" y="11751735"/>
            <a:ext cx="23317200" cy="3632200"/>
          </a:xfrm>
        </p:spPr>
        <p:txBody>
          <a:bodyPr anchor="t"/>
          <a:lstStyle>
            <a:lvl1pPr algn="l">
              <a:defRPr sz="11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6939" y="7751236"/>
            <a:ext cx="23317200" cy="4000499"/>
          </a:xfrm>
        </p:spPr>
        <p:txBody>
          <a:bodyPr anchor="b"/>
          <a:lstStyle>
            <a:lvl1pPr marL="0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1pPr>
            <a:lvl2pPr marL="1306266" indent="0">
              <a:buNone/>
              <a:defRPr sz="5100">
                <a:solidFill>
                  <a:schemeClr val="tx1">
                    <a:tint val="75000"/>
                  </a:schemeClr>
                </a:solidFill>
              </a:defRPr>
            </a:lvl2pPr>
            <a:lvl3pPr marL="2612532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3pPr>
            <a:lvl4pPr marL="3918798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4pPr>
            <a:lvl5pPr marL="5225064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5pPr>
            <a:lvl6pPr marL="6531331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6pPr>
            <a:lvl7pPr marL="7837597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7pPr>
            <a:lvl8pPr marL="9143863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8pPr>
            <a:lvl9pPr marL="10450129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91D1A-00A5-4CD2-8D33-3B9A86EC333B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DF9A7-3BFE-42EF-9A80-0D2B09F7B4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4267201"/>
            <a:ext cx="12115800" cy="12069235"/>
          </a:xfrm>
        </p:spPr>
        <p:txBody>
          <a:bodyPr/>
          <a:lstStyle>
            <a:lvl1pPr>
              <a:defRPr sz="8000"/>
            </a:lvl1pPr>
            <a:lvl2pPr>
              <a:defRPr sz="6900"/>
            </a:lvl2pPr>
            <a:lvl3pPr>
              <a:defRPr sz="5700"/>
            </a:lvl3pPr>
            <a:lvl4pPr>
              <a:defRPr sz="5100"/>
            </a:lvl4pPr>
            <a:lvl5pPr>
              <a:defRPr sz="5100"/>
            </a:lvl5pPr>
            <a:lvl6pPr>
              <a:defRPr sz="5100"/>
            </a:lvl6pPr>
            <a:lvl7pPr>
              <a:defRPr sz="5100"/>
            </a:lvl7pPr>
            <a:lvl8pPr>
              <a:defRPr sz="5100"/>
            </a:lvl8pPr>
            <a:lvl9pPr>
              <a:defRPr sz="5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944600" y="4267201"/>
            <a:ext cx="12115800" cy="12069235"/>
          </a:xfrm>
        </p:spPr>
        <p:txBody>
          <a:bodyPr/>
          <a:lstStyle>
            <a:lvl1pPr>
              <a:defRPr sz="8000"/>
            </a:lvl1pPr>
            <a:lvl2pPr>
              <a:defRPr sz="6900"/>
            </a:lvl2pPr>
            <a:lvl3pPr>
              <a:defRPr sz="5700"/>
            </a:lvl3pPr>
            <a:lvl4pPr>
              <a:defRPr sz="5100"/>
            </a:lvl4pPr>
            <a:lvl5pPr>
              <a:defRPr sz="5100"/>
            </a:lvl5pPr>
            <a:lvl6pPr>
              <a:defRPr sz="5100"/>
            </a:lvl6pPr>
            <a:lvl7pPr>
              <a:defRPr sz="5100"/>
            </a:lvl7pPr>
            <a:lvl8pPr>
              <a:defRPr sz="5100"/>
            </a:lvl8pPr>
            <a:lvl9pPr>
              <a:defRPr sz="5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91D1A-00A5-4CD2-8D33-3B9A86EC333B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DF9A7-3BFE-42EF-9A80-0D2B09F7B4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4093635"/>
            <a:ext cx="12120564" cy="1706032"/>
          </a:xfrm>
        </p:spPr>
        <p:txBody>
          <a:bodyPr anchor="b"/>
          <a:lstStyle>
            <a:lvl1pPr marL="0" indent="0">
              <a:buNone/>
              <a:defRPr sz="6900" b="1"/>
            </a:lvl1pPr>
            <a:lvl2pPr marL="1306266" indent="0">
              <a:buNone/>
              <a:defRPr sz="5700" b="1"/>
            </a:lvl2pPr>
            <a:lvl3pPr marL="2612532" indent="0">
              <a:buNone/>
              <a:defRPr sz="5100" b="1"/>
            </a:lvl3pPr>
            <a:lvl4pPr marL="3918798" indent="0">
              <a:buNone/>
              <a:defRPr sz="4600" b="1"/>
            </a:lvl4pPr>
            <a:lvl5pPr marL="5225064" indent="0">
              <a:buNone/>
              <a:defRPr sz="4600" b="1"/>
            </a:lvl5pPr>
            <a:lvl6pPr marL="6531331" indent="0">
              <a:buNone/>
              <a:defRPr sz="4600" b="1"/>
            </a:lvl6pPr>
            <a:lvl7pPr marL="7837597" indent="0">
              <a:buNone/>
              <a:defRPr sz="4600" b="1"/>
            </a:lvl7pPr>
            <a:lvl8pPr marL="9143863" indent="0">
              <a:buNone/>
              <a:defRPr sz="4600" b="1"/>
            </a:lvl8pPr>
            <a:lvl9pPr marL="10450129" indent="0">
              <a:buNone/>
              <a:defRPr sz="4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5799667"/>
            <a:ext cx="12120564" cy="10536768"/>
          </a:xfrm>
        </p:spPr>
        <p:txBody>
          <a:bodyPr/>
          <a:lstStyle>
            <a:lvl1pPr>
              <a:defRPr sz="6900"/>
            </a:lvl1pPr>
            <a:lvl2pPr>
              <a:defRPr sz="5700"/>
            </a:lvl2pPr>
            <a:lvl3pPr>
              <a:defRPr sz="5100"/>
            </a:lvl3pPr>
            <a:lvl4pPr>
              <a:defRPr sz="4600"/>
            </a:lvl4pPr>
            <a:lvl5pPr>
              <a:defRPr sz="4600"/>
            </a:lvl5pPr>
            <a:lvl6pPr>
              <a:defRPr sz="4600"/>
            </a:lvl6pPr>
            <a:lvl7pPr>
              <a:defRPr sz="4600"/>
            </a:lvl7pPr>
            <a:lvl8pPr>
              <a:defRPr sz="4600"/>
            </a:lvl8pPr>
            <a:lvl9pPr>
              <a:defRPr sz="4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935077" y="4093635"/>
            <a:ext cx="12125325" cy="1706032"/>
          </a:xfrm>
        </p:spPr>
        <p:txBody>
          <a:bodyPr anchor="b"/>
          <a:lstStyle>
            <a:lvl1pPr marL="0" indent="0">
              <a:buNone/>
              <a:defRPr sz="6900" b="1"/>
            </a:lvl1pPr>
            <a:lvl2pPr marL="1306266" indent="0">
              <a:buNone/>
              <a:defRPr sz="5700" b="1"/>
            </a:lvl2pPr>
            <a:lvl3pPr marL="2612532" indent="0">
              <a:buNone/>
              <a:defRPr sz="5100" b="1"/>
            </a:lvl3pPr>
            <a:lvl4pPr marL="3918798" indent="0">
              <a:buNone/>
              <a:defRPr sz="4600" b="1"/>
            </a:lvl4pPr>
            <a:lvl5pPr marL="5225064" indent="0">
              <a:buNone/>
              <a:defRPr sz="4600" b="1"/>
            </a:lvl5pPr>
            <a:lvl6pPr marL="6531331" indent="0">
              <a:buNone/>
              <a:defRPr sz="4600" b="1"/>
            </a:lvl6pPr>
            <a:lvl7pPr marL="7837597" indent="0">
              <a:buNone/>
              <a:defRPr sz="4600" b="1"/>
            </a:lvl7pPr>
            <a:lvl8pPr marL="9143863" indent="0">
              <a:buNone/>
              <a:defRPr sz="4600" b="1"/>
            </a:lvl8pPr>
            <a:lvl9pPr marL="10450129" indent="0">
              <a:buNone/>
              <a:defRPr sz="4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935077" y="5799667"/>
            <a:ext cx="12125325" cy="10536768"/>
          </a:xfrm>
        </p:spPr>
        <p:txBody>
          <a:bodyPr/>
          <a:lstStyle>
            <a:lvl1pPr>
              <a:defRPr sz="6900"/>
            </a:lvl1pPr>
            <a:lvl2pPr>
              <a:defRPr sz="5700"/>
            </a:lvl2pPr>
            <a:lvl3pPr>
              <a:defRPr sz="5100"/>
            </a:lvl3pPr>
            <a:lvl4pPr>
              <a:defRPr sz="4600"/>
            </a:lvl4pPr>
            <a:lvl5pPr>
              <a:defRPr sz="4600"/>
            </a:lvl5pPr>
            <a:lvl6pPr>
              <a:defRPr sz="4600"/>
            </a:lvl6pPr>
            <a:lvl7pPr>
              <a:defRPr sz="4600"/>
            </a:lvl7pPr>
            <a:lvl8pPr>
              <a:defRPr sz="4600"/>
            </a:lvl8pPr>
            <a:lvl9pPr>
              <a:defRPr sz="4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91D1A-00A5-4CD2-8D33-3B9A86EC333B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DF9A7-3BFE-42EF-9A80-0D2B09F7B4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91D1A-00A5-4CD2-8D33-3B9A86EC333B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DF9A7-3BFE-42EF-9A80-0D2B09F7B4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91D1A-00A5-4CD2-8D33-3B9A86EC333B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DF9A7-3BFE-42EF-9A80-0D2B09F7B4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2" y="728133"/>
            <a:ext cx="9024939" cy="3098800"/>
          </a:xfrm>
        </p:spPr>
        <p:txBody>
          <a:bodyPr anchor="b"/>
          <a:lstStyle>
            <a:lvl1pPr algn="l">
              <a:defRPr sz="5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5150" y="728135"/>
            <a:ext cx="15335250" cy="15608301"/>
          </a:xfrm>
        </p:spPr>
        <p:txBody>
          <a:bodyPr/>
          <a:lstStyle>
            <a:lvl1pPr>
              <a:defRPr sz="9100"/>
            </a:lvl1pPr>
            <a:lvl2pPr>
              <a:defRPr sz="8000"/>
            </a:lvl2pPr>
            <a:lvl3pPr>
              <a:defRPr sz="6900"/>
            </a:lvl3pPr>
            <a:lvl4pPr>
              <a:defRPr sz="5700"/>
            </a:lvl4pPr>
            <a:lvl5pPr>
              <a:defRPr sz="5700"/>
            </a:lvl5pPr>
            <a:lvl6pPr>
              <a:defRPr sz="5700"/>
            </a:lvl6pPr>
            <a:lvl7pPr>
              <a:defRPr sz="5700"/>
            </a:lvl7pPr>
            <a:lvl8pPr>
              <a:defRPr sz="5700"/>
            </a:lvl8pPr>
            <a:lvl9pPr>
              <a:defRPr sz="5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2" y="3826935"/>
            <a:ext cx="9024939" cy="12509501"/>
          </a:xfrm>
        </p:spPr>
        <p:txBody>
          <a:bodyPr/>
          <a:lstStyle>
            <a:lvl1pPr marL="0" indent="0">
              <a:buNone/>
              <a:defRPr sz="4000"/>
            </a:lvl1pPr>
            <a:lvl2pPr marL="1306266" indent="0">
              <a:buNone/>
              <a:defRPr sz="3400"/>
            </a:lvl2pPr>
            <a:lvl3pPr marL="2612532" indent="0">
              <a:buNone/>
              <a:defRPr sz="2900"/>
            </a:lvl3pPr>
            <a:lvl4pPr marL="3918798" indent="0">
              <a:buNone/>
              <a:defRPr sz="2600"/>
            </a:lvl4pPr>
            <a:lvl5pPr marL="5225064" indent="0">
              <a:buNone/>
              <a:defRPr sz="2600"/>
            </a:lvl5pPr>
            <a:lvl6pPr marL="6531331" indent="0">
              <a:buNone/>
              <a:defRPr sz="2600"/>
            </a:lvl6pPr>
            <a:lvl7pPr marL="7837597" indent="0">
              <a:buNone/>
              <a:defRPr sz="2600"/>
            </a:lvl7pPr>
            <a:lvl8pPr marL="9143863" indent="0">
              <a:buNone/>
              <a:defRPr sz="2600"/>
            </a:lvl8pPr>
            <a:lvl9pPr marL="10450129" indent="0">
              <a:buNone/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91D1A-00A5-4CD2-8D33-3B9A86EC333B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DF9A7-3BFE-42EF-9A80-0D2B09F7B4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6864" y="12801600"/>
            <a:ext cx="16459200" cy="1511301"/>
          </a:xfrm>
        </p:spPr>
        <p:txBody>
          <a:bodyPr anchor="b"/>
          <a:lstStyle>
            <a:lvl1pPr algn="l">
              <a:defRPr sz="5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76864" y="1634067"/>
            <a:ext cx="16459200" cy="10972800"/>
          </a:xfrm>
        </p:spPr>
        <p:txBody>
          <a:bodyPr/>
          <a:lstStyle>
            <a:lvl1pPr marL="0" indent="0">
              <a:buNone/>
              <a:defRPr sz="9100"/>
            </a:lvl1pPr>
            <a:lvl2pPr marL="1306266" indent="0">
              <a:buNone/>
              <a:defRPr sz="8000"/>
            </a:lvl2pPr>
            <a:lvl3pPr marL="2612532" indent="0">
              <a:buNone/>
              <a:defRPr sz="6900"/>
            </a:lvl3pPr>
            <a:lvl4pPr marL="3918798" indent="0">
              <a:buNone/>
              <a:defRPr sz="5700"/>
            </a:lvl4pPr>
            <a:lvl5pPr marL="5225064" indent="0">
              <a:buNone/>
              <a:defRPr sz="5700"/>
            </a:lvl5pPr>
            <a:lvl6pPr marL="6531331" indent="0">
              <a:buNone/>
              <a:defRPr sz="5700"/>
            </a:lvl6pPr>
            <a:lvl7pPr marL="7837597" indent="0">
              <a:buNone/>
              <a:defRPr sz="5700"/>
            </a:lvl7pPr>
            <a:lvl8pPr marL="9143863" indent="0">
              <a:buNone/>
              <a:defRPr sz="5700"/>
            </a:lvl8pPr>
            <a:lvl9pPr marL="10450129" indent="0">
              <a:buNone/>
              <a:defRPr sz="5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76864" y="14312901"/>
            <a:ext cx="16459200" cy="2146299"/>
          </a:xfrm>
        </p:spPr>
        <p:txBody>
          <a:bodyPr/>
          <a:lstStyle>
            <a:lvl1pPr marL="0" indent="0">
              <a:buNone/>
              <a:defRPr sz="4000"/>
            </a:lvl1pPr>
            <a:lvl2pPr marL="1306266" indent="0">
              <a:buNone/>
              <a:defRPr sz="3400"/>
            </a:lvl2pPr>
            <a:lvl3pPr marL="2612532" indent="0">
              <a:buNone/>
              <a:defRPr sz="2900"/>
            </a:lvl3pPr>
            <a:lvl4pPr marL="3918798" indent="0">
              <a:buNone/>
              <a:defRPr sz="2600"/>
            </a:lvl4pPr>
            <a:lvl5pPr marL="5225064" indent="0">
              <a:buNone/>
              <a:defRPr sz="2600"/>
            </a:lvl5pPr>
            <a:lvl6pPr marL="6531331" indent="0">
              <a:buNone/>
              <a:defRPr sz="2600"/>
            </a:lvl6pPr>
            <a:lvl7pPr marL="7837597" indent="0">
              <a:buNone/>
              <a:defRPr sz="2600"/>
            </a:lvl7pPr>
            <a:lvl8pPr marL="9143863" indent="0">
              <a:buNone/>
              <a:defRPr sz="2600"/>
            </a:lvl8pPr>
            <a:lvl9pPr marL="10450129" indent="0">
              <a:buNone/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91D1A-00A5-4CD2-8D33-3B9A86EC333B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DF9A7-3BFE-42EF-9A80-0D2B09F7B4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732368"/>
            <a:ext cx="24688800" cy="3048000"/>
          </a:xfrm>
          <a:prstGeom prst="rect">
            <a:avLst/>
          </a:prstGeom>
        </p:spPr>
        <p:txBody>
          <a:bodyPr vert="horz" lIns="261253" tIns="130627" rIns="261253" bIns="13062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4267201"/>
            <a:ext cx="24688800" cy="12069235"/>
          </a:xfrm>
          <a:prstGeom prst="rect">
            <a:avLst/>
          </a:prstGeom>
        </p:spPr>
        <p:txBody>
          <a:bodyPr vert="horz" lIns="261253" tIns="130627" rIns="261253" bIns="13062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71600" y="16950268"/>
            <a:ext cx="6400800" cy="973667"/>
          </a:xfrm>
          <a:prstGeom prst="rect">
            <a:avLst/>
          </a:prstGeom>
        </p:spPr>
        <p:txBody>
          <a:bodyPr vert="horz" lIns="261253" tIns="130627" rIns="261253" bIns="130627" rtlCol="0" anchor="ctr"/>
          <a:lstStyle>
            <a:lvl1pPr algn="l">
              <a:defRPr sz="3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91D1A-00A5-4CD2-8D33-3B9A86EC333B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72600" y="16950268"/>
            <a:ext cx="8686800" cy="973667"/>
          </a:xfrm>
          <a:prstGeom prst="rect">
            <a:avLst/>
          </a:prstGeom>
        </p:spPr>
        <p:txBody>
          <a:bodyPr vert="horz" lIns="261253" tIns="130627" rIns="261253" bIns="130627" rtlCol="0" anchor="ctr"/>
          <a:lstStyle>
            <a:lvl1pPr algn="ctr">
              <a:defRPr sz="3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659600" y="16950268"/>
            <a:ext cx="6400800" cy="973667"/>
          </a:xfrm>
          <a:prstGeom prst="rect">
            <a:avLst/>
          </a:prstGeom>
        </p:spPr>
        <p:txBody>
          <a:bodyPr vert="horz" lIns="261253" tIns="130627" rIns="261253" bIns="130627" rtlCol="0" anchor="ctr"/>
          <a:lstStyle>
            <a:lvl1pPr algn="r">
              <a:defRPr sz="3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0DF9A7-3BFE-42EF-9A80-0D2B09F7B4D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612532" rtl="0" eaLnBrk="1" latinLnBrk="0" hangingPunct="1">
        <a:spcBef>
          <a:spcPct val="0"/>
        </a:spcBef>
        <a:buNone/>
        <a:defRPr sz="1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79700" indent="-979700" algn="l" defTabSz="2612532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1pPr>
      <a:lvl2pPr marL="2122682" indent="-816416" algn="l" defTabSz="2612532" rtl="0" eaLnBrk="1" latinLnBrk="0" hangingPunct="1">
        <a:spcBef>
          <a:spcPct val="20000"/>
        </a:spcBef>
        <a:buFont typeface="Arial" pitchFamily="34" charset="0"/>
        <a:buChar char="–"/>
        <a:defRPr sz="8000" kern="1200">
          <a:solidFill>
            <a:schemeClr val="tx1"/>
          </a:solidFill>
          <a:latin typeface="+mn-lt"/>
          <a:ea typeface="+mn-ea"/>
          <a:cs typeface="+mn-cs"/>
        </a:defRPr>
      </a:lvl2pPr>
      <a:lvl3pPr marL="3265665" indent="-653133" algn="l" defTabSz="2612532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3pPr>
      <a:lvl4pPr marL="4571931" indent="-653133" algn="l" defTabSz="2612532" rtl="0" eaLnBrk="1" latinLnBrk="0" hangingPunct="1">
        <a:spcBef>
          <a:spcPct val="20000"/>
        </a:spcBef>
        <a:buFont typeface="Arial" pitchFamily="34" charset="0"/>
        <a:buChar char="–"/>
        <a:defRPr sz="5700" kern="1200">
          <a:solidFill>
            <a:schemeClr val="tx1"/>
          </a:solidFill>
          <a:latin typeface="+mn-lt"/>
          <a:ea typeface="+mn-ea"/>
          <a:cs typeface="+mn-cs"/>
        </a:defRPr>
      </a:lvl4pPr>
      <a:lvl5pPr marL="5878198" indent="-653133" algn="l" defTabSz="2612532" rtl="0" eaLnBrk="1" latinLnBrk="0" hangingPunct="1">
        <a:spcBef>
          <a:spcPct val="20000"/>
        </a:spcBef>
        <a:buFont typeface="Arial" pitchFamily="34" charset="0"/>
        <a:buChar char="»"/>
        <a:defRPr sz="5700" kern="1200">
          <a:solidFill>
            <a:schemeClr val="tx1"/>
          </a:solidFill>
          <a:latin typeface="+mn-lt"/>
          <a:ea typeface="+mn-ea"/>
          <a:cs typeface="+mn-cs"/>
        </a:defRPr>
      </a:lvl5pPr>
      <a:lvl6pPr marL="7184464" indent="-653133" algn="l" defTabSz="2612532" rtl="0" eaLnBrk="1" latinLnBrk="0" hangingPunct="1">
        <a:spcBef>
          <a:spcPct val="20000"/>
        </a:spcBef>
        <a:buFont typeface="Arial" pitchFamily="34" charset="0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</a:defRPr>
      </a:lvl6pPr>
      <a:lvl7pPr marL="8490730" indent="-653133" algn="l" defTabSz="2612532" rtl="0" eaLnBrk="1" latinLnBrk="0" hangingPunct="1">
        <a:spcBef>
          <a:spcPct val="20000"/>
        </a:spcBef>
        <a:buFont typeface="Arial" pitchFamily="34" charset="0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</a:defRPr>
      </a:lvl7pPr>
      <a:lvl8pPr marL="9796996" indent="-653133" algn="l" defTabSz="2612532" rtl="0" eaLnBrk="1" latinLnBrk="0" hangingPunct="1">
        <a:spcBef>
          <a:spcPct val="20000"/>
        </a:spcBef>
        <a:buFont typeface="Arial" pitchFamily="34" charset="0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</a:defRPr>
      </a:lvl8pPr>
      <a:lvl9pPr marL="11103262" indent="-653133" algn="l" defTabSz="2612532" rtl="0" eaLnBrk="1" latinLnBrk="0" hangingPunct="1">
        <a:spcBef>
          <a:spcPct val="20000"/>
        </a:spcBef>
        <a:buFont typeface="Arial" pitchFamily="34" charset="0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1pPr>
      <a:lvl2pPr marL="1306266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2pPr>
      <a:lvl3pPr marL="2612532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3pPr>
      <a:lvl4pPr marL="3918798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4pPr>
      <a:lvl5pPr marL="5225064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5pPr>
      <a:lvl6pPr marL="6531331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6pPr>
      <a:lvl7pPr marL="7837597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7pPr>
      <a:lvl8pPr marL="9143863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8pPr>
      <a:lvl9pPr marL="10450129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humb-1920-466484.jpg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" y="0"/>
            <a:ext cx="27519150" cy="1828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pic>
      <p:sp>
        <p:nvSpPr>
          <p:cNvPr id="11" name="TextBox 10"/>
          <p:cNvSpPr txBox="1"/>
          <p:nvPr/>
        </p:nvSpPr>
        <p:spPr>
          <a:xfrm>
            <a:off x="4191000" y="762000"/>
            <a:ext cx="17223113" cy="21082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 smtClean="0">
                <a:solidFill>
                  <a:schemeClr val="bg1"/>
                </a:solidFill>
              </a:rPr>
              <a:t>Exploratory Data Analysis Using Minitab</a:t>
            </a:r>
          </a:p>
          <a:p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22402800" y="4876800"/>
            <a:ext cx="4648200" cy="46482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Minitab is a command and menu driven software package for statistical analysis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13" name="Round Diagonal Corner Rectangle 12"/>
          <p:cNvSpPr/>
          <p:nvPr/>
        </p:nvSpPr>
        <p:spPr>
          <a:xfrm>
            <a:off x="22326600" y="10363200"/>
            <a:ext cx="4724400" cy="7315200"/>
          </a:xfrm>
          <a:prstGeom prst="round2DiagRect">
            <a:avLst>
              <a:gd name="adj1" fmla="val 16667"/>
              <a:gd name="adj2" fmla="val 4306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MINITAB has many advantages for statistics, for example it save time when we are interested in making basic descriptive statistics for a large size sample, conducting hypotheses testing, writing a statistical report and scanning given data</a:t>
            </a: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3124200"/>
            <a:ext cx="7010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8229600"/>
            <a:ext cx="70866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9600" y="13131800"/>
            <a:ext cx="6934200" cy="462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924800" y="3124200"/>
            <a:ext cx="7086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5392400" y="8229600"/>
            <a:ext cx="67818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924800" y="8229600"/>
            <a:ext cx="70866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924800" y="13106400"/>
            <a:ext cx="71628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5392400" y="3124200"/>
            <a:ext cx="67437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5468600" y="13030200"/>
            <a:ext cx="67818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" name="Flowchart: Stored Data 24"/>
          <p:cNvSpPr/>
          <p:nvPr/>
        </p:nvSpPr>
        <p:spPr>
          <a:xfrm>
            <a:off x="22021800" y="609600"/>
            <a:ext cx="4800600" cy="2057400"/>
          </a:xfrm>
          <a:prstGeom prst="flowChartOnlineStorag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2706806" y="762000"/>
            <a:ext cx="315971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err="1" smtClean="0"/>
              <a:t>Joytun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Nisa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Joti</a:t>
            </a:r>
            <a:endParaRPr lang="en-US" sz="3600" b="1" dirty="0" smtClean="0"/>
          </a:p>
          <a:p>
            <a:pPr algn="ctr"/>
            <a:r>
              <a:rPr lang="en-US" sz="3600" b="1" dirty="0" smtClean="0"/>
              <a:t>IPE-01</a:t>
            </a:r>
          </a:p>
          <a:p>
            <a:pPr algn="ctr"/>
            <a:r>
              <a:rPr lang="en-US" sz="3600" b="1" dirty="0" smtClean="0"/>
              <a:t>Roll-201636016</a:t>
            </a:r>
            <a:endParaRPr lang="en-US" sz="36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61</Words>
  <Application>Microsoft Office PowerPoint</Application>
  <PresentationFormat>Custom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Fatin Ishraq Dhrubo</dc:creator>
  <cp:lastModifiedBy>Microsoft</cp:lastModifiedBy>
  <cp:revision>12</cp:revision>
  <dcterms:created xsi:type="dcterms:W3CDTF">2018-08-28T12:30:39Z</dcterms:created>
  <dcterms:modified xsi:type="dcterms:W3CDTF">2018-08-28T16:38:47Z</dcterms:modified>
</cp:coreProperties>
</file>