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8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Unveiling Insights from Weather Data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 the conclusion of our weather analysis journey, we synthesize the key findings and uncover the invaluable insights that emerged from our in-depth exploration of weather patterns using Python and Power BI.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9052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80973"/>
            <a:ext cx="296906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Jotiba Rankhamb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95172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885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Diverse Data Sources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gathered weather data from multiple repositories, including government agencies and online platforms, to create a comprehensive dataset.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Rigorous Cleaning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meticulously cleaned and preprocessed the data, addressing missing values, outliers, and inconsistencies to ensure data integrity.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Enriched Attributes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engineered new features from the raw data, such as weather patterns and seasonal trends, to uncover hidden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82422"/>
            <a:ext cx="7038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Exploratory Data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397" y="2636401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Identifying Trends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15146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conducted in-depth analysis to detect long-term trends, seasonal variations, and anomalies in weather patterns.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685" y="263640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Correlating Factors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the relationships between various weather parameters, such as temperature, precipitation, and wind, to uncover interdependencies.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9798" y="5010507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Spatial Variations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mapped the geographical distribution of weather conditions to identify regional differences and weather hotspots.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661" y="5010507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803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Uncovering Patterns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analysis revealed unique weather patterns and their underlying drivers, providing valuable insights for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3449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Visualizing Weather Patterns using Python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6758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82158"/>
            <a:ext cx="2930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Spatial Visualizations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leveraged Python's powerful data visualization libraries to create interactive maps and heat maps that highlighted geographic weather patterns.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6758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82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Temporal Analyses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time-series visualizations, such as line charts and scatter plots, enabled us to uncover temporal patterns and trends in the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758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8227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Advanced Representations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09880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innovative 3D and animated visualizations to gain a deeper understanding of the complexities within the weather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40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Predictive Modeling with Machine Learning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0713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8473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Forecasting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65151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developed predictive models to forecast weather conditions, enabling more accurate and reliable predictions.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0713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84734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Extreme Event Detection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12337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models identified patterns that could signal the occurrence of extreme weather events, allowing for proactive preparedness.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0713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84734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Climate Modeling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12337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the application of machine learning to model long-term climate trends and assess the impact of environmental factors.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0713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84734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Energy Management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12337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predictive models can support energy-efficient planning and resource allocation, optimizing the use of weather-dependent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54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29903" y="2751773"/>
            <a:ext cx="8570476" cy="1127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Integrating Weather Data with Power BI</a:t>
            </a:r>
            <a:endParaRPr lang="en-US" sz="355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903" y="4150162"/>
            <a:ext cx="2856786" cy="7216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10282" y="5142428"/>
            <a:ext cx="2255401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Connectivity</a:t>
            </a:r>
            <a:endParaRPr lang="en-US" sz="1776" dirty="0"/>
          </a:p>
        </p:txBody>
      </p:sp>
      <p:sp>
        <p:nvSpPr>
          <p:cNvPr id="8" name="Text 4"/>
          <p:cNvSpPr/>
          <p:nvPr/>
        </p:nvSpPr>
        <p:spPr>
          <a:xfrm>
            <a:off x="3210282" y="5532477"/>
            <a:ext cx="2496026" cy="1443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seamlessly connected Power BI to our curated weather dataset, enabling efficient data integration and exploration.</a:t>
            </a:r>
            <a:endParaRPr lang="en-US" sz="142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88" y="4150162"/>
            <a:ext cx="2856786" cy="72163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67068" y="5142428"/>
            <a:ext cx="2496026" cy="5636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Interactive Dashboards</a:t>
            </a:r>
            <a:endParaRPr lang="en-US" sz="1776" dirty="0"/>
          </a:p>
        </p:txBody>
      </p:sp>
      <p:sp>
        <p:nvSpPr>
          <p:cNvPr id="11" name="Text 6"/>
          <p:cNvSpPr/>
          <p:nvPr/>
        </p:nvSpPr>
        <p:spPr>
          <a:xfrm>
            <a:off x="6067068" y="5814298"/>
            <a:ext cx="2496026" cy="1731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Power BI dashboards provided dynamic and intuitive visualizations, allowing users to quickly navigate and interpret the data.</a:t>
            </a:r>
            <a:endParaRPr lang="en-US" sz="142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474" y="4150162"/>
            <a:ext cx="2856905" cy="72163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23853" y="5142428"/>
            <a:ext cx="2255401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Actionable Insights</a:t>
            </a:r>
            <a:endParaRPr lang="en-US" sz="1776" dirty="0"/>
          </a:p>
        </p:txBody>
      </p:sp>
      <p:sp>
        <p:nvSpPr>
          <p:cNvPr id="14" name="Text 8"/>
          <p:cNvSpPr/>
          <p:nvPr/>
        </p:nvSpPr>
        <p:spPr>
          <a:xfrm>
            <a:off x="8923853" y="5532477"/>
            <a:ext cx="2496145" cy="2020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Power BI platform empowered us to surface meaningful insights and facilitate data-driven decision-making for weather-related applications.</a:t>
            </a:r>
            <a:endParaRPr lang="en-US" sz="142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72753"/>
            <a:ext cx="59081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Insights and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1258"/>
            <a:ext cx="3022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Seasonal Fluctuations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921675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analysis revealed distinct seasonal patterns in weather parameters, enabling better preparation for changing conditions.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31592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Weather-Energy Nexus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uncovered strong correlations between weather factors and energy consumption, informing more efficient energy management strategies.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32866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Climate Change Signals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models identified early indicators of climate change, such as temperature anomalies and precipitation shifts, informing adaptation efforts.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5409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Extreme Event Prediction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predictive models we developed can anticipate the likelihood and severity of extreme weather events, supporting emergency preparedness.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92140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488" y="2168366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3301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Continuous Refinement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will continue to refine our models and visualizations, incorporating new data sources and evolving our analytical approaches.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6484" y="402609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3130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Expanding Applications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insights gained from this project can be applied to diverse domains, from agriculture to urban planning and beyond.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5888" y="5883831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2155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Collaborative Initiatives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aim to foster cross-disciplinary collaborations to further advance weather analysis and its impact on societal and environmental issues.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Alexandria</vt:lpstr>
      <vt:lpstr>Arial</vt:lpstr>
      <vt:lpstr>Calibri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Sunita Dudhbhate</cp:lastModifiedBy>
  <cp:revision>2</cp:revision>
  <dcterms:created xsi:type="dcterms:W3CDTF">2024-05-02T15:19:26Z</dcterms:created>
  <dcterms:modified xsi:type="dcterms:W3CDTF">2024-05-02T17:00:30Z</dcterms:modified>
</cp:coreProperties>
</file>