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5EB46-80DD-4F01-B623-BDFF7BB6E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1CBF9-4FBB-423D-A7EE-E69B71F7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6074A6-972A-4367-BDC0-60D0000D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55A27-ABB6-4881-9DA5-11940B57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035A63-A307-49B5-9BE2-ABC17C76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77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8C52D-9684-400C-BE3F-DBE25F47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AFF3B5-6EA8-450C-94FA-DB816DDDC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2F254-FB72-40CD-85D8-509F4124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410072-0378-41BE-A0F2-5DCBB002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748908-5E16-41B6-9DF9-0A25BD9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06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6DC1AE-40DF-4FEB-805A-CF99C0DAF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9F5F14-2323-426E-AA0C-8D0E22A7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AF26C9-EE18-480C-BDA1-2A4CCADD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E14E-6122-476E-9DA4-F1B3D206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E0F987-3252-4BC8-89EA-D161B05F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8BC24-81A4-4B4E-A050-495851E4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81716-2B85-4A18-8659-C5A678CD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94312B-07CC-4BCE-A608-98E2E432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059F91-522B-4766-81EC-2E826183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B4C89C-62A8-4D96-ABFC-96814B6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1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72CC7-0DF9-4437-B1D7-1818FE1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72AF96-62EE-49D0-9EF0-791D6BE0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EC3047-9550-49A7-967A-7F7CC2CB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FF7B12-0C06-4E9C-BD01-F84863EB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F2BCA8-A3EE-4A23-B6C4-8CC7085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60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D37B9-B2A6-4C3B-857B-E3BCC805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C4839-BB07-4C01-8FC4-61074621D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0EB224-F148-4331-B4E6-4B93F36C5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E4E639-D44A-4A65-B8D9-9A269C0C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7327CC-4EE9-499C-B9E6-FFCA1964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BF7C1E-3143-4B8A-803A-80EE225D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0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40771-8C6E-4755-B81C-FB62E389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AFF3-2EF2-4B8A-90DA-5045F8C3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E1B3A7-8ECD-4BCA-ABCD-0C72C46F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503E1D-84EB-47C8-ACD5-88A350D6B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7A6A38-392C-48BB-B464-E583F87CE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A9A01B-1C67-46BA-9EFC-12717CE8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3F85BE-41AD-4043-8F43-A629E4CE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2A2992-7ACA-4FD2-9D1C-5E72E5C5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C585-748A-4C1C-A120-4B80046C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BA0645-3CBA-4B98-82F7-471BBA4B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85480D-1401-47D7-9AB8-24FC8365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0B9633-2983-40F2-AB51-4A07F72E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6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128738-4204-419D-9A8D-ECEC91CA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E0C3BC-8B2D-44E3-972B-9FD05B8C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7E7B5C-AB49-479C-8722-18DF076A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B685D-4E7C-4E76-B25F-9070BED4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0ADDC-1E1B-4658-A5BE-4775880C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5308DC-27CE-4682-A3E1-872592222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1AD3AF-46A8-4111-90BD-C179FE5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5CB016-9E3F-4197-B358-99102D12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B435A4-B2E9-479E-B39A-E36C1D51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8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9B54C-F322-4F19-87FE-19EC8951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DF360F-1706-4871-856A-61FDE31B4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3C65F0-2E12-4E42-A5F3-BAA71673E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F01031-19DE-4DC8-8DDF-1FE3471D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62F3F0-A9B7-4ED0-B251-79146E34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86961E-CB12-41C0-938F-D09E5E25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83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C69671-30A7-4F3A-B2E4-52C1AA4B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E6BD98-0C4F-4B26-AB75-465B5866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5D5FF-6B4E-4A67-9C01-0DF5EC0B2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B8BC4-4D0F-4EA5-B12A-84D0ED7A401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16932-AAE4-4272-8A20-8DE1004EC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B8207-22BF-4DE1-AA0F-A17A7E62F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6E64-D91E-42DC-A2FA-36B16E7B9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65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FF9E918-0765-401D-A860-6FF9A3B8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11740"/>
              </p:ext>
            </p:extLst>
          </p:nvPr>
        </p:nvGraphicFramePr>
        <p:xfrm>
          <a:off x="266330" y="1837668"/>
          <a:ext cx="11358879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0171">
                  <a:extLst>
                    <a:ext uri="{9D8B030D-6E8A-4147-A177-3AD203B41FA5}">
                      <a16:colId xmlns:a16="http://schemas.microsoft.com/office/drawing/2014/main" val="822825031"/>
                    </a:ext>
                  </a:extLst>
                </a:gridCol>
                <a:gridCol w="6218708">
                  <a:extLst>
                    <a:ext uri="{9D8B030D-6E8A-4147-A177-3AD203B41FA5}">
                      <a16:colId xmlns:a16="http://schemas.microsoft.com/office/drawing/2014/main" val="3963263823"/>
                    </a:ext>
                  </a:extLst>
                </a:gridCol>
              </a:tblGrid>
              <a:tr h="2104740">
                <a:tc>
                  <a:txBody>
                    <a:bodyPr/>
                    <a:lstStyle/>
                    <a:p>
                      <a:pPr algn="ctr"/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ctr"/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ctr"/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ctr"/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ctr"/>
                      <a:r>
                        <a:rPr lang="zh-TW" altLang="en-US" b="1" u="sng" dirty="0">
                          <a:highlight>
                            <a:srgbClr val="FFFF00"/>
                          </a:highlight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視覺關</a:t>
                      </a:r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當看到障礙物時，須做出相對應的動作，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按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		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即可跳，按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	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即可蹲，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如通過障礙物可加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1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分，未通過障礙物時則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GAMEOVER</a:t>
                      </a:r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ctr"/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ctr"/>
                      <a:r>
                        <a:rPr lang="zh-TW" altLang="en-US" b="1" u="sng" dirty="0">
                          <a:highlight>
                            <a:srgbClr val="FFFF00"/>
                          </a:highlight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聽覺關</a:t>
                      </a:r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當聽到相關指令時，須立即做出指令動作，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按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		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即可跳，按　　　即可蹲，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如做出正確指令動作可加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1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分，未達成指令或做出錯誤指令，例如：蹲按成跳，則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GAMEOVER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u="sng" dirty="0">
                          <a:highlight>
                            <a:srgbClr val="FFFF00"/>
                          </a:highlight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挑戰關</a:t>
                      </a:r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聽覺及視覺交錯</a:t>
                      </a: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遊戲畫面會出現「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Watching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」或「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Hearing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」 字眼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以視覺關開始進行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當畫面出現「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Watching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」時，則進行「視覺關」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依照所看到的障礙物進行動作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按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		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即可跳，按　　　即可蹲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如通過障礙物可加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1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分，未通過障礙物則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GAMEOVER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FF0000"/>
                          </a:solidFill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新增挑戰規則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：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若被</a:t>
                      </a:r>
                      <a:r>
                        <a:rPr lang="zh-TW" altLang="en-US" b="1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「聽」到的指令干擾做出相對應動作時則扣</a:t>
                      </a:r>
                      <a:r>
                        <a:rPr lang="en-US" altLang="zh-TW" b="1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1</a:t>
                      </a:r>
                      <a:r>
                        <a:rPr lang="zh-TW" altLang="en-US" b="1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分</a:t>
                      </a:r>
                      <a:endParaRPr lang="en-US" altLang="zh-TW" b="1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當畫面出現「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Hearing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」時，則進行「聽覺關」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依照所聽到的指令進行動作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algn="l"/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按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		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即可跳，按　　　即可蹲</a:t>
                      </a:r>
                      <a:endParaRPr lang="en-US" altLang="zh-TW" dirty="0"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如做出指令動作可加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1</a:t>
                      </a:r>
                      <a:r>
                        <a:rPr lang="zh-TW" altLang="en-US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分，未達成指令或做出錯誤指令，例如：蹲按成跳，則</a:t>
                      </a:r>
                      <a:r>
                        <a:rPr lang="en-US" altLang="zh-TW" dirty="0">
                          <a:latin typeface="源石黑體 TTF Regular" panose="020B0500000000000000" pitchFamily="34" charset="-120"/>
                          <a:ea typeface="源石黑體 TTF Regular" panose="020B0500000000000000" pitchFamily="34" charset="-120"/>
                        </a:rPr>
                        <a:t>GAMEOVER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93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b="1" u="sng" dirty="0">
                        <a:highlight>
                          <a:srgbClr val="FFFF00"/>
                        </a:highlight>
                        <a:latin typeface="源石黑體 TTF Regular" panose="020B0500000000000000" pitchFamily="34" charset="-120"/>
                        <a:ea typeface="源石黑體 TTF Regular" panose="020B0500000000000000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382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109D16E7-5211-496E-A375-9ABC99CC58B8}"/>
              </a:ext>
            </a:extLst>
          </p:cNvPr>
          <p:cNvSpPr txBox="1"/>
          <p:nvPr/>
        </p:nvSpPr>
        <p:spPr>
          <a:xfrm>
            <a:off x="263950" y="265581"/>
            <a:ext cx="10316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石黑體 TTF Regular" panose="020B0500000000000000" pitchFamily="34" charset="-120"/>
                <a:ea typeface="源石黑體 TTF Regular" panose="020B0500000000000000" pitchFamily="34" charset="-120"/>
              </a:rPr>
              <a:t>Hi!</a:t>
            </a:r>
            <a:r>
              <a:rPr lang="zh-TW" altLang="en-US" dirty="0">
                <a:latin typeface="源石黑體 TTF Regular" panose="020B0500000000000000" pitchFamily="34" charset="-120"/>
                <a:ea typeface="源石黑體 TTF Regular" panose="020B0500000000000000" pitchFamily="34" charset="-120"/>
              </a:rPr>
              <a:t> 歡迎來玩「眼睛耳朵不一樣」</a:t>
            </a:r>
            <a:endParaRPr lang="en-US" altLang="zh-TW" dirty="0">
              <a:latin typeface="源石黑體 TTF Regular" panose="020B0500000000000000" pitchFamily="34" charset="-120"/>
              <a:ea typeface="源石黑體 TTF Regular" panose="020B0500000000000000" pitchFamily="34" charset="-120"/>
            </a:endParaRPr>
          </a:p>
          <a:p>
            <a:endParaRPr lang="en-US" altLang="zh-TW" dirty="0">
              <a:latin typeface="源石黑體 TTF Regular" panose="020B0500000000000000" pitchFamily="34" charset="-120"/>
              <a:ea typeface="源石黑體 TTF Regular" panose="020B0500000000000000" pitchFamily="34" charset="-120"/>
            </a:endParaRPr>
          </a:p>
          <a:p>
            <a:r>
              <a:rPr lang="zh-TW" altLang="en-US" dirty="0">
                <a:latin typeface="源石黑體 TTF Regular" panose="020B0500000000000000" pitchFamily="34" charset="-120"/>
                <a:ea typeface="源石黑體 TTF Regular" panose="020B0500000000000000" pitchFamily="34" charset="-120"/>
              </a:rPr>
              <a:t>遊戲分為三關，分別為聽覺關、視覺關、挑戰關，採計分制</a:t>
            </a:r>
            <a:endParaRPr lang="en-US" altLang="zh-TW" dirty="0">
              <a:latin typeface="源石黑體 TTF Regular" panose="020B0500000000000000" pitchFamily="34" charset="-120"/>
              <a:ea typeface="源石黑體 TTF Regular" panose="020B0500000000000000" pitchFamily="34" charset="-120"/>
            </a:endParaRPr>
          </a:p>
          <a:p>
            <a:r>
              <a:rPr lang="zh-TW" altLang="en-US" dirty="0">
                <a:latin typeface="源石黑體 TTF Regular" panose="020B0500000000000000" pitchFamily="34" charset="-120"/>
                <a:ea typeface="源石黑體 TTF Regular" panose="020B0500000000000000" pitchFamily="34" charset="-120"/>
              </a:rPr>
              <a:t>請記得開啟聲音，才能有完整的遊戲體驗</a:t>
            </a:r>
            <a:endParaRPr lang="en-US" altLang="zh-TW" dirty="0">
              <a:latin typeface="源石黑體 TTF Regular" panose="020B0500000000000000" pitchFamily="34" charset="-120"/>
              <a:ea typeface="源石黑體 TTF Regular" panose="020B0500000000000000" pitchFamily="34" charset="-120"/>
            </a:endParaRPr>
          </a:p>
          <a:p>
            <a:r>
              <a:rPr lang="zh-TW" altLang="en-US" dirty="0">
                <a:latin typeface="源石黑體 TTF Regular" panose="020B0500000000000000" pitchFamily="34" charset="-120"/>
                <a:ea typeface="源石黑體 TTF Regular" panose="020B0500000000000000" pitchFamily="34" charset="-120"/>
              </a:rPr>
              <a:t>玩完後也別忘記看自己在排行榜的第幾名哦！</a:t>
            </a:r>
            <a:endParaRPr lang="en-US" altLang="zh-TW" dirty="0">
              <a:latin typeface="源石黑體 TTF Regular" panose="020B0500000000000000" pitchFamily="34" charset="-120"/>
              <a:ea typeface="源石黑體 TTF Regular" panose="020B0500000000000000" pitchFamily="34" charset="-120"/>
            </a:endParaRPr>
          </a:p>
          <a:p>
            <a:endParaRPr lang="en-US" altLang="zh-TW" dirty="0">
              <a:latin typeface="源石黑體 TTF Regular" panose="020B0500000000000000" pitchFamily="34" charset="-120"/>
              <a:ea typeface="源石黑體 TTF Regular" panose="020B0500000000000000" pitchFamily="34" charset="-120"/>
            </a:endParaRPr>
          </a:p>
          <a:p>
            <a:r>
              <a:rPr lang="zh-TW" altLang="en-US" dirty="0">
                <a:latin typeface="源石黑體 TTF Regular" panose="020B0500000000000000" pitchFamily="34" charset="-120"/>
                <a:ea typeface="源石黑體 TTF Regular" panose="020B0500000000000000" pitchFamily="34" charset="-120"/>
              </a:rPr>
              <a:t>以下為遊戲規則說明：</a:t>
            </a:r>
            <a:endParaRPr lang="en-US" altLang="zh-TW" dirty="0">
              <a:latin typeface="源石黑體 TTF Regular" panose="020B0500000000000000" pitchFamily="34" charset="-120"/>
              <a:ea typeface="源石黑體 TTF Regular" panose="020B0500000000000000" pitchFamily="34" charset="-120"/>
            </a:endParaRPr>
          </a:p>
          <a:p>
            <a:endParaRPr lang="en-US" altLang="zh-TW" dirty="0">
              <a:latin typeface="源石黑體 TTF Regular" panose="020B0500000000000000" pitchFamily="34" charset="-120"/>
              <a:ea typeface="源石黑體 TTF Regular" panose="020B0500000000000000" pitchFamily="34" charset="-120"/>
            </a:endParaRPr>
          </a:p>
        </p:txBody>
      </p:sp>
      <p:pic>
        <p:nvPicPr>
          <p:cNvPr id="20" name="內容版面配置區 8">
            <a:extLst>
              <a:ext uri="{FF2B5EF4-FFF2-40B4-BE49-F238E27FC236}">
                <a16:creationId xmlns:a16="http://schemas.microsoft.com/office/drawing/2014/main" id="{F983D4AE-6E4D-4EB4-B71E-45CFAB6F3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3438" y1="20898" x2="80762" y2="23145"/>
                        <a14:foregroundMark x1="80762" y1="23145" x2="73242" y2="24902"/>
                        <a14:foregroundMark x1="73242" y1="24902" x2="71680" y2="18262"/>
                        <a14:foregroundMark x1="75586" y1="24902" x2="75586" y2="24902"/>
                        <a14:foregroundMark x1="77734" y1="25195" x2="77734" y2="25195"/>
                        <a14:foregroundMark x1="79492" y1="25195" x2="79492" y2="25195"/>
                        <a14:foregroundMark x1="80371" y1="24609" x2="80371" y2="24609"/>
                        <a14:foregroundMark x1="79199" y1="21582" x2="71875" y2="18945"/>
                        <a14:foregroundMark x1="71875" y1="18945" x2="70605" y2="17480"/>
                        <a14:foregroundMark x1="68457" y1="15527" x2="68457" y2="15527"/>
                        <a14:foregroundMark x1="68457" y1="15527" x2="69434" y2="16895"/>
                        <a14:backgroundMark x1="23535" y1="17969" x2="54492" y2="52441"/>
                        <a14:backgroundMark x1="54492" y1="52441" x2="69238" y2="62207"/>
                        <a14:backgroundMark x1="69238" y1="62207" x2="85449" y2="66797"/>
                        <a14:backgroundMark x1="85449" y1="66797" x2="91309" y2="70117"/>
                        <a14:backgroundMark x1="66699" y1="14648" x2="69141" y2="13281"/>
                        <a14:backgroundMark x1="68066" y1="15527" x2="68066" y2="155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44" t="8704" r="14535" b="72312"/>
          <a:stretch/>
        </p:blipFill>
        <p:spPr>
          <a:xfrm>
            <a:off x="3399948" y="3360356"/>
            <a:ext cx="587442" cy="525544"/>
          </a:xfrm>
          <a:prstGeom prst="rect">
            <a:avLst/>
          </a:prstGeom>
        </p:spPr>
      </p:pic>
      <p:pic>
        <p:nvPicPr>
          <p:cNvPr id="21" name="內容版面配置區 8">
            <a:extLst>
              <a:ext uri="{FF2B5EF4-FFF2-40B4-BE49-F238E27FC236}">
                <a16:creationId xmlns:a16="http://schemas.microsoft.com/office/drawing/2014/main" id="{6B607117-AD28-4EEB-9FF8-44B7260C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3438" y1="20898" x2="80762" y2="23145"/>
                        <a14:foregroundMark x1="80762" y1="23145" x2="73242" y2="24902"/>
                        <a14:foregroundMark x1="73242" y1="24902" x2="71680" y2="18262"/>
                        <a14:foregroundMark x1="75586" y1="24902" x2="75586" y2="24902"/>
                        <a14:foregroundMark x1="77734" y1="25195" x2="77734" y2="25195"/>
                        <a14:foregroundMark x1="79492" y1="25195" x2="79492" y2="25195"/>
                        <a14:foregroundMark x1="80371" y1="24609" x2="80371" y2="24609"/>
                        <a14:foregroundMark x1="79199" y1="21582" x2="71875" y2="18945"/>
                        <a14:foregroundMark x1="71875" y1="18945" x2="70605" y2="17480"/>
                        <a14:foregroundMark x1="68457" y1="15527" x2="68457" y2="15527"/>
                        <a14:foregroundMark x1="68457" y1="15527" x2="69434" y2="16895"/>
                        <a14:backgroundMark x1="23535" y1="17969" x2="54492" y2="52441"/>
                        <a14:backgroundMark x1="54492" y1="52441" x2="69238" y2="62207"/>
                        <a14:backgroundMark x1="69238" y1="62207" x2="85449" y2="66797"/>
                        <a14:backgroundMark x1="85449" y1="66797" x2="91309" y2="70117"/>
                        <a14:backgroundMark x1="66699" y1="14648" x2="69141" y2="13281"/>
                        <a14:backgroundMark x1="68066" y1="15527" x2="68066" y2="155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44" t="8704" r="14535" b="72312"/>
          <a:stretch/>
        </p:blipFill>
        <p:spPr>
          <a:xfrm>
            <a:off x="3399948" y="5020842"/>
            <a:ext cx="587442" cy="525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649C9997-B4EF-4980-A979-84B07BE9D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64" y="5719241"/>
            <a:ext cx="1558465" cy="24656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4BD7224-2308-4575-A7BC-88C2699C4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70" y="3810101"/>
            <a:ext cx="1558465" cy="246563"/>
          </a:xfrm>
          <a:prstGeom prst="rect">
            <a:avLst/>
          </a:prstGeom>
        </p:spPr>
      </p:pic>
      <p:pic>
        <p:nvPicPr>
          <p:cNvPr id="27" name="內容版面配置區 8">
            <a:extLst>
              <a:ext uri="{FF2B5EF4-FFF2-40B4-BE49-F238E27FC236}">
                <a16:creationId xmlns:a16="http://schemas.microsoft.com/office/drawing/2014/main" id="{6557CA50-6EDD-4902-BB8F-F413D31BA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3438" y1="20898" x2="80762" y2="23145"/>
                        <a14:foregroundMark x1="80762" y1="23145" x2="73242" y2="24902"/>
                        <a14:foregroundMark x1="73242" y1="24902" x2="71680" y2="18262"/>
                        <a14:foregroundMark x1="75586" y1="24902" x2="75586" y2="24902"/>
                        <a14:foregroundMark x1="77734" y1="25195" x2="77734" y2="25195"/>
                        <a14:foregroundMark x1="79492" y1="25195" x2="79492" y2="25195"/>
                        <a14:foregroundMark x1="80371" y1="24609" x2="80371" y2="24609"/>
                        <a14:foregroundMark x1="79199" y1="21582" x2="71875" y2="18945"/>
                        <a14:foregroundMark x1="71875" y1="18945" x2="70605" y2="17480"/>
                        <a14:foregroundMark x1="68457" y1="15527" x2="68457" y2="15527"/>
                        <a14:foregroundMark x1="68457" y1="15527" x2="69434" y2="16895"/>
                        <a14:backgroundMark x1="23535" y1="17969" x2="54492" y2="52441"/>
                        <a14:backgroundMark x1="54492" y1="52441" x2="69238" y2="62207"/>
                        <a14:backgroundMark x1="69238" y1="62207" x2="85449" y2="66797"/>
                        <a14:backgroundMark x1="85449" y1="66797" x2="91309" y2="70117"/>
                        <a14:backgroundMark x1="66699" y1="14648" x2="69141" y2="13281"/>
                        <a14:backgroundMark x1="68066" y1="15527" x2="68066" y2="155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44" t="8704" r="14535" b="72312"/>
          <a:stretch/>
        </p:blipFill>
        <p:spPr>
          <a:xfrm>
            <a:off x="8542281" y="5543434"/>
            <a:ext cx="587442" cy="525544"/>
          </a:xfrm>
          <a:prstGeom prst="rect">
            <a:avLst/>
          </a:prstGeom>
        </p:spPr>
      </p:pic>
      <p:pic>
        <p:nvPicPr>
          <p:cNvPr id="28" name="內容版面配置區 8">
            <a:extLst>
              <a:ext uri="{FF2B5EF4-FFF2-40B4-BE49-F238E27FC236}">
                <a16:creationId xmlns:a16="http://schemas.microsoft.com/office/drawing/2014/main" id="{E55A4E32-B50E-4293-86D6-373DD324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3438" y1="20898" x2="80762" y2="23145"/>
                        <a14:foregroundMark x1="80762" y1="23145" x2="73242" y2="24902"/>
                        <a14:foregroundMark x1="73242" y1="24902" x2="71680" y2="18262"/>
                        <a14:foregroundMark x1="75586" y1="24902" x2="75586" y2="24902"/>
                        <a14:foregroundMark x1="77734" y1="25195" x2="77734" y2="25195"/>
                        <a14:foregroundMark x1="79492" y1="25195" x2="79492" y2="25195"/>
                        <a14:foregroundMark x1="80371" y1="24609" x2="80371" y2="24609"/>
                        <a14:foregroundMark x1="79199" y1="21582" x2="71875" y2="18945"/>
                        <a14:foregroundMark x1="71875" y1="18945" x2="70605" y2="17480"/>
                        <a14:foregroundMark x1="68457" y1="15527" x2="68457" y2="15527"/>
                        <a14:foregroundMark x1="68457" y1="15527" x2="69434" y2="16895"/>
                        <a14:backgroundMark x1="23535" y1="17969" x2="54492" y2="52441"/>
                        <a14:backgroundMark x1="54492" y1="52441" x2="69238" y2="62207"/>
                        <a14:backgroundMark x1="69238" y1="62207" x2="85449" y2="66797"/>
                        <a14:backgroundMark x1="85449" y1="66797" x2="91309" y2="70117"/>
                        <a14:backgroundMark x1="66699" y1="14648" x2="69141" y2="13281"/>
                        <a14:backgroundMark x1="68066" y1="15527" x2="68066" y2="155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44" t="8704" r="14535" b="72312"/>
          <a:stretch/>
        </p:blipFill>
        <p:spPr>
          <a:xfrm>
            <a:off x="8585309" y="3547329"/>
            <a:ext cx="587442" cy="52554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2F0A9B32-BE4F-42D8-A85C-25A0C4989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7" y="5175535"/>
            <a:ext cx="1558465" cy="24656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FD23067-56A3-466E-BC4B-97392CA97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" y="3525227"/>
            <a:ext cx="1558465" cy="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6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304</Words>
  <Application>Microsoft Office PowerPoint</Application>
  <PresentationFormat>寬螢幕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源石黑體 TTF Regular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若庭 徐</dc:creator>
  <cp:lastModifiedBy>王瑜</cp:lastModifiedBy>
  <cp:revision>23</cp:revision>
  <dcterms:created xsi:type="dcterms:W3CDTF">2020-12-14T02:57:16Z</dcterms:created>
  <dcterms:modified xsi:type="dcterms:W3CDTF">2021-01-03T03:45:11Z</dcterms:modified>
</cp:coreProperties>
</file>