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FA7312-FEDF-4B8B-B520-FBFD182C1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6C2A95-AFFE-435D-9149-7D9C7E4C1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F7AB4-5B32-49C8-9195-28A7199E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986E-09C6-4D4A-83AB-B225CE6F39A4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782EF1-7217-4BA5-BE5F-049CA759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69A93-9965-4C15-A062-5AF42A65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1AD-BE56-4CAB-BEC9-55B88D99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54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0D30E-B09B-48CF-BFAE-B039DD92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0824ED-231B-472C-87F3-BBAA5271E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0DA550-D5C3-43FC-89DF-7416B42A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986E-09C6-4D4A-83AB-B225CE6F39A4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33E7C9-9B44-47C8-BFAB-61249BED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47DFBF-B3A7-4206-A17A-2A808ECE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1AD-BE56-4CAB-BEC9-55B88D99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23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533EE5-40FE-40FB-8FAD-0D39084B7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14E165-F80D-4438-B645-EC55B9056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A3FF90-BAE6-43F8-9D20-1E1E0608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986E-09C6-4D4A-83AB-B225CE6F39A4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C911B3-5191-4B88-86B7-B4EB9EC0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B66212-E997-47CC-BBBF-EFAB3E65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1AD-BE56-4CAB-BEC9-55B88D99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25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1FE95-8A66-4D18-BCDE-DBD31464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768D71-4C8E-431B-9A85-3697BAC1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7985B7-6492-4DF9-A45A-A709C5DF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986E-09C6-4D4A-83AB-B225CE6F39A4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C72945-4A96-49B9-AEC7-41968993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8606F8-14B6-45A5-AA68-1F49DE4D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1AD-BE56-4CAB-BEC9-55B88D99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08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4A4AA-0813-4B2F-9AB0-D24B2077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2596C2-9162-4180-8714-284B28C5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49D3FC-56A7-45DA-A60B-DF14F3AA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986E-09C6-4D4A-83AB-B225CE6F39A4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91A049-2FB9-4FC9-A1AF-47D95254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D9E722-F161-4604-850F-BEE1D149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1AD-BE56-4CAB-BEC9-55B88D99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93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B57EC-E5D5-440D-97FB-9F893619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B8745-638C-4023-B179-2963BD5A9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2A55CC-0988-4B2D-8694-4E8BD01D3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AFD1EC-931E-401D-9F6B-F088069E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986E-09C6-4D4A-83AB-B225CE6F39A4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809127-458A-41ED-A828-CC03C9FB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5F3873-BC63-454B-83FB-7ED746D7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1AD-BE56-4CAB-BEC9-55B88D99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64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94179-DA92-4C7A-A241-C54BEB31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91F5B2-8FB8-43CF-8F99-2853E0266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09C3F5-6485-4AB2-BD32-AB163AB27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CA52A93-D44D-4215-B3BA-78A3803F9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BADB6B-987C-46DE-8804-BE59128A6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2756F3E-3FF3-4C16-9615-4A211CCD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986E-09C6-4D4A-83AB-B225CE6F39A4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7CE3EE-F299-4FB8-AD0D-DFC0716C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CC5C8E-A579-44DF-B095-A46C5A59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1AD-BE56-4CAB-BEC9-55B88D99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0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75057-F5A6-4A77-98D9-97A7E09B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FBB14A-61C2-42EF-8045-2BE3E027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986E-09C6-4D4A-83AB-B225CE6F39A4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3E4100A-A0E4-45DC-9AAB-7BB1F34F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AABDA2-8D11-4FAD-B00D-0D8D9BF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1AD-BE56-4CAB-BEC9-55B88D99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12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B74167-D489-4354-93D2-512EF029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986E-09C6-4D4A-83AB-B225CE6F39A4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5D04B8-2512-4014-B380-4824A9C6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96209A-43AA-40EB-986D-0BB7A58C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1AD-BE56-4CAB-BEC9-55B88D99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83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CF6BA-2486-4881-A3B8-EA173D52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670B27-409F-43C3-A281-15774A01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C49469-A513-459D-8FA0-FD47704D2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709612-4FAA-4836-92BE-6F352D6A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986E-09C6-4D4A-83AB-B225CE6F39A4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CD942B-6D46-41C2-8BB7-048E5867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D8B558-FBB7-4847-AA79-9B299C6F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1AD-BE56-4CAB-BEC9-55B88D99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80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E89DF-DBE1-46B4-9FCE-553DC1BA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4A215B-726F-4BB5-8ECF-581A1BD1F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F9B45E-2C8D-4390-897F-5DEF73AF7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7EFCA2-2F5E-4191-8A62-2CE947C2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986E-09C6-4D4A-83AB-B225CE6F39A4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C80A6E-BFD6-489D-A142-12522391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D943E5-EC8D-437B-B5A0-B9B923B2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1AD-BE56-4CAB-BEC9-55B88D99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3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22AE5D-D8BC-4C31-8CB9-2B0353F1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DA2B93-2323-4DA3-B68B-C4C4D71A1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B6DA52-41E9-420E-89DA-3E3C580E6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8986E-09C6-4D4A-83AB-B225CE6F39A4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020776-D18E-4F1E-BE87-B80B2F8BD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71B747-ABE6-45B9-8B6E-95851CA1D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F31AD-BE56-4CAB-BEC9-55B88D99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70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s.pngtree.com/freepng/hand-drawn-cute-cactus_4210174.html" TargetMode="External"/><Relationship Id="rId13" Type="http://schemas.openxmlformats.org/officeDocument/2006/relationships/hyperlink" Target="https://www.stickpng.com/img/miscellaneous/garbage/smelly-garbage-bin" TargetMode="External"/><Relationship Id="rId3" Type="http://schemas.openxmlformats.org/officeDocument/2006/relationships/hyperlink" Target="https://notevibes.com/cabinet.php" TargetMode="External"/><Relationship Id="rId7" Type="http://schemas.openxmlformats.org/officeDocument/2006/relationships/hyperlink" Target="http://www.clipartbest.com/clipart-yio4gMLBT" TargetMode="External"/><Relationship Id="rId12" Type="http://schemas.openxmlformats.org/officeDocument/2006/relationships/hyperlink" Target="http://www.jianshenrun.com/archives/57417" TargetMode="External"/><Relationship Id="rId17" Type="http://schemas.openxmlformats.org/officeDocument/2006/relationships/hyperlink" Target="https://zh.pngtree.com/freepng/chinese-style-red-line-auspicious-cloud-element_5451531.html" TargetMode="External"/><Relationship Id="rId2" Type="http://schemas.openxmlformats.org/officeDocument/2006/relationships/hyperlink" Target="https://github.com/rajjim/dinosaur" TargetMode="External"/><Relationship Id="rId16" Type="http://schemas.openxmlformats.org/officeDocument/2006/relationships/hyperlink" Target="https://699pic.com/tupian/zhangaiwu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eamingcalifornia.es/en/around-the-town-english-vocabulary/" TargetMode="External"/><Relationship Id="rId11" Type="http://schemas.openxmlformats.org/officeDocument/2006/relationships/hyperlink" Target="https://www.twinkl.ae/illustration/homeless-person-man-sitting-in-shop-doorway-street-poverty-poor-ks1" TargetMode="External"/><Relationship Id="rId5" Type="http://schemas.openxmlformats.org/officeDocument/2006/relationships/hyperlink" Target="https://craftpix.net/product/street-2d-game-backgrounds/" TargetMode="External"/><Relationship Id="rId15" Type="http://schemas.openxmlformats.org/officeDocument/2006/relationships/hyperlink" Target="https://clipartstation.com/punong-kahoy-clipart-1/" TargetMode="External"/><Relationship Id="rId10" Type="http://schemas.openxmlformats.org/officeDocument/2006/relationships/hyperlink" Target="https://www.deviantart.com/kre5h/art/A-plane-flying-gif-665926202" TargetMode="External"/><Relationship Id="rId4" Type="http://schemas.openxmlformats.org/officeDocument/2006/relationships/hyperlink" Target="https://zh.pngtree.com/freebackground/atmospheric-black-gold-hero-list-performance-rankings-poster_1218243.html" TargetMode="External"/><Relationship Id="rId9" Type="http://schemas.openxmlformats.org/officeDocument/2006/relationships/hyperlink" Target="https://www.pinterest.com.mx/pin/770326711234343640/" TargetMode="External"/><Relationship Id="rId14" Type="http://schemas.openxmlformats.org/officeDocument/2006/relationships/hyperlink" Target="https://www.pinterest.ch/pin/50278474589500418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CAB68A-947F-47B8-90FE-323F1CB4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2" y="97654"/>
            <a:ext cx="12220852" cy="7137647"/>
          </a:xfrm>
        </p:spPr>
        <p:txBody>
          <a:bodyPr>
            <a:normAutofit fontScale="55000" lnSpcReduction="20000"/>
          </a:bodyPr>
          <a:lstStyle/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程式碼資料來源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內含素材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background”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侏儸紀草原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、小恐龍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https://github.com/rajjim/dinosaur</a:t>
            </a:r>
            <a:endParaRPr lang="en-US" altLang="zh-TW" sz="2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音檔資料來源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https://notevibes.com/cabinet.php</a:t>
            </a:r>
            <a:endParaRPr lang="en-US" altLang="zh-TW" sz="2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素材資料來源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排行榜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https://zh.pngtree.com/freebackground/atmospheric-black-gold-hero-list-performance-rankings-poster_1218243.html</a:t>
            </a:r>
            <a:endParaRPr lang="en-US" altLang="zh-TW" sz="2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background“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過街老鼠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”: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https://craftpix.net/product/street-2d-game-backgrounds/</a:t>
            </a:r>
            <a:endParaRPr lang="en-US" altLang="zh-TW" sz="2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background“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噴泉漫步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”: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https://dreamingcalifornia.es/en/around-the-town-english-vocabulary/</a:t>
            </a:r>
            <a:endParaRPr lang="en-US" altLang="zh-TW" sz="2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Mouse: </a:t>
            </a: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Bird: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http://www.clipartbest.com/clipart-yio4gMLBT</a:t>
            </a:r>
            <a:endParaRPr lang="en-US" altLang="zh-TW" sz="2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Cactus: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https://ms.pngtree.com/freepng/hand-drawn-cute-cactus_4210174.html</a:t>
            </a:r>
            <a:endParaRPr lang="en-US" altLang="zh-TW" sz="2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Stone: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https://www.pinterest.com.mx/pin/770326711234343640/</a:t>
            </a:r>
            <a:endParaRPr lang="en-US" altLang="zh-TW" sz="2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Airplane: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https://www.deviantart.com/kre5h/art/A-plane-flying-gif-665926202</a:t>
            </a:r>
            <a:endParaRPr lang="en-US" altLang="zh-TW" sz="2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Homeless: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https://www.twinkl.ae/illustration/homeless-person-man-sitting-in-shop-doorway-street-poverty-poor-ks1</a:t>
            </a:r>
            <a:endParaRPr lang="en-US" altLang="zh-TW" sz="2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Man: 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http://www.jianshenrun.com/archives/57417</a:t>
            </a:r>
            <a:endParaRPr lang="en-US" altLang="zh-TW" sz="2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Garbage: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3"/>
              </a:rPr>
              <a:t>https://www.stickpng.com/img/miscellaneous/garbage/smelly-garbage-bin</a:t>
            </a:r>
            <a:endParaRPr lang="en-US" altLang="zh-TW" sz="2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Airplane: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https://www.deviantart.com/kre5h/art/A-plane-flying-gif-665926202</a:t>
            </a:r>
            <a:endParaRPr lang="en-US" altLang="zh-TW" sz="2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Kite: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/>
              </a:rPr>
              <a:t>https://www.pinterest.ch/pin/502784745895004180/</a:t>
            </a:r>
            <a:endParaRPr lang="en-US" altLang="zh-TW" sz="2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Tree: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/>
              </a:rPr>
              <a:t>https://clipartstation.com/punong-kahoy-clipart-1/</a:t>
            </a:r>
            <a:endParaRPr lang="en-US" altLang="zh-TW" sz="2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Obstacle:</a:t>
            </a:r>
            <a:r>
              <a:rPr lang="zh-TW" altLang="en-US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6"/>
              </a:rPr>
              <a:t>https://699pic.com/tupian/zhangaiwu.html</a:t>
            </a:r>
            <a:endParaRPr lang="en-US" altLang="zh-TW" sz="2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Cloud: </a:t>
            </a:r>
            <a:r>
              <a:rPr lang="en-US" altLang="zh-TW" sz="29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7"/>
              </a:rPr>
              <a:t>https://zh.pngtree.com/freepng/chinese-style-red-line-auspicious-cloud-element_5451531.html</a:t>
            </a:r>
            <a:endParaRPr lang="en-US" altLang="zh-TW" sz="29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00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261</Words>
  <Application>Microsoft Office PowerPoint</Application>
  <PresentationFormat>寬螢幕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王瑜</dc:creator>
  <cp:lastModifiedBy>王瑜</cp:lastModifiedBy>
  <cp:revision>7</cp:revision>
  <dcterms:created xsi:type="dcterms:W3CDTF">2020-12-23T08:39:27Z</dcterms:created>
  <dcterms:modified xsi:type="dcterms:W3CDTF">2020-12-23T10:49:53Z</dcterms:modified>
</cp:coreProperties>
</file>