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56155-4510-42AA-9B4F-D8695388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E0FE38-1529-47F6-A233-6DCD72770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05120-0B49-4228-90FD-193120D4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9136CE-4223-4A2E-9AD3-636DC77D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B3A2BB-145E-4C1E-8CF4-9A3A6E56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9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56DEA-806C-48C2-93C3-D4593139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B0A70F-D79A-4309-BFD3-DFF392DB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CD2D2-DD79-4EF6-8305-B0E23273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4E775F-7E39-41A8-BD9D-EB1D538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7246B1-6C9A-49A4-9835-E0705015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38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BB7B97-E315-4E3B-9491-2F16B5DB4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E8275-3ED7-4C77-B823-55B6A8855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B9F734-1696-4E59-9066-53923935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1E6CE-87E9-4CEE-AE35-14F315B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694918-60AA-43C5-8DFE-4AE43AA8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5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39CA4-F2FE-43BF-933A-3D6D43E0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F4E90C-FF26-46EA-83B3-751C385D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605D5-1B75-497F-A8A2-6D0FD740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B40BE-A260-4BF1-B171-F1610DCD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02B7FA-3A6B-4112-B750-820EE67F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99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9BD16-F808-463B-9A48-B6570A63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6F62FD-9694-4411-903A-FF9E76C4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66A03A-B801-4761-9801-CEFC2854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EE433-344F-41CC-8042-A6E2FC50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14F653-9E2F-433D-B985-EF5AB8BA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7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FC200-3194-42CE-BB3B-6A03F31A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16FC9-9BAA-41EC-8A92-5F8BCAD29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EDFC47-6146-45D5-9A8B-B8A2C4BE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893E23-EC73-4CEA-B371-9BB46967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C71CBC-3FA4-4812-8844-91FA8209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F01BE3-F643-4034-9FF6-6AAECE78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08615-6531-4BAD-85CC-13F0A993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F7EBD-49B4-4B24-A019-5C182AAE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86228B-B28D-4CFB-A716-8C2C0378A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96CE98-5D79-412B-AC07-AA93B0BE6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BBCCA0-54DB-494C-8791-F41096C78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9093A5-283F-487F-8F0F-45C8475D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6FC8C0-C011-4F82-ABBA-00BE377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BA40D4-6634-4C1E-AADD-DE7C77CD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6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6DC50-FD62-4531-B860-C9FDCBC8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EE31B8-815D-4013-85FB-99DBB38D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E10919-4708-4223-8B4D-0F841C6B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5F1A47-3626-4EC1-9AAA-65CB38B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30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D26A0C-360D-4DCF-90BB-3D796C3E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6B7134-2C36-4435-B56D-1D0605BD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6ADFD0-DBF4-40BC-9D80-ACDF39D7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E933F-8B2A-4F31-8A9B-D86A5A4F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DE5D9-4C1A-4408-824D-FF2A4071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494179-0723-4EEE-94DE-7DFCB7F4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8E0FC5-4CB8-40BC-BB42-9BFEC58A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426F2A-49C0-47AB-8AD4-4EDA4A97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13EAAA-D603-4F4C-A44A-69448843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9330A-DD3A-4EA3-AB9B-09B06D65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BAB1F-811A-4109-B4B2-509A3A03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03BD38-1F01-4003-8E40-5FAB8AF1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7594AB-2903-40BB-B80A-04342700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DA764-3047-4EFF-81E1-EE112ABF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7A7E2B-D06A-41B1-A756-A80279A5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97F013-F57A-45AB-85B0-10DE6351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2417D0-BB46-436F-A962-3B87A335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FD8E88-09D5-476A-8E51-5FF6EA800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09DE-FEBB-40D0-A90F-F3B9D87A3F0A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32FEB-7098-4445-ACE9-457FD32B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0F71C-4B7D-4402-92E9-CA0284C9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7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gif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03BF075-3708-4213-999E-65130F938DF6}"/>
              </a:ext>
            </a:extLst>
          </p:cNvPr>
          <p:cNvGrpSpPr/>
          <p:nvPr/>
        </p:nvGrpSpPr>
        <p:grpSpPr>
          <a:xfrm>
            <a:off x="238125" y="400331"/>
            <a:ext cx="12457683" cy="6456511"/>
            <a:chOff x="238125" y="400331"/>
            <a:chExt cx="12457683" cy="6456511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2726AD20-2103-4099-8C21-099FDFDD9259}"/>
                </a:ext>
              </a:extLst>
            </p:cNvPr>
            <p:cNvGrpSpPr/>
            <p:nvPr/>
          </p:nvGrpSpPr>
          <p:grpSpPr>
            <a:xfrm>
              <a:off x="238125" y="400331"/>
              <a:ext cx="12457683" cy="6456511"/>
              <a:chOff x="0" y="200165"/>
              <a:chExt cx="12457683" cy="6456511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7AAC4980-8D50-4976-AE13-DB14A5DBA280}"/>
                  </a:ext>
                </a:extLst>
              </p:cNvPr>
              <p:cNvGrpSpPr/>
              <p:nvPr/>
            </p:nvGrpSpPr>
            <p:grpSpPr>
              <a:xfrm>
                <a:off x="0" y="200166"/>
                <a:ext cx="7228461" cy="6428828"/>
                <a:chOff x="1022406" y="89055"/>
                <a:chExt cx="7228461" cy="6428828"/>
              </a:xfrm>
            </p:grpSpPr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670D3176-275B-400F-BE23-02D2E7252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CDEBEB"/>
                    </a:clrFrom>
                    <a:clrTo>
                      <a:srgbClr val="CDEBEB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Texturizer/>
                          </a14:imgEffect>
                          <a14:imgEffect>
                            <a14:colorTemperature colorTemp="6571"/>
                          </a14:imgEffect>
                          <a14:imgEffect>
                            <a14:saturation sat="142000"/>
                          </a14:imgEffect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29" b="65828"/>
                <a:stretch/>
              </p:blipFill>
              <p:spPr>
                <a:xfrm>
                  <a:off x="1022406" y="89055"/>
                  <a:ext cx="7228461" cy="2352394"/>
                </a:xfrm>
                <a:prstGeom prst="rect">
                  <a:avLst/>
                </a:prstGeom>
              </p:spPr>
            </p:pic>
            <p:pic>
              <p:nvPicPr>
                <p:cNvPr id="10" name="圖片 9">
                  <a:extLst>
                    <a:ext uri="{FF2B5EF4-FFF2-40B4-BE49-F238E27FC236}">
                      <a16:creationId xmlns:a16="http://schemas.microsoft.com/office/drawing/2014/main" id="{AFFE19DF-AED1-4051-B71A-CFB42AF3B9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Texturizer/>
                          </a14:imgEffect>
                          <a14:imgEffect>
                            <a14:colorTemperature colorTemp="6571"/>
                          </a14:imgEffect>
                          <a14:imgEffect>
                            <a14:saturation sat="142000"/>
                          </a14:imgEffect>
                          <a14:imgEffect>
                            <a14:brightnessContrast bright="-17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0" t="34406" r="395" b="27398"/>
                <a:stretch/>
              </p:blipFill>
              <p:spPr>
                <a:xfrm>
                  <a:off x="1022406" y="2421890"/>
                  <a:ext cx="7228458" cy="2619375"/>
                </a:xfrm>
                <a:prstGeom prst="rect">
                  <a:avLst/>
                </a:prstGeom>
              </p:spPr>
            </p:pic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26B6F775-5DA3-457A-8F46-69B93D415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Texturizer/>
                          </a14:imgEffect>
                          <a14:imgEffect>
                            <a14:colorTemperature colorTemp="6571"/>
                          </a14:imgEffect>
                          <a14:imgEffect>
                            <a14:saturation sat="142000"/>
                          </a14:imgEffect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8018" b="316"/>
                <a:stretch/>
              </p:blipFill>
              <p:spPr>
                <a:xfrm>
                  <a:off x="1022408" y="5031984"/>
                  <a:ext cx="7228459" cy="1485899"/>
                </a:xfrm>
                <a:prstGeom prst="rect">
                  <a:avLst/>
                </a:prstGeom>
              </p:spPr>
            </p:pic>
          </p:grpSp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FC9ADBC9-AA7A-4A34-B578-01EB73099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46" y="4320747"/>
                <a:ext cx="276264" cy="905001"/>
              </a:xfrm>
              <a:prstGeom prst="rect">
                <a:avLst/>
              </a:prstGeom>
            </p:spPr>
          </p:pic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EAF34AB-7068-430C-8F66-FBF8BE62F798}"/>
                  </a:ext>
                </a:extLst>
              </p:cNvPr>
              <p:cNvSpPr/>
              <p:nvPr/>
            </p:nvSpPr>
            <p:spPr>
              <a:xfrm>
                <a:off x="1247831" y="1097645"/>
                <a:ext cx="503214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5400" b="1" dirty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眼睛耳朵不一樣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4C8732F-2618-48AC-B448-54FF390C2590}"/>
                  </a:ext>
                </a:extLst>
              </p:cNvPr>
              <p:cNvSpPr/>
              <p:nvPr/>
            </p:nvSpPr>
            <p:spPr>
              <a:xfrm>
                <a:off x="1292911" y="2683826"/>
                <a:ext cx="1591628" cy="46166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cap="none" spc="0" dirty="0">
                    <a:ln/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主題選擇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50F3BE2-BCDA-4F0C-B3E6-50D9057238D1}"/>
                  </a:ext>
                </a:extLst>
              </p:cNvPr>
              <p:cNvSpPr/>
              <p:nvPr/>
            </p:nvSpPr>
            <p:spPr>
              <a:xfrm>
                <a:off x="1292911" y="3223826"/>
                <a:ext cx="1591628" cy="46166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dirty="0">
                    <a:ln/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輸入名字</a:t>
                </a:r>
                <a:endParaRPr lang="zh-TW" altLang="en-US" sz="2400" b="1" cap="none" spc="0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2336C1E-8507-4846-953F-3B0AEDEAD23E}"/>
                  </a:ext>
                </a:extLst>
              </p:cNvPr>
              <p:cNvSpPr/>
              <p:nvPr/>
            </p:nvSpPr>
            <p:spPr>
              <a:xfrm>
                <a:off x="1292911" y="3763826"/>
                <a:ext cx="1591628" cy="46166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cap="none" spc="0" dirty="0">
                    <a:ln/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關卡種類</a:t>
                </a:r>
              </a:p>
            </p:txBody>
          </p:sp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D1E329AB-CBD6-4D8A-AD3A-AE43E3519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59" y="4311069"/>
                <a:ext cx="485843" cy="523948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57CFAC72-3068-46AA-876D-6F0FCF318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0385" y="6142254"/>
                <a:ext cx="333422" cy="514422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FEA6B443-14CD-4473-8FC8-E6011D646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503" y="6223129"/>
                <a:ext cx="457264" cy="381053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2A41612C-B2C0-415A-8926-925F7A8BA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9258" y="5418177"/>
                <a:ext cx="647790" cy="381053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5CE7146-8B0E-47E6-877A-34F71EB5762D}"/>
                  </a:ext>
                </a:extLst>
              </p:cNvPr>
              <p:cNvSpPr/>
              <p:nvPr/>
            </p:nvSpPr>
            <p:spPr>
              <a:xfrm>
                <a:off x="1287579" y="4303826"/>
                <a:ext cx="1591628" cy="461665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cap="none" spc="0" dirty="0">
                    <a:ln/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關卡</a:t>
                </a:r>
                <a:r>
                  <a:rPr lang="zh-TW" altLang="en-US" sz="2400" b="1" dirty="0">
                    <a:ln/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聲音</a:t>
                </a:r>
                <a:endParaRPr lang="zh-TW" altLang="en-US" sz="2400" b="1" cap="none" spc="0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1D8FB6F0-5002-498D-93B5-0AA4CC03F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361" y="6032753"/>
                <a:ext cx="857143" cy="571429"/>
              </a:xfrm>
              <a:prstGeom prst="rect">
                <a:avLst/>
              </a:prstGeom>
            </p:spPr>
          </p:pic>
          <p:pic>
            <p:nvPicPr>
              <p:cNvPr id="42" name="圖片 41">
                <a:extLst>
                  <a:ext uri="{FF2B5EF4-FFF2-40B4-BE49-F238E27FC236}">
                    <a16:creationId xmlns:a16="http://schemas.microsoft.com/office/drawing/2014/main" id="{BB3DB138-7488-48A9-A6C8-0D76E8909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9978" y="1986425"/>
                <a:ext cx="523948" cy="504895"/>
              </a:xfrm>
              <a:prstGeom prst="rect">
                <a:avLst/>
              </a:prstGeom>
            </p:spPr>
          </p:pic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18414757-1716-40DD-8A7C-D978A1241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3131" y="2122415"/>
                <a:ext cx="266737" cy="381053"/>
              </a:xfrm>
              <a:prstGeom prst="rect">
                <a:avLst/>
              </a:prstGeom>
            </p:spPr>
          </p:pic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E11AB877-E558-4182-8E0D-AABB217EC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0118" y="444033"/>
                <a:ext cx="933580" cy="285790"/>
              </a:xfrm>
              <a:prstGeom prst="rect">
                <a:avLst/>
              </a:prstGeom>
            </p:spPr>
          </p:pic>
          <p:pic>
            <p:nvPicPr>
              <p:cNvPr id="48" name="圖片 47">
                <a:extLst>
                  <a:ext uri="{FF2B5EF4-FFF2-40B4-BE49-F238E27FC236}">
                    <a16:creationId xmlns:a16="http://schemas.microsoft.com/office/drawing/2014/main" id="{F478D0E3-3912-4E8F-8973-3553BB7BB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188" y="1530732"/>
                <a:ext cx="523948" cy="905001"/>
              </a:xfrm>
              <a:prstGeom prst="rect">
                <a:avLst/>
              </a:prstGeom>
            </p:spPr>
          </p:pic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9066A6D3-4FF6-48AA-A035-3E8737E2A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1035" y="4491999"/>
                <a:ext cx="442781" cy="385027"/>
              </a:xfrm>
              <a:prstGeom prst="rect">
                <a:avLst/>
              </a:prstGeom>
            </p:spPr>
          </p:pic>
          <p:pic>
            <p:nvPicPr>
              <p:cNvPr id="62" name="圖片 61">
                <a:extLst>
                  <a:ext uri="{FF2B5EF4-FFF2-40B4-BE49-F238E27FC236}">
                    <a16:creationId xmlns:a16="http://schemas.microsoft.com/office/drawing/2014/main" id="{69E392AC-7D17-4C30-BD83-ECC397824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0" t="3984" r="10399" b="798"/>
              <a:stretch/>
            </p:blipFill>
            <p:spPr>
              <a:xfrm>
                <a:off x="7228458" y="200165"/>
                <a:ext cx="5229225" cy="6456511"/>
              </a:xfrm>
              <a:prstGeom prst="rect">
                <a:avLst/>
              </a:prstGeom>
            </p:spPr>
          </p:pic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39C1F34-7745-4BE5-AC50-B8FC295BA327}"/>
                  </a:ext>
                </a:extLst>
              </p:cNvPr>
              <p:cNvSpPr/>
              <p:nvPr/>
            </p:nvSpPr>
            <p:spPr>
              <a:xfrm>
                <a:off x="9063713" y="337045"/>
                <a:ext cx="1591628" cy="461665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dirty="0">
                    <a:ln/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排行榜</a:t>
                </a:r>
                <a:endParaRPr lang="zh-TW" altLang="en-US" sz="2400" b="1" cap="none" spc="0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</p:grp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040A9E3-2A47-4465-A183-162445A62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17" y="3106770"/>
              <a:ext cx="797975" cy="775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522F1-1A08-4419-98A5-2761B4CF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4C555-450F-4755-AE88-6E574A11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8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王瑜</dc:creator>
  <cp:lastModifiedBy>王瑜</cp:lastModifiedBy>
  <cp:revision>11</cp:revision>
  <dcterms:created xsi:type="dcterms:W3CDTF">2020-12-17T14:29:34Z</dcterms:created>
  <dcterms:modified xsi:type="dcterms:W3CDTF">2020-12-24T07:53:56Z</dcterms:modified>
</cp:coreProperties>
</file>