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32499337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32499337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32499337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32499337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laura (si alguien quiere explicar el dibujo, se lo cambio sin problema)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49a8fb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49a8fb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32499337f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32499337f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enia y javier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49a8fbe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49a8fbe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enia y javier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32499337f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32499337f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juega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3249933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3249933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jpg"/><Relationship Id="rId10" Type="http://schemas.openxmlformats.org/officeDocument/2006/relationships/image" Target="../media/image15.jpg"/><Relationship Id="rId13" Type="http://schemas.openxmlformats.org/officeDocument/2006/relationships/image" Target="../media/image3.jp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5.jpg"/><Relationship Id="rId15" Type="http://schemas.openxmlformats.org/officeDocument/2006/relationships/image" Target="../media/image11.jpg"/><Relationship Id="rId1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4.jpg"/><Relationship Id="rId8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vrs6_a1ezHN2CYE2_O9z4sFs4dW4oKnK#scrollTo=aFvzofAb0fb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771775"/>
            <a:ext cx="9144000" cy="939900"/>
          </a:xfrm>
          <a:prstGeom prst="rect">
            <a:avLst/>
          </a:prstGeom>
          <a:solidFill>
            <a:srgbClr val="EEEEEE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1857500"/>
            <a:ext cx="9144000" cy="9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SemiBold"/>
                <a:ea typeface="Poppins SemiBold"/>
                <a:cs typeface="Poppins SemiBold"/>
                <a:sym typeface="Poppins SemiBold"/>
              </a:rPr>
              <a:t>Perdido</a:t>
            </a:r>
            <a:r>
              <a:rPr lang="es">
                <a:latin typeface="Poppins SemiBold"/>
                <a:ea typeface="Poppins SemiBold"/>
                <a:cs typeface="Poppins SemiBold"/>
                <a:sym typeface="Poppins SemiBold"/>
              </a:rPr>
              <a:t> en la ciudad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Carlota Gordillo, Juan Durán, Enia </a:t>
            </a:r>
            <a:r>
              <a:rPr lang="es">
                <a:latin typeface="Poppins"/>
                <a:ea typeface="Poppins"/>
                <a:cs typeface="Poppins"/>
                <a:sym typeface="Poppins"/>
              </a:rPr>
              <a:t>Lahcene, Javier Rodriguez, Laura Sánchez, Daniela García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59900" cy="10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Nuestra historia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“Has amanecido en una </a:t>
            </a:r>
            <a:r>
              <a:rPr b="1" lang="es"/>
              <a:t>isla desconocida</a:t>
            </a:r>
            <a:r>
              <a:rPr lang="es"/>
              <a:t>. Abres los ojos y ves que te encuentras en un parque. A tu alrededor ves muchos árboles y un parque infantil. Tu </a:t>
            </a:r>
            <a:r>
              <a:rPr b="1" lang="es"/>
              <a:t>única salida es llegar al puerto</a:t>
            </a:r>
            <a:r>
              <a:rPr lang="es"/>
              <a:t> y coger el ferry…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…Sin embargo, </a:t>
            </a:r>
            <a:r>
              <a:rPr b="1" lang="es"/>
              <a:t>¡no sabes dónde está el puerto!</a:t>
            </a:r>
            <a:r>
              <a:rPr lang="es"/>
              <a:t> Deberás buscar los mapas escondidos por las diferentes ubicaciones de la isla y recolectar los mapas perdidos para poder salir.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¡Buena suerte!”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6" y="1442137"/>
            <a:ext cx="391250" cy="54186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0"/>
            <a:ext cx="9159900" cy="10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01325" y="1419375"/>
            <a:ext cx="1907400" cy="120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-999">
            <a:off x="2331329" y="1906510"/>
            <a:ext cx="2063700" cy="2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street a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439925" y="1156675"/>
            <a:ext cx="1907400" cy="120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Square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1965305">
            <a:off x="6041673" y="2622548"/>
            <a:ext cx="1560302" cy="2481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street b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/>
          <p:nvPr/>
        </p:nvSpPr>
        <p:spPr>
          <a:xfrm rot="-3442575">
            <a:off x="3816751" y="2678213"/>
            <a:ext cx="1157999" cy="27737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street c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344925" y="3290275"/>
            <a:ext cx="1907400" cy="120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Beach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171488" y="3290275"/>
            <a:ext cx="1907400" cy="120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89750" y="3376188"/>
            <a:ext cx="1907400" cy="120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ferry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2749">
            <a:off x="2199450" y="3662501"/>
            <a:ext cx="1125300" cy="23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street d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623" y="1456389"/>
            <a:ext cx="325962" cy="53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28" y="1903015"/>
            <a:ext cx="325950" cy="53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813" y="1581627"/>
            <a:ext cx="965676" cy="9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059675" y="2551950"/>
            <a:ext cx="708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PARK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3800" y="1903015"/>
            <a:ext cx="147601" cy="1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8427" y="3529575"/>
            <a:ext cx="803897" cy="8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50" y="3528612"/>
            <a:ext cx="965675" cy="9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0909" y="1315640"/>
            <a:ext cx="1125429" cy="8038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56564" y="3529033"/>
            <a:ext cx="1125425" cy="900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11">
            <a:alphaModFix/>
          </a:blip>
          <a:srcRect b="15091" l="1542" r="1435" t="3772"/>
          <a:stretch/>
        </p:blipFill>
        <p:spPr>
          <a:xfrm>
            <a:off x="758275" y="3466200"/>
            <a:ext cx="1009350" cy="9003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Estructura del juego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9000" y="1979215"/>
            <a:ext cx="147601" cy="1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3000" y="4036615"/>
            <a:ext cx="147601" cy="1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8800" y="4265215"/>
            <a:ext cx="147601" cy="1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12">
            <a:alphaModFix/>
          </a:blip>
          <a:srcRect b="20550" l="-14070" r="14069" t="-20550"/>
          <a:stretch/>
        </p:blipFill>
        <p:spPr>
          <a:xfrm>
            <a:off x="503079" y="2083777"/>
            <a:ext cx="391246" cy="3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23529" y="1778977"/>
            <a:ext cx="391246" cy="3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03004" y="3992227"/>
            <a:ext cx="391246" cy="3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67879" y="4036627"/>
            <a:ext cx="391246" cy="3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4973075" y="2262900"/>
            <a:ext cx="1009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SQUARE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29850" y="4437500"/>
            <a:ext cx="1125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BEACH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636675" y="4494275"/>
            <a:ext cx="1125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PORT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86525" y="4490750"/>
            <a:ext cx="1267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FERRY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2" name="Google Shape;102;p15" title="Dog Cartoon 2 Free Stock Photo - Public Domain Pictur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>
            <a:off x="1790074" y="1988525"/>
            <a:ext cx="467930" cy="53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 title="Warning sign vector illustration | Free SV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28050" y="2284024"/>
            <a:ext cx="325950" cy="3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 title="Seagull Draw Images | Free Photos, PNG Stickers, Wallpapers ...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29400" y="3901452"/>
            <a:ext cx="590700" cy="5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 title="Warning sign vector illustration | Free SV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06525" y="4176049"/>
            <a:ext cx="325950" cy="3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260950" y="1304325"/>
            <a:ext cx="804000" cy="746400"/>
          </a:xfrm>
          <a:prstGeom prst="ellipse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9159900" cy="10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¿Qué hemos cambiado?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Se ha modificado el juego en su totalidad, desde objetos al contexto en el que se desarrolla. </a:t>
            </a:r>
            <a:r>
              <a:rPr lang="es"/>
              <a:t>Lo único que permanece es la dinámica y la esencia del juego, basado en un escape room.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Hemos cambiado los objetos, las ubicaciones, las claves, las rutas y el entorno. En lugar de encontrarnos en un edificio y tratar de escapar, se trata de una ciudad de la que tenemos que huir en barco.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es"/>
              <a:t>Además, hemos introducido tres nuevas funciones: </a:t>
            </a:r>
            <a:r>
              <a:rPr lang="es" sz="12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b="1" lang="es" sz="2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lost</a:t>
            </a:r>
            <a:r>
              <a:rPr b="1" lang="e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/>
              <a:t> -&gt; pierdes el juego si examinas ciertos objetos</a:t>
            </a:r>
            <a:endParaRPr sz="2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es" sz="1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start_timer</a:t>
            </a:r>
            <a:r>
              <a:rPr b="1" lang="es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/>
              <a:t>-&gt; contador del tiempo para salir de la isla</a:t>
            </a:r>
            <a:endParaRPr sz="18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es" sz="1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final_report</a:t>
            </a:r>
            <a:r>
              <a:rPr b="1" lang="es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/>
              <a:t>-&gt; resumen final de tus logros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5400" y="-5275"/>
            <a:ext cx="4633500" cy="10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1402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¿A qué retos nos hemos </a:t>
            </a: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enfrentado</a:t>
            </a: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?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43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 primer momento, modificamos el </a:t>
            </a:r>
            <a:r>
              <a:rPr lang="es"/>
              <a:t>código</a:t>
            </a:r>
            <a:r>
              <a:rPr lang="es"/>
              <a:t> inicial siguiendo el ejemplo dado. Sin embargo, nos </a:t>
            </a:r>
            <a:r>
              <a:rPr lang="es"/>
              <a:t>pareció</a:t>
            </a:r>
            <a:r>
              <a:rPr lang="es"/>
              <a:t> sencillo y quisimos crear nuestro propio escenario con nuestra idea.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ello, tuvimos que cambiar y crear un </a:t>
            </a:r>
            <a:r>
              <a:rPr lang="es"/>
              <a:t>código</a:t>
            </a:r>
            <a:r>
              <a:rPr lang="es"/>
              <a:t> nuevo que siguiera la estructura y la idea que queríamos desarrollar.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principal reto fue a la hora de añadir nuevas funciones </a:t>
            </a:r>
            <a:r>
              <a:rPr b="1" lang="es"/>
              <a:t>(dog() y seagull())</a:t>
            </a:r>
            <a:r>
              <a:rPr lang="es"/>
              <a:t>, ya que queríamos que estas funciones terminaran el juego (game over), pero al principio no funcionaba y nos devolvía todo el rato al parque.  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816800" y="-5275"/>
            <a:ext cx="4387500" cy="10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5036100" y="140225"/>
            <a:ext cx="42603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Nuestro mayor error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036100" y="1152475"/>
            <a:ext cx="37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Nuestro error aquí fue que no entendíamos el error que nos estaba saltando, probamos distintas formas con </a:t>
            </a:r>
            <a:r>
              <a:rPr b="1" lang="es" sz="1500"/>
              <a:t>“if” </a:t>
            </a:r>
            <a:r>
              <a:rPr lang="es" sz="1500"/>
              <a:t>y distintas estructuras de </a:t>
            </a:r>
            <a:r>
              <a:rPr b="1" lang="es" sz="1500"/>
              <a:t>game_over,</a:t>
            </a:r>
            <a:r>
              <a:rPr lang="es" sz="1500"/>
              <a:t> pero finalmente nos dimos cuenta de que nos faltaba definir al inicio del juego </a:t>
            </a:r>
            <a:r>
              <a:rPr b="1" lang="es" sz="1500"/>
              <a:t>"game_over": False.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5400" y="-5275"/>
            <a:ext cx="4633500" cy="10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1402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¿A qué retos nos hemos enfrentado?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43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 primer momento, modificamos el código inicial siguiendo el ejemplo dado. Sin embargo, nos pareció sencillo y quisimos crear nuestro propio escenario con nuestra idea.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ello, tuvimos que cambiar y crear un código nuevo que siguiera la estructura y la idea que queríamos desarrollar.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principal reto fue a la hora de añadir nuevas funciones </a:t>
            </a:r>
            <a:r>
              <a:rPr b="1" lang="es"/>
              <a:t>(dog() y seagull())</a:t>
            </a:r>
            <a:r>
              <a:rPr lang="es"/>
              <a:t>, ya que queríamos que estas funciones terminaran el juego (game over), pero al principio no funcionaba y nos devolvía todo el rato al parque.  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816800" y="-5275"/>
            <a:ext cx="4387500" cy="10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5036100" y="140225"/>
            <a:ext cx="42603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Medium"/>
                <a:ea typeface="Poppins Medium"/>
                <a:cs typeface="Poppins Medium"/>
                <a:sym typeface="Poppins Medium"/>
              </a:rPr>
              <a:t>Nuestro mayor error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036100" y="1152475"/>
            <a:ext cx="37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Nuestro error aquí fue que no entendíamos el error que nos estaba saltando, probamos distintas formas con </a:t>
            </a:r>
            <a:r>
              <a:rPr b="1" lang="es" sz="1500"/>
              <a:t>“if” </a:t>
            </a:r>
            <a:r>
              <a:rPr lang="es" sz="1500"/>
              <a:t>y distintas estructuras de </a:t>
            </a:r>
            <a:r>
              <a:rPr b="1" lang="es" sz="1500"/>
              <a:t>game_over,</a:t>
            </a:r>
            <a:r>
              <a:rPr lang="es" sz="1500"/>
              <a:t> pero finalmente nos dimos cuenta de que nos faltaba definir al inicio del juego </a:t>
            </a:r>
            <a:r>
              <a:rPr b="1" lang="es" sz="1500"/>
              <a:t>"game_over": False.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2605050" y="1661175"/>
            <a:ext cx="3949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4616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Escape City</a:t>
            </a:r>
            <a:endParaRPr b="1" sz="4616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0" y="0"/>
            <a:ext cx="9159900" cy="10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¡A jugar!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2771775"/>
            <a:ext cx="9144000" cy="939900"/>
          </a:xfrm>
          <a:prstGeom prst="rect">
            <a:avLst/>
          </a:prstGeom>
          <a:solidFill>
            <a:srgbClr val="EEEEEE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0" y="1857500"/>
            <a:ext cx="9144000" cy="9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SemiBold"/>
                <a:ea typeface="Poppins SemiBold"/>
                <a:cs typeface="Poppins SemiBold"/>
                <a:sym typeface="Poppins SemiBold"/>
              </a:rPr>
              <a:t>Gracias por jugar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Carlota Gordillo, Juan Durán, Enia Lahcene, Javier Rodriguez, Laura Sánchez, Daniela García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