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0"/>
            <a:ext cx="7315200" cy="3255264"/>
          </a:xfrm>
        </p:spPr>
        <p:txBody>
          <a:bodyPr/>
          <a:lstStyle/>
          <a:p>
            <a:pPr algn="ctr"/>
            <a:r>
              <a:rPr lang="en-US" dirty="0"/>
              <a:t>Automated Twitter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Joshua Trujillo, Morgan Burrows, Patrick </a:t>
            </a:r>
            <a:r>
              <a:rPr lang="en-US" dirty="0" err="1"/>
              <a:t>Baier</a:t>
            </a:r>
            <a:r>
              <a:rPr lang="en-US" dirty="0"/>
              <a:t>, Richard Poulson, Tyler Mooney</a:t>
            </a:r>
          </a:p>
        </p:txBody>
      </p:sp>
    </p:spTree>
    <p:extLst>
      <p:ext uri="{BB962C8B-B14F-4D97-AF65-F5344CB8AC3E}">
        <p14:creationId xmlns:p14="http://schemas.microsoft.com/office/powerpoint/2010/main" val="45981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Tweet Posting App</a:t>
            </a:r>
          </a:p>
          <a:p>
            <a:endParaRPr lang="en-US" dirty="0"/>
          </a:p>
          <a:p>
            <a:r>
              <a:rPr lang="en-US" dirty="0"/>
              <a:t>Read .txt files or user-submitted messages</a:t>
            </a:r>
          </a:p>
          <a:p>
            <a:endParaRPr lang="en-US" dirty="0"/>
          </a:p>
          <a:p>
            <a:r>
              <a:rPr lang="en-US" dirty="0"/>
              <a:t>Ability to login in via your own personal account and post directly to twitter</a:t>
            </a:r>
          </a:p>
          <a:p>
            <a:endParaRPr lang="en-US" dirty="0"/>
          </a:p>
          <a:p>
            <a:r>
              <a:rPr lang="en-US" dirty="0"/>
              <a:t>Utilize computer automation to maintain a social media presence with less time/effort</a:t>
            </a:r>
          </a:p>
        </p:txBody>
      </p:sp>
    </p:spTree>
    <p:extLst>
      <p:ext uri="{BB962C8B-B14F-4D97-AF65-F5344CB8AC3E}">
        <p14:creationId xmlns:p14="http://schemas.microsoft.com/office/powerpoint/2010/main" val="40389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Auto Tweet through an online web application</a:t>
            </a:r>
          </a:p>
          <a:p>
            <a:endParaRPr lang="en-US" dirty="0"/>
          </a:p>
          <a:p>
            <a:r>
              <a:rPr lang="en-US" dirty="0"/>
              <a:t>User controlled settings page</a:t>
            </a:r>
          </a:p>
          <a:p>
            <a:endParaRPr lang="en-US" dirty="0"/>
          </a:p>
          <a:p>
            <a:r>
              <a:rPr lang="en-US" dirty="0"/>
              <a:t>User/password login page with simple error checks</a:t>
            </a:r>
          </a:p>
          <a:p>
            <a:endParaRPr lang="en-US" dirty="0"/>
          </a:p>
          <a:p>
            <a:r>
              <a:rPr lang="en-US" dirty="0"/>
              <a:t>Set up homepage and about page for our company</a:t>
            </a:r>
          </a:p>
        </p:txBody>
      </p:sp>
    </p:spTree>
    <p:extLst>
      <p:ext uri="{BB962C8B-B14F-4D97-AF65-F5344CB8AC3E}">
        <p14:creationId xmlns:p14="http://schemas.microsoft.com/office/powerpoint/2010/main" val="25649473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</TotalTime>
  <Words>85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Automated Twitter Manager</vt:lpstr>
      <vt:lpstr>Auto Tweet</vt:lpstr>
      <vt:lpstr>WebApp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Twitter Manager</dc:title>
  <dc:creator>Josh Trujillo</dc:creator>
  <cp:lastModifiedBy>Josh Trujillo</cp:lastModifiedBy>
  <cp:revision>2</cp:revision>
  <dcterms:created xsi:type="dcterms:W3CDTF">2017-02-28T17:10:08Z</dcterms:created>
  <dcterms:modified xsi:type="dcterms:W3CDTF">2017-02-28T17:23:20Z</dcterms:modified>
</cp:coreProperties>
</file>