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4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9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 Profile </a:t>
            </a:r>
            <a:r>
              <a:rPr lang="de-DE" dirty="0" err="1" smtClean="0"/>
              <a:t>Sync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Männer die auf Zeilen starren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0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pngimg.com/upload/volkswagen_PNG18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" y="1203597"/>
            <a:ext cx="3295137" cy="17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c.volkswagen.at/nwapp/nws/MEDIA/V/MG/235/frontgreyM.jpg?F=&amp;P=&amp;M=&amp;AK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75120"/>
            <a:ext cx="3260477" cy="13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a/ac/Nexus_5_Front_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7048"/>
            <a:ext cx="1912792" cy="32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5540458" y="2209720"/>
            <a:ext cx="1302845" cy="711539"/>
            <a:chOff x="5479858" y="2141203"/>
            <a:chExt cx="1302845" cy="711539"/>
          </a:xfrm>
        </p:grpSpPr>
        <p:sp>
          <p:nvSpPr>
            <p:cNvPr id="9" name="Pfeil nach rechts 8"/>
            <p:cNvSpPr/>
            <p:nvPr/>
          </p:nvSpPr>
          <p:spPr>
            <a:xfrm rot="19820111">
              <a:off x="5479858" y="2141203"/>
              <a:ext cx="1302845" cy="7115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Textfeld 9"/>
            <p:cNvSpPr txBox="1"/>
            <p:nvPr/>
          </p:nvSpPr>
          <p:spPr>
            <a:xfrm rot="19760843">
              <a:off x="5503611" y="23806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   0-Click</a:t>
              </a:r>
              <a:endParaRPr lang="de-DE" dirty="0"/>
            </a:p>
          </p:txBody>
        </p:sp>
      </p:grpSp>
      <p:pic>
        <p:nvPicPr>
          <p:cNvPr id="1034" name="Picture 10" descr="http://cc.volkswagen.at/nwapp/nws/MEDIA/V/MC/5G1RXU02/frontgreyL.jpg?F=G2G2&amp;P=&amp;M=&amp;AKT=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7" y="1117443"/>
            <a:ext cx="2895829" cy="11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c.skoda.at/nwapp/nws/MEDIA/C/MC/5E559X15/frontL.jpg?F=&amp;P=&amp;M=&amp;AKT=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9327" y="3647459"/>
            <a:ext cx="2698189" cy="14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5724128" y="2956678"/>
            <a:ext cx="943638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 rot="21540732">
            <a:off x="5550980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2155220">
            <a:off x="5465262" y="3698408"/>
            <a:ext cx="1201456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 rot="2095952">
            <a:off x="5503176" y="37939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2404501" y="2956678"/>
            <a:ext cx="1302845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 rot="21540732">
            <a:off x="2414051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parallaxinc.com/sites/default/files/styles/full-size-product/public/281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78195"/>
            <a:ext cx="2009378" cy="20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4" name="Picture 2" descr="http://simpleicon.com/wp-content/uploads/lock-1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1" y="987574"/>
            <a:ext cx="3364632" cy="33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99990" y="4459325"/>
            <a:ext cx="20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Sicher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307521" y="444987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Erweiterbar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64319" y="445932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Kontaktlos</a:t>
            </a:r>
            <a:endParaRPr lang="de-DE" b="1" dirty="0"/>
          </a:p>
        </p:txBody>
      </p:sp>
      <p:pic>
        <p:nvPicPr>
          <p:cNvPr id="2051" name="Picture 3" descr="C:\Users\schoe_000\Desktop\Bil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14153"/>
            <a:ext cx="1300932" cy="19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131590"/>
            <a:ext cx="8147248" cy="3463032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Firmenflotten</a:t>
            </a:r>
            <a:endParaRPr lang="de-DE" sz="3200" dirty="0"/>
          </a:p>
          <a:p>
            <a:r>
              <a:rPr lang="de-DE" sz="3200" dirty="0"/>
              <a:t>Car Sharing</a:t>
            </a:r>
          </a:p>
          <a:p>
            <a:r>
              <a:rPr lang="de-DE" sz="3200" dirty="0"/>
              <a:t>Auto Vermietung</a:t>
            </a:r>
          </a:p>
          <a:p>
            <a:r>
              <a:rPr lang="de-DE" sz="3200" dirty="0"/>
              <a:t>Privatanwender</a:t>
            </a:r>
          </a:p>
        </p:txBody>
      </p:sp>
    </p:spTree>
    <p:extLst>
      <p:ext uri="{BB962C8B-B14F-4D97-AF65-F5344CB8AC3E}">
        <p14:creationId xmlns:p14="http://schemas.microsoft.com/office/powerpoint/2010/main" val="2490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Car Profile Sync</vt:lpstr>
      <vt:lpstr>Idee</vt:lpstr>
      <vt:lpstr>Vorteile</vt:lpstr>
      <vt:lpstr>Zielgruppen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Profile Sync</dc:title>
  <dc:creator>Alex Schörg</dc:creator>
  <cp:lastModifiedBy>Alex Schörg</cp:lastModifiedBy>
  <cp:revision>7</cp:revision>
  <dcterms:created xsi:type="dcterms:W3CDTF">2015-03-12T10:33:22Z</dcterms:created>
  <dcterms:modified xsi:type="dcterms:W3CDTF">2015-03-12T13:35:21Z</dcterms:modified>
</cp:coreProperties>
</file>