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38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C94E-A993-4887-8028-8BE24A6E1598}" type="datetimeFigureOut">
              <a:rPr lang="de-AT" smtClean="0"/>
              <a:t>08.03.2015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9A0A-EB73-42EC-8946-0D427D14BD0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r>
              <a:rPr lang="de-AT" dirty="0" smtClean="0"/>
              <a:t>Car Profile </a:t>
            </a:r>
            <a:r>
              <a:rPr lang="de-AT" dirty="0" err="1" smtClean="0"/>
              <a:t>Sync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348880"/>
            <a:ext cx="6400800" cy="1752600"/>
          </a:xfrm>
        </p:spPr>
        <p:txBody>
          <a:bodyPr/>
          <a:lstStyle/>
          <a:p>
            <a:r>
              <a:rPr lang="de-AT" dirty="0" smtClean="0"/>
              <a:t>Persönliche Einstellungen am Smartphone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logo.com/files/images/47/470837/car-symbol-clip-art_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4048125" cy="1552576"/>
          </a:xfrm>
          <a:prstGeom prst="rect">
            <a:avLst/>
          </a:prstGeom>
          <a:noFill/>
        </p:spPr>
      </p:pic>
      <p:pic>
        <p:nvPicPr>
          <p:cNvPr id="1028" name="Picture 4" descr="http://images.clipartpanda.com/android-smartphone-clipart-clipart-smart-phone-256x256-b3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628800"/>
            <a:ext cx="2438400" cy="3152775"/>
          </a:xfrm>
          <a:prstGeom prst="rect">
            <a:avLst/>
          </a:prstGeom>
          <a:noFill/>
        </p:spPr>
      </p:pic>
      <p:sp>
        <p:nvSpPr>
          <p:cNvPr id="8" name="Pfeil nach rechts 7"/>
          <p:cNvSpPr/>
          <p:nvPr/>
        </p:nvSpPr>
        <p:spPr>
          <a:xfrm>
            <a:off x="4932040" y="2708920"/>
            <a:ext cx="1656184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5179542" y="29202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1-Click</a:t>
            </a:r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5199856" y="2961818"/>
            <a:ext cx="144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Einstellungen</a:t>
            </a:r>
          </a:p>
          <a:p>
            <a:r>
              <a:rPr lang="de-AT" dirty="0" smtClean="0"/>
              <a:t>optimieren</a:t>
            </a:r>
            <a:endParaRPr lang="de-AT" dirty="0" smtClean="0"/>
          </a:p>
        </p:txBody>
      </p:sp>
      <p:sp>
        <p:nvSpPr>
          <p:cNvPr id="8" name="Nach links gekrümmter Pfeil 7"/>
          <p:cNvSpPr/>
          <p:nvPr/>
        </p:nvSpPr>
        <p:spPr>
          <a:xfrm>
            <a:off x="5076056" y="1412776"/>
            <a:ext cx="2304256" cy="3744416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0648"/>
            <a:ext cx="3456384" cy="642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08720"/>
            <a:ext cx="28803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logo.com/files/images/47/470837/car-symbol-clip-art_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4048125" cy="1552576"/>
          </a:xfrm>
          <a:prstGeom prst="rect">
            <a:avLst/>
          </a:prstGeom>
          <a:noFill/>
        </p:spPr>
      </p:pic>
      <p:pic>
        <p:nvPicPr>
          <p:cNvPr id="1028" name="Picture 4" descr="http://images.clipartpanda.com/android-smartphone-clipart-clipart-smart-phone-256x256-b3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628800"/>
            <a:ext cx="2438400" cy="3152775"/>
          </a:xfrm>
          <a:prstGeom prst="rect">
            <a:avLst/>
          </a:prstGeom>
          <a:noFill/>
        </p:spPr>
      </p:pic>
      <p:sp>
        <p:nvSpPr>
          <p:cNvPr id="8" name="Pfeil nach rechts 7"/>
          <p:cNvSpPr/>
          <p:nvPr/>
        </p:nvSpPr>
        <p:spPr>
          <a:xfrm rot="10800000">
            <a:off x="4860032" y="2852936"/>
            <a:ext cx="1656184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5286411" y="30643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0-Click</a:t>
            </a:r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logo.com/files/images/47/470837/car-symbol-clip-art_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4048125" cy="1552576"/>
          </a:xfrm>
          <a:prstGeom prst="rect">
            <a:avLst/>
          </a:prstGeom>
          <a:noFill/>
        </p:spPr>
      </p:pic>
      <p:pic>
        <p:nvPicPr>
          <p:cNvPr id="1028" name="Picture 4" descr="http://images.clipartpanda.com/android-smartphone-clipart-clipart-smart-phone-256x256-b3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628800"/>
            <a:ext cx="2438400" cy="3152775"/>
          </a:xfrm>
          <a:prstGeom prst="rect">
            <a:avLst/>
          </a:prstGeom>
          <a:noFill/>
        </p:spPr>
      </p:pic>
      <p:pic>
        <p:nvPicPr>
          <p:cNvPr id="7" name="Picture 2" descr="http://images.clipartlogo.com/files/images/47/470837/car-symbol-clip-art_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48680"/>
            <a:ext cx="2679973" cy="1552576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 rot="11945467">
            <a:off x="5016030" y="1733846"/>
            <a:ext cx="1656184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feil nach rechts 10"/>
          <p:cNvSpPr/>
          <p:nvPr/>
        </p:nvSpPr>
        <p:spPr>
          <a:xfrm rot="10800000">
            <a:off x="4860032" y="2852936"/>
            <a:ext cx="1656184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653136"/>
            <a:ext cx="4802133" cy="158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feil nach rechts 7"/>
          <p:cNvSpPr/>
          <p:nvPr/>
        </p:nvSpPr>
        <p:spPr>
          <a:xfrm rot="9787507">
            <a:off x="4939340" y="4012367"/>
            <a:ext cx="1656184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5286411" y="30643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0-Click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 rot="1158882">
            <a:off x="5496767" y="19673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0-Click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 rot="20675340">
            <a:off x="5519420" y="41836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0-Click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mpleicon.com/wp-content/uploads/lock-1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eviews.123rf.com/images/audioundwerbung/audioundwerbung1208/audioundwerbung120800021/14784632-aachen-germany--august-10-2012-studioshot-of-payment-action-with-the-apple-iphone-4-in-front-of-a-n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0750"/>
            <a:ext cx="3747361" cy="30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QSEhUUEBQWFBQUFBcWFxcUFRYVFRUWFRYWFhcVFhQZHSggGBolHBQXIjEhJSkrLi4uFx8zODMsNygtLisBCgoKDg0OGxAQGywkHCQsLSwwMCwsLCwsMSwsNzQsLCwsLCwsLCwsLCwsLCwvLCwsLCwsLCwsLCwsLCwsLCwsLP/AABEIAOEA4QMBIgACEQEDEQH/xAAcAAEAAgMBAQEAAAAAAAAAAAAAAQUCBAYHAwj/xABHEAABAwEEBAcOBAQFBQAAAAABAAIDEQQFEiEGMUFREyJhcYGRsQcUMjRScnOSoaKywdHhFTNCYiNTgvAkRHSjwhZDVNPx/8QAGQEBAAMBAQAAAAAAAAAAAAAAAAECBAMF/8QAIhEBAQEAAgEEAwEBAAAAAAAAAAECAxExBBIhMkFCYVIi/9oADAMBAAIRAxEAPwD2NERSqKAaqCVLUEoiICIiAiKCUEosaKQUEooOWvJa77fEPCljHO9o+aDZRazLwhOqWM80jT81sMcDqNebNBKIiAoaaqCVLUEoiICIiAiLFBkixopBQSiIgLAlZEKGhAaFkiICIiAiLTt94shHGOexo1n6BTJbeoi2Sd1uLStV5xxeE6prqbmebk6VzlvvmSTIHA3c3Wed2squBWnHp/8ATLv1X4ysNJtMXQw8JGxrRiDRjq4moJyAIzy3leZXjpnbZicVokY0/pjIjoN1WAE9JV9pznZq1HEe0gbTrFGjac69BXnXfP7H9Sa45m/C3HyXWe63LRM6Q1kc553vcXHrK+WEbl8O+v2P9VO+v2P9VF33wjcs4Xlhqwlp3tJaesLV76/Y/wBVO+v2P9VB0Vh0stsX5dpl5nu4Uc1JMS9B0O01nnDxaWsOAtzaCwkGuZzIOrYAvHWWuh8B/qrvNCJA9kjwA3E5oLdRq0HPDsaa5b6FM4mr1VeTdznuPV7He8T8sWE7nZdR1KxXnq3rBekkWTTVvkuzHRu6E36b/Lnj1X+o7RFX3dezJchxXeSfkdqsFmubL1WvOpqdwREUJFDSpUEIJKgIFKAiIgIiICIiAiLnL8vitY4jlqc4bf2g7uXb23xi7vUU5OSYndfa9r8w1ZDm7a7WBzbyuce4k1cSSdpzJ51ii3YxMT4ebycmt3uiIi6KOe048Xb6VvwvXDArutN2nvauxj2ucdwo4V63DrXn3fbPKHtWfk8tnB9WwRuWK+ItjPKHtUm1M2OHtVHZ9VIG9fEWpmsuy6VBtjPKHtQfclddoFqm/o/5riu+2eUPau17n4qyV48FzmgHeW4qjoxDrVuP7OXN9K6xERaWJI9qvrpv2lGTGo2P2jzt/OqBSqbxNTqr45Li9x6ADuUrlLlvYx0ZIaxnVvZy83IuqBrmFg5OO4vVejx8k3O4lERUdBERAREQEREBEWneltEMZdt1NG8/TapktvURbJO6rtIbzwjgmHjHwiNgOznPZzrmlk9xJJcakmp5SdqxXoceJidPL5OS713U61CKVdRCrb/vdtki4V7S7jBoaCASTz8gJ6Ft222MhYZJXBjG6yfYANZJ3BebaZaTstbWMia4NY8uJfQYjTCKAE01nXvUa11F+PHuv8bt7aWttbOCbG5nGDiS4EECopQc46lTYRuHUqiyzYDWlcqdi2/xEeSetZ7ba25zMzqNzCNw6lLWDXT2exaYvAay0059fIoN5DyT1qFm85oOwc1NX2WOEbh1LTF5DyT1qTeA1hp6/wC8kG3hG4dStLm0kbYw4OY54fQjCQAMNa5HfUdS5/8AER5J61rWu0Y6UFKV9tPopncvaupNTqvWNG9IWWwPLWlhYQCHEE0cDQ5cx6lcryPRK/xY5Hue1z2vaAQ2lQWmoOfOetemXNfMVqZihdWnhNOTmk+UPmMl3zrtj5OP2348LBERXc0q80evOhETzkfBJ2HyeYqiUqm8TU6q+N3F7j0FFWXFb+FZR3htyPKNjlZrztZub1XqZ1NTuCIihIiIgIigoJXH37beElIHgs4o5TtPX2BdFe1o4KJzswTkOc/2T0LjCFq9Pj9mT1W/1iERFrYhERB573ULW4yRRV4oYZCN7iS0E8wafWK46zWZ0howVIFdYGXSup7pvjMfoR8b1VaKtrKRqq2ld1XNzWfflu4p/wAxpi55v5Z62/VZvuSdp40ZGVdbRUclT7V7JdN02SAtc+Vkj2yjjF7QyjbVwZcG1pQx5mpNBmqLS6dj5IeDc1wFmjbxCCGkF/Fy1EVGS4zfddva82ddMx/R7W/VR+ETeR7zfquuRW7R05H8Im8j3m/VSLom8j2t+q61ZwkBzS7MBwJGuormKbck7OnGm6pfI95v1UfhUvke836r1W+rXI+eR1ntQbE51WNFoLA1tBQYK8Wm5ei2DSSyBkbXTxl4Y3FrJJDRXOmfOq3dn4TMvzDabDJGAXtoCaDMHPXsPIrXQi1OjtkWHU8ljhvBBp1EA9CuNPZW8I8EDC6d7gWjPCS/C4dBGSo9GI8Nts+3+ICCNRFDmF0zXPc+K9gREWp54iIg2rttnBSB2zU7ladf16F24NdS8+XW6OWrHFhOtnF6P0/ToWX1GPj3Nfpd/PtWiNNViSsgsjalERAUBSoIQUOk0wJa12porTeTkPYD1rnXOryci3L5mxTPO52Ef05fJaS9Hiz7cx5fNr3boiIujmIiIPNe6YP8TH6EfG9aOiLQJHE0rh20IoC2oHL8tS3+6UaWmP0FOtzwq+5LTjld5mZoAXEEdQ5Fm5PNb+L6xfyP2DV20FOrXRYLeui7HWhxAcyNrG4nySODWsbUCp369QW7pVdccFobFAeKYoziefCLhm418Guumxcu/wAOqkRdTwFgbM2zYJJquYw2lkw8N9BWOMAtLQXUz5de2gvaxGCaSInFwby2u+hyNNmSSnTVRfZ1jeIxIWkRudhDz4JcNYr0HqXSQWOwGdlla2SUvLWd8skoMbgM2RUoWAmmeeR3ZuzpyqzktnBuDgK1AHsANdxVzY7qjZ31JaSXRWNwYWxnCZZHPLGNDs8LSRUnWAQtO8bHDJZe+7Ix0bWy8FNC95lAJGJkjJDQ0OrPaet2KO/5WmNskwrnxGVzNQcyVT6MSYrbZycv4gAA1AUOQWV/PJa2vlAAbAKHIL56Jj/GQekHYV0y578V7GiItTzxERAVro5Nhlp5YI6RmD29aql9oZ8L2v8AJcD1GpVNz3Sxfj17dSu6AWSIvNeqIiICVRfO0GjHeaexBwT31JO8k9eahAi9V46VCKVAhAiKR5r3TfGY/Qj43qo0Z/Md5nzCt+6b4zH6EfG9VGjP5jvM+YWbfmt3F9Y6Ny6PTrxhn+mg+Fc4ty0XnK+Rsr31ewMDThbkI/AyAoaU2jPauTsv4IWXcGyTAPtpbijiObYKjKSXe/c37EcvNK57nOeS5ziXOJ1kk1JPSr7/AK3t/wD5H+1B/wCtU1rtLpnukkOJ7zVxoBiPMAAOhJ3+U1Ae8tazE7Bi4oLjwYccqgHig561eXXb57vtbbMYmOkfIxrhhrJhkwg8HK2jm5HKm3NUFrvaTgWwF1Y2uL2so2jXEEF1aVOs5E0X3h0xtrWBjZjxW4WuLI3SNb5IlLcXtqliO19eNjbHZr1s8JLhDaYZMzidgqMVTrOE1qeTNVVg4t0WkuyE1qhYz9xj47qb8gepUl23pNZ5OFhkLXkEE5OxB2ZDg6ocDyr6Xvfc9pw8O/EGAhjQ1rGNrrwsaAOnWnR25++vAHnfIrHRPxyz+kHYVlfXgDzvkVjon45Z/SDsK6Zc9+K9jREWp54pRQgIiIO7sL8UbDvY0+wL7rSuY/wI/N7Mlury9fFr183vMERFCRfO0jiO809hX0UEVQrz4Ipc2hodmXUoXqvHECIgk5qEUqB5p3TfGY/Qj43qo0Z/Md5nzCt+6b4zH6EfG9VGjP5jvM+YWffmt3F9Y6RERc3YXxtE2HIa+xJ58OQ19i0SUQyJrz9v3WKLLXz9qDFERSK++vAHnfIrHRPxyz+kHYVlfXgDzvkVjon45Z/SDsKtlTfivY1IRQtLz0lQiICIikdrcw/gR+b8yt1a93swxRjcxvYFsLy9ea9fHxmCIihIiIg4i9osM0g/cT63GHatRX2kkID2v3inS355jqVE41Xo8evdmPL5c+3VQiIujmIiIPNe6b4zH6EfG9VGjP5jvM+YVv3TfGY/Qj43qv0Ui/iHa5zOK3kqOMfp/Zzb81u4vrHUxXVK6MSANEbiWhz5YowSK1AxuG49S+M1jeMg6Cv+qsuX+6t68LfJZ2QCjXB0bw9pALHgTP4p/uoOYXybo6yTA+OVsbZBibDIa2hwzyhZlwoNKNJLa6s9Z49u3SuiuSZ+IsEb8LS92C0Wd5DRrcQ2Qmi07JZnSODWDPWSTRrWjW5zjk1oGslW92W2szY428HE3heJWrnOEUgxSuyxP17g3UAM6190txCWMeFJCQ3lcx8cwbzkQkDlIU90fG12YxkCrXBzQ5rm1wuaaioxAEUIcCCAQWkL4FWV8vDcETBSNjQ9jiSXScMyNxdU5AGg4oFAcWs1WFxOpOzMA8fAXUwiUxu4EknIUkwGpyFM1KEuutzfz5I4T5MheZN4xRxtc5n9QCxkux2EvjfHM1oq4xOJc1o1udG8NeGja7DQb1pytcHODwQ4EhwdUODq54gc6111WxdbZDMzgMpQ4Fp2NpmXOOxoFak5UrXJBTXu0lrQBUl+Q6CsdFBS2wbf4g7CrrSFkbS90dODMr8GVRwZLgwAEiownMa88t6p9GpMVuhO+Ua89hV8+VN+K9gREWp54iIgLOGPE5rR+ogdZosFaaPWfFMNuEF3NsHTU+xV1r2y1bGfdqR1tFKxwqQV5j1koiICwJqsiFAG9BoX3ZccLqa28YdGsdVVxy9CXF3xY+ClIHgnjN5js6DktXpt/qx+qx400URFrYxERB5r3TfGY/Qj43qsuKcseHs2Rhp5CDt6NR5ORWvdOYRaIjsMNBzh7q/EOtcxd9s4JxNK1FKbCKjX1LNvzW7i+semwWuzugiknc0SMD2sjkY98YJe53CODWnGaEUachtrqVNbIo5XufJbGOc41JMVoP8AwXMPvqutnIM8gNwyWIvb9nvfZc/a69u7s9rs9eEntAfKxjg17I5sclWOYGS4mAO15PrXKhxClOYieWkOaSHNIII1gg1BHKCFV/i/7Pe+yfi/7Pe+yTJ27KO3vcAbPLHC79TXGON0RLsTjBK7MROdngaairhQg1NXexYZXGMtINCcAIYHkAvDMQBwYq0yGXWqH8X/AGe99k/F/wBnvfZT0duw4eIwwPnfw0rOEpFmXFnFETJZNkbS15pUmjwBhGY+AvR5aWksjafCbFGyNrwNQdhALqGho4mq5dt8U/QfW+y+lov7EalnTUVJ3nL/AOKPadpv1/EaBqD9us8UipXy0T8cs/pB2Fattt3CADDShrrrsI3cq29EGE22ADy69AaSexXypvxXsSIi1PPEREBdXo3Z8MZftefYMu2pXN2KzGR7WDaczuG09S7hkYAAGQAAHIAs3qNfHtavS47vuZIEClY24REQEREBV99WHhY8vCbm35t6forBFObZe4jWZqdV592qFf6RXZQmVgyPhjcfK+qoV6ONzU7jy94uL1UIiK6ip0kuJlsiwOOF7TVj6VwnbUbWnaObcvMr80emslDKGlrnFrXNdUE0rqNCMuRexqn0pubvuHgw4NcHtc0uBIFKg6uQlU1nt14+S5+Pw8hiiLjRq+veT93tC6S26KPsjeEfI14JwUaCDU1Nc/NWiuF7jXmyzuKvvJ52Z84z+/b2495P3e0K2WWvn7fuo7WU/eT93tCkWF+0e0Z/ZW4G9QU7FQbG/d7QvnLCW0xClVdLbsGjj7ZXA9rODpXECa4q6qeapnyi2Sd1S3Rc8tqcWwNBLQCauDQATQZleiaJaKiy1kkcHzOFOL4LAdYbXMk78u2v10R0dNjEmNzXukLc2gijWg0GfK4roV2zjr5rJyctvxPCVCKVdxQpRW1w3ZwjsbxxGn1ju5t6jWpmd1bGbq9RZ6O2DAzG7wn+xuzr19SuERedrV1e69TGZmdQREVVhERAREQEREEEb1yt9XTwZL2CsZ2eQeXkXVqCK5FX4+S4vcc+Tjm51Xn6hXt7XERV8IqNrdo83eORUa343NTuPO3i4vVQiIrqKDTd/wDhi3Y97WneBQuqDsPFHtXnfeg3u9ZehaceLt9K34XrhVn5PLZwfVr96De71lIsY2l3rLZA3qCVzdnxNlB2ur52v7rDvQb3esthZa+ft+6DV70G93rLuO5+aRyM2Nc01PhcYGtTtHFHtXHrr9AtU39H/NX4/s5c30rrERFpYhSitrpuV0lHSVaz3nc24cqrrUzO6tnF1eo+N03YZnVNQwHM7+Qcq66OMNAa0UAFAAkcYaAGgADUAs1g5OS7v8ejxcUxP6IiLm6iIiAiIgIihBKKC1AUEoiICrLyuZkuY4r941Hzht51Zopzq5vcRrM1Oq4e3XfJEeO3Lyhm09P1WqvQSK61V2y4on5t4h/bq9X6UWrHqJ+zHv0t/V5ppqK2agFXOe0NPkuzOKm3IEU5V54YHg5ye6Kde0L2PSnRid0NImiUh4dRpAdQBwyDiBXOu2upeYXrYJonEzQyRZ0/iMc0bsiRSnMaJrc1fhfixc5+VSYpP5nuhOBf/M90LYBRQ6NfgX/zPdCcC/8Ame6FsISg+Bjef+57oXbdz/KOUHNwc0l2qoIOEU2UoetcvY7HJMaQxvlO6Njn/CCvR9BtErTG15lZwePDTGRUAYv0ipBz20+k51JflTkzdZ6jdX3slkfIaMaTy7BznUujstwMb+YS89TerWVaxtAFGgADYBQdSa9RP1c8elt+yqu24ms40nHd7o6NvSrhEWbWrq91rziZnUERFVYRFBKCHHcpCxos0BERAWIWSgoJrvUBAFKAiIgIiIIKxqsiFACCQFKIgr7Vcdml/Ns8LzvdEwnrIWk/Q2wn/KxdDadhV6id06ULdDLAP8rF0gntK27No9ZIzWOzQNO8RMr10qrNFPdOkNFBQZDcNSBSoIUAiBSgIiICIiCCViFk4VQIACl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2" name="Picture 4" descr="http://previews.123rf.com/images/dacianlogan/dacianlogan1404/dacianlogan140400017/27333734-Smart-watch-icon--Stock-V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0768"/>
            <a:ext cx="4081041" cy="408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arallaxinc.com/sites/default/files/styles/full-size-product/public/281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35421"/>
            <a:ext cx="4421771" cy="44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717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Car Profile Sync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Profile Sync</dc:title>
  <dc:creator>Jotschi</dc:creator>
  <cp:lastModifiedBy>Alex Schörg</cp:lastModifiedBy>
  <cp:revision>7</cp:revision>
  <dcterms:created xsi:type="dcterms:W3CDTF">2015-03-08T11:39:23Z</dcterms:created>
  <dcterms:modified xsi:type="dcterms:W3CDTF">2015-03-08T13:03:29Z</dcterms:modified>
</cp:coreProperties>
</file>