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669" autoAdjust="0"/>
  </p:normalViewPr>
  <p:slideViewPr>
    <p:cSldViewPr>
      <p:cViewPr>
        <p:scale>
          <a:sx n="106" d="100"/>
          <a:sy n="106" d="100"/>
        </p:scale>
        <p:origin x="-912" y="-2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35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64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38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6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3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27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59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5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69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03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29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CF6E-668F-44A2-ACA6-EC0924EC08B0}" type="datetimeFigureOut">
              <a:rPr lang="de-DE" smtClean="0"/>
              <a:t>13.03.2015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9B269-1A2E-40B5-90C7-D677F7AE8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45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496" y="1829271"/>
            <a:ext cx="9001000" cy="1102519"/>
          </a:xfrm>
        </p:spPr>
        <p:txBody>
          <a:bodyPr/>
          <a:lstStyle/>
          <a:p>
            <a:r>
              <a:rPr lang="de-DE" dirty="0" smtClean="0"/>
              <a:t>Car Profile </a:t>
            </a:r>
            <a:r>
              <a:rPr lang="de-DE" dirty="0" err="1" smtClean="0"/>
              <a:t>Sync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/>
          <a:lstStyle/>
          <a:p>
            <a:r>
              <a:rPr lang="de-DE" dirty="0" smtClean="0"/>
              <a:t>Männer die auf Zeilen starren</a:t>
            </a:r>
            <a:endParaRPr lang="de-DE" dirty="0"/>
          </a:p>
        </p:txBody>
      </p:sp>
      <p:pic>
        <p:nvPicPr>
          <p:cNvPr id="1026" name="Picture 2" descr="C:\Users\matschy\Documents\GitHub\codefest8\resources\logo\CarProfileSync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579862"/>
            <a:ext cx="178304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pic>
        <p:nvPicPr>
          <p:cNvPr id="1026" name="Picture 2" descr="http://pngimg.com/upload/volkswagen_PNG18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1" y="1203597"/>
            <a:ext cx="3295137" cy="176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c.volkswagen.at/nwapp/nws/MEDIA/V/MG/235/frontgreyM.jpg?F=&amp;P=&amp;M=&amp;AKT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75120"/>
            <a:ext cx="3260477" cy="134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a/ac/Nexus_5_Front_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2" y="1567048"/>
            <a:ext cx="1912792" cy="323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5540458" y="2209720"/>
            <a:ext cx="1302845" cy="711539"/>
            <a:chOff x="5479858" y="2141203"/>
            <a:chExt cx="1302845" cy="711539"/>
          </a:xfrm>
        </p:grpSpPr>
        <p:sp>
          <p:nvSpPr>
            <p:cNvPr id="9" name="Pfeil nach rechts 8"/>
            <p:cNvSpPr/>
            <p:nvPr/>
          </p:nvSpPr>
          <p:spPr>
            <a:xfrm rot="19820111">
              <a:off x="5479858" y="2141203"/>
              <a:ext cx="1302845" cy="71153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Textfeld 9"/>
            <p:cNvSpPr txBox="1"/>
            <p:nvPr/>
          </p:nvSpPr>
          <p:spPr>
            <a:xfrm rot="19760843">
              <a:off x="5503611" y="2380622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   0-Click</a:t>
              </a:r>
              <a:endParaRPr lang="de-DE" dirty="0"/>
            </a:p>
          </p:txBody>
        </p:sp>
      </p:grpSp>
      <p:pic>
        <p:nvPicPr>
          <p:cNvPr id="1034" name="Picture 10" descr="http://cc.volkswagen.at/nwapp/nws/MEDIA/V/MC/5G1RXU02/frontgreyL.jpg?F=G2G2&amp;P=&amp;M=&amp;AKT=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67" y="1117443"/>
            <a:ext cx="2895829" cy="119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cc.skoda.at/nwapp/nws/MEDIA/C/MC/5E559X15/frontL.jpg?F=&amp;P=&amp;M=&amp;AKT=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9327" y="3647459"/>
            <a:ext cx="2698189" cy="149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feil nach rechts 15"/>
          <p:cNvSpPr/>
          <p:nvPr/>
        </p:nvSpPr>
        <p:spPr>
          <a:xfrm>
            <a:off x="5724128" y="2956678"/>
            <a:ext cx="943638" cy="7115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 rot="21540732">
            <a:off x="5550980" y="311044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0-Click</a:t>
            </a:r>
            <a:endParaRPr lang="de-DE" dirty="0"/>
          </a:p>
        </p:txBody>
      </p:sp>
      <p:sp>
        <p:nvSpPr>
          <p:cNvPr id="19" name="Pfeil nach rechts 18"/>
          <p:cNvSpPr/>
          <p:nvPr/>
        </p:nvSpPr>
        <p:spPr>
          <a:xfrm rot="2155220">
            <a:off x="5465262" y="3698408"/>
            <a:ext cx="1201456" cy="7115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 rot="2095952">
            <a:off x="5503176" y="379399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0-Click</a:t>
            </a:r>
            <a:endParaRPr lang="de-DE" dirty="0"/>
          </a:p>
        </p:txBody>
      </p:sp>
      <p:sp>
        <p:nvSpPr>
          <p:cNvPr id="22" name="Pfeil nach rechts 21"/>
          <p:cNvSpPr/>
          <p:nvPr/>
        </p:nvSpPr>
        <p:spPr>
          <a:xfrm>
            <a:off x="2404501" y="2956678"/>
            <a:ext cx="1302845" cy="7115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feld 22"/>
          <p:cNvSpPr txBox="1"/>
          <p:nvPr/>
        </p:nvSpPr>
        <p:spPr>
          <a:xfrm>
            <a:off x="2414051" y="311044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1-Click</a:t>
            </a:r>
            <a:endParaRPr lang="de-DE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3928" y="2024700"/>
            <a:ext cx="1252992" cy="226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1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http://www.parallaxinc.com/sites/default/files/styles/full-size-product/public/2816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378195"/>
            <a:ext cx="2009378" cy="200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pic>
        <p:nvPicPr>
          <p:cNvPr id="4" name="Picture 2" descr="http://simpleicon.com/wp-content/uploads/lock-1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791" y="987574"/>
            <a:ext cx="3364632" cy="336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599990" y="4459325"/>
            <a:ext cx="20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Sicher</a:t>
            </a:r>
            <a:endParaRPr lang="de-DE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6307521" y="4449874"/>
            <a:ext cx="249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Erweiterbar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64319" y="4459324"/>
            <a:ext cx="249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Einfachheit</a:t>
            </a:r>
            <a:endParaRPr lang="de-DE" b="1" dirty="0"/>
          </a:p>
        </p:txBody>
      </p:sp>
      <p:pic>
        <p:nvPicPr>
          <p:cNvPr id="2051" name="Picture 3" descr="C:\Users\schoe_000\Desktop\Bil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14153"/>
            <a:ext cx="1300932" cy="197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atschy\Documents\GitHub\codefest8\resources\nfcbil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42" y="1114153"/>
            <a:ext cx="1992825" cy="291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83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7200" y="1131590"/>
            <a:ext cx="8147248" cy="3463032"/>
          </a:xfrm>
        </p:spPr>
        <p:txBody>
          <a:bodyPr>
            <a:normAutofit/>
          </a:bodyPr>
          <a:lstStyle/>
          <a:p>
            <a:endParaRPr lang="de-DE" sz="3200" dirty="0" smtClean="0"/>
          </a:p>
          <a:p>
            <a:r>
              <a:rPr lang="de-DE" sz="3200" dirty="0" smtClean="0"/>
              <a:t>Firmenflotten</a:t>
            </a:r>
            <a:endParaRPr lang="de-DE" sz="3200" dirty="0"/>
          </a:p>
          <a:p>
            <a:r>
              <a:rPr lang="de-DE" sz="3200" dirty="0"/>
              <a:t>Car Sharing</a:t>
            </a:r>
          </a:p>
          <a:p>
            <a:r>
              <a:rPr lang="de-DE" sz="3200" dirty="0"/>
              <a:t>Auto Vermietung</a:t>
            </a:r>
          </a:p>
          <a:p>
            <a:r>
              <a:rPr lang="de-DE" sz="3200" dirty="0"/>
              <a:t>Privatanwender</a:t>
            </a:r>
          </a:p>
        </p:txBody>
      </p:sp>
      <p:pic>
        <p:nvPicPr>
          <p:cNvPr id="5" name="Picture 2" descr="C:\Users\matschy\Documents\GitHub\codefest8\resources\logo\CarProfileSync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579862"/>
            <a:ext cx="178304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4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Bildschirmpräsentation (16:9)</PresentationFormat>
  <Paragraphs>17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Car Profile Sync</vt:lpstr>
      <vt:lpstr>Idee</vt:lpstr>
      <vt:lpstr>Vorteile</vt:lpstr>
      <vt:lpstr>Zielgruppen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Profile Sync</dc:title>
  <dc:creator>Alex Schörg</dc:creator>
  <cp:lastModifiedBy>Alex Schörg</cp:lastModifiedBy>
  <cp:revision>16</cp:revision>
  <dcterms:created xsi:type="dcterms:W3CDTF">2015-03-12T10:33:22Z</dcterms:created>
  <dcterms:modified xsi:type="dcterms:W3CDTF">2015-03-13T07:03:26Z</dcterms:modified>
</cp:coreProperties>
</file>