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59" r:id="rId1"/>
    <p:sldMasterId id="2147483760" r:id="rId2"/>
    <p:sldMasterId id="2147483761" r:id="rId3"/>
  </p:sldMasterIdLst>
  <p:notesMasterIdLst>
    <p:notesMasterId r:id="rId4"/>
  </p:notesMasterIdLst>
  <p:handoutMasterIdLst>
    <p:handoutMasterId r:id="rId5"/>
  </p:handoutMasterIdLst>
  <p:sldIdLst>
    <p:sldId id="259" r:id="rId6"/>
    <p:sldId id="258" r:id="rId7"/>
    <p:sldId id="260" r:id="rId8"/>
    <p:sldId id="256" r:id="rId9"/>
    <p:sldId id="261" r:id="rId10"/>
    <p:sldId id="262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9988" autoAdjust="0"/>
    <p:restoredTop sz="97159" autoAdjust="0"/>
  </p:normalViewPr>
  <p:slideViewPr>
    <p:cSldViewPr snapToGrid="0">
      <p:cViewPr varScale="1">
        <p:scale>
          <a:sx n="100" d="100"/>
          <a:sy n="100" d="100"/>
        </p:scale>
        <p:origin x="114" y="1206"/>
      </p:cViewPr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5.xml"  /><Relationship Id="rId11" Type="http://schemas.openxmlformats.org/officeDocument/2006/relationships/slide" Target="slides/slide6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slideMaster" Target="slideMasters/slideMaster3.xml"  /><Relationship Id="rId4" Type="http://schemas.openxmlformats.org/officeDocument/2006/relationships/notesMaster" Target="notesMasters/notesMaster1.xml"  /><Relationship Id="rId5" Type="http://schemas.openxmlformats.org/officeDocument/2006/relationships/handoutMaster" Target="handoutMasters/handoutMaster1.xml"  /><Relationship Id="rId6" Type="http://schemas.openxmlformats.org/officeDocument/2006/relationships/slide" Target="slides/slide1.xml"  /><Relationship Id="rId7" Type="http://schemas.openxmlformats.org/officeDocument/2006/relationships/slide" Target="slides/slide2.xml"  /><Relationship Id="rId8" Type="http://schemas.openxmlformats.org/officeDocument/2006/relationships/slide" Target="slides/slide3.xml"  /><Relationship Id="rId9" Type="http://schemas.openxmlformats.org/officeDocument/2006/relationships/slide" Target="slides/slide4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5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rtl="0">
              <a:defRPr/>
            </a:pPr>
            <a:fld id="{82AE8BF5-CB93-44E5-9404-15AF760C38FD}" type="datetime1">
              <a:rPr lang="ko-KR" altLang="en-US"/>
              <a:pPr rtl="0">
                <a:defRPr/>
              </a:pPr>
              <a:t>2020-12-05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rtl="0">
              <a:defRPr/>
            </a:pPr>
            <a:fld id="{51E602E8-7778-4840-9C52-CF866E2E76E6}" type="slidenum">
              <a:rPr lang="en-US"/>
              <a:pPr rt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rtl="0">
              <a:defRPr/>
            </a:pPr>
            <a:fld id="{1420DF4F-28CD-42CA-8484-F6571F4C08CC}" type="datetime1">
              <a:rPr lang="ko-KR" altLang="en-US"/>
              <a:pPr rtl="0">
                <a:defRPr/>
              </a:pPr>
              <a:t>2020-12-05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"/>
              <a:t>마스터 텍스트 스타일을 편집하려면 클릭하세요.</a:t>
            </a:r>
            <a:endParaRPr lang="ko"/>
          </a:p>
          <a:p>
            <a:pPr lvl="1" rtl="0">
              <a:defRPr/>
            </a:pPr>
            <a:r>
              <a:rPr lang="ko"/>
              <a:t>둘째 수준</a:t>
            </a:r>
            <a:endParaRPr lang="ko"/>
          </a:p>
          <a:p>
            <a:pPr lvl="2" rtl="0">
              <a:defRPr/>
            </a:pPr>
            <a:r>
              <a:rPr lang="ko"/>
              <a:t>셋째 수준</a:t>
            </a:r>
            <a:endParaRPr lang="ko"/>
          </a:p>
          <a:p>
            <a:pPr lvl="3" rtl="0">
              <a:defRPr/>
            </a:pPr>
            <a:r>
              <a:rPr lang="ko"/>
              <a:t>넷째 수준</a:t>
            </a:r>
            <a:endParaRPr lang="ko"/>
          </a:p>
          <a:p>
            <a:pPr lvl="4" rtl="0">
              <a:defRPr/>
            </a:pPr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rtl="0">
              <a:defRPr/>
            </a:pPr>
            <a:fld id="{7E86D5CD-F53C-40AA-8F25-6C53AFF44ECB}" type="slidenum">
              <a:rPr lang="en-US"/>
              <a:pPr rt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pn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6.png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6.png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6.png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6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6.png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6.png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Relationship Id="rId2" Type="http://schemas.openxmlformats.org/officeDocument/2006/relationships/image" Target="../media/image8.png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2020-11-15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2020-11-15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2020-11-15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2020-11-15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2020-11-15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2020-11-15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2020-11-15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2020-11-15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2020-11-15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33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7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903FB65F-A068-40C2-A5B9-B0D9283C0C60}" type="datetime1">
              <a:rPr lang="ko-KR" altLang="en-US" smtClean="0"/>
              <a:t>2020-11-15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21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71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87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533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807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783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536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944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598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341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929E7106-0249-4561-8B9A-6D3F87A3DB07}" type="datetime1">
              <a:rPr lang="ko-KR" altLang="en-US" smtClean="0"/>
              <a:t>2020-11-15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610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00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21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19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869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444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359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127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041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1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02227B3E-0B5D-4A4E-A1D5-C5A318589AE5}" type="datetime1">
              <a:rPr lang="ko-KR" altLang="en-US" smtClean="0"/>
              <a:t>2020-11-15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205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974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648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689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262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54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22250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59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468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5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55DD60D-C61B-40E7-975A-28844FBB2D45}" type="datetime1">
              <a:rPr lang="ko-KR" altLang="en-US" smtClean="0"/>
              <a:t>2020-11-15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460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2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321AE99-9C34-4E99-A9FF-6D7F5041DBC9}" type="datetime1">
              <a:rPr lang="ko-KR" altLang="en-US" smtClean="0"/>
              <a:t>2020-11-15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B802EC46-0824-45EE-B260-50ED0B85D11E}" type="datetime1">
              <a:rPr lang="ko-KR" altLang="en-US" smtClean="0"/>
              <a:t>2020-11-15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2020-11-15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2020-11-15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Relationship Id="rId10" Type="http://schemas.openxmlformats.org/officeDocument/2006/relationships/slideLayout" Target="../slideLayouts/slideLayout27.xml"  /><Relationship Id="rId11" Type="http://schemas.openxmlformats.org/officeDocument/2006/relationships/slideLayout" Target="../slideLayouts/slideLayout28.xml"  /><Relationship Id="rId12" Type="http://schemas.openxmlformats.org/officeDocument/2006/relationships/slideLayout" Target="../slideLayouts/slideLayout29.xml"  /><Relationship Id="rId13" Type="http://schemas.openxmlformats.org/officeDocument/2006/relationships/slideLayout" Target="../slideLayouts/slideLayout30.xml"  /><Relationship Id="rId14" Type="http://schemas.openxmlformats.org/officeDocument/2006/relationships/slideLayout" Target="../slideLayouts/slideLayout31.xml"  /><Relationship Id="rId15" Type="http://schemas.openxmlformats.org/officeDocument/2006/relationships/slideLayout" Target="../slideLayouts/slideLayout32.xml"  /><Relationship Id="rId16" Type="http://schemas.openxmlformats.org/officeDocument/2006/relationships/slideLayout" Target="../slideLayouts/slideLayout33.xml"  /><Relationship Id="rId17" Type="http://schemas.openxmlformats.org/officeDocument/2006/relationships/slideLayout" Target="../slideLayouts/slideLayout34.xml"  /><Relationship Id="rId18" Type="http://schemas.openxmlformats.org/officeDocument/2006/relationships/theme" Target="../theme/theme2.xml"  /><Relationship Id="rId19" Type="http://schemas.openxmlformats.org/officeDocument/2006/relationships/image" Target="../media/image7.png"  /><Relationship Id="rId2" Type="http://schemas.openxmlformats.org/officeDocument/2006/relationships/slideLayout" Target="../slideLayouts/slideLayout19.xml"  /><Relationship Id="rId3" Type="http://schemas.openxmlformats.org/officeDocument/2006/relationships/slideLayout" Target="../slideLayouts/slideLayout20.xml"  /><Relationship Id="rId4" Type="http://schemas.openxmlformats.org/officeDocument/2006/relationships/slideLayout" Target="../slideLayouts/slideLayout21.xml"  /><Relationship Id="rId5" Type="http://schemas.openxmlformats.org/officeDocument/2006/relationships/slideLayout" Target="../slideLayouts/slideLayout22.xml"  /><Relationship Id="rId6" Type="http://schemas.openxmlformats.org/officeDocument/2006/relationships/slideLayout" Target="../slideLayouts/slideLayout23.xml"  /><Relationship Id="rId7" Type="http://schemas.openxmlformats.org/officeDocument/2006/relationships/slideLayout" Target="../slideLayouts/slideLayout24.xml"  /><Relationship Id="rId8" Type="http://schemas.openxmlformats.org/officeDocument/2006/relationships/slideLayout" Target="../slideLayouts/slideLayout25.xml"  /><Relationship Id="rId9" Type="http://schemas.openxmlformats.org/officeDocument/2006/relationships/slideLayout" Target="../slideLayouts/slideLayout26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10" Type="http://schemas.openxmlformats.org/officeDocument/2006/relationships/slideLayout" Target="../slideLayouts/slideLayout44.xml"  /><Relationship Id="rId11" Type="http://schemas.openxmlformats.org/officeDocument/2006/relationships/slideLayout" Target="../slideLayouts/slideLayout45.xml"  /><Relationship Id="rId12" Type="http://schemas.openxmlformats.org/officeDocument/2006/relationships/slideLayout" Target="../slideLayouts/slideLayout46.xml"  /><Relationship Id="rId13" Type="http://schemas.openxmlformats.org/officeDocument/2006/relationships/slideLayout" Target="../slideLayouts/slideLayout47.xml"  /><Relationship Id="rId14" Type="http://schemas.openxmlformats.org/officeDocument/2006/relationships/slideLayout" Target="../slideLayouts/slideLayout48.xml"  /><Relationship Id="rId15" Type="http://schemas.openxmlformats.org/officeDocument/2006/relationships/slideLayout" Target="../slideLayouts/slideLayout49.xml"  /><Relationship Id="rId16" Type="http://schemas.openxmlformats.org/officeDocument/2006/relationships/slideLayout" Target="../slideLayouts/slideLayout50.xml"  /><Relationship Id="rId17" Type="http://schemas.openxmlformats.org/officeDocument/2006/relationships/slideLayout" Target="../slideLayouts/slideLayout51.xml"  /><Relationship Id="rId18" Type="http://schemas.openxmlformats.org/officeDocument/2006/relationships/theme" Target="../theme/theme3.xml"  /><Relationship Id="rId19" Type="http://schemas.openxmlformats.org/officeDocument/2006/relationships/image" Target="../media/image8.png"  /><Relationship Id="rId2" Type="http://schemas.openxmlformats.org/officeDocument/2006/relationships/slideLayout" Target="../slideLayouts/slideLayout36.xml"  /><Relationship Id="rId3" Type="http://schemas.openxmlformats.org/officeDocument/2006/relationships/slideLayout" Target="../slideLayouts/slideLayout37.xml"  /><Relationship Id="rId4" Type="http://schemas.openxmlformats.org/officeDocument/2006/relationships/slideLayout" Target="../slideLayouts/slideLayout38.xml"  /><Relationship Id="rId5" Type="http://schemas.openxmlformats.org/officeDocument/2006/relationships/slideLayout" Target="../slideLayouts/slideLayout39.xml"  /><Relationship Id="rId6" Type="http://schemas.openxmlformats.org/officeDocument/2006/relationships/slideLayout" Target="../slideLayouts/slideLayout40.xml"  /><Relationship Id="rId7" Type="http://schemas.openxmlformats.org/officeDocument/2006/relationships/slideLayout" Target="../slideLayouts/slideLayout41.xml"  /><Relationship Id="rId8" Type="http://schemas.openxmlformats.org/officeDocument/2006/relationships/slideLayout" Target="../slideLayouts/slideLayout42.xml"  /><Relationship Id="rId9" Type="http://schemas.openxmlformats.org/officeDocument/2006/relationships/slideLayout" Target="../slideLayouts/slideLayout4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2020-11-15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84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33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0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  자동 생성되는 설명"/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/>
          <a:stretch>
            <a:fillRect/>
          </a:stretch>
        </p:blipFill>
        <p:spPr>
          <a:xfrm>
            <a:off x="20" y="9535"/>
            <a:ext cx="12191980" cy="68579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103243" y="1087120"/>
            <a:ext cx="9968948" cy="2648381"/>
          </a:xfrm>
        </p:spPr>
        <p:txBody>
          <a:bodyPr>
            <a:normAutofit fontScale="90000"/>
          </a:bodyPr>
          <a:lstStyle/>
          <a:p>
            <a:pPr rtl="0">
              <a:defRPr/>
            </a:pPr>
            <a:r>
              <a:rPr lang="en-US" altLang="ko" sz="7200">
                <a:latin typeface="바탕"/>
                <a:ea typeface="바탕"/>
                <a:cs typeface="바탕"/>
              </a:rPr>
              <a:t>System programming</a:t>
            </a:r>
            <a:br>
              <a:rPr lang="ko-KR" altLang="en-US" sz="7200">
                <a:latin typeface="바탕"/>
                <a:ea typeface="바탕"/>
                <a:cs typeface="바탕"/>
              </a:rPr>
            </a:br>
            <a:r>
              <a:rPr lang="en-US" altLang="ko" sz="7200">
                <a:latin typeface="바탕"/>
                <a:ea typeface="바탕"/>
                <a:cs typeface="바탕"/>
              </a:rPr>
              <a:t> team – 12</a:t>
            </a:r>
            <a:br>
              <a:rPr lang="en-US" altLang="ko" sz="7200">
                <a:latin typeface="바탕"/>
                <a:ea typeface="바탕"/>
                <a:cs typeface="바탕"/>
              </a:rPr>
            </a:br>
            <a:r>
              <a:rPr lang="en-US" altLang="ko" sz="7200">
                <a:latin typeface="바탕"/>
                <a:ea typeface="바탕"/>
                <a:cs typeface="바탕"/>
              </a:rPr>
              <a:t>vi</a:t>
            </a:r>
            <a:r>
              <a:rPr lang="ko-KR" altLang="en-US" sz="7200"/>
              <a:t>편집기 구현</a:t>
            </a:r>
            <a:endParaRPr lang="ko-KR" altLang="en-US" sz="72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pPr rtl="0">
              <a:defRPr/>
            </a:pPr>
            <a:r>
              <a:rPr lang="ko-KR" altLang="en-US" sz="2800">
                <a:latin typeface="바탕"/>
                <a:ea typeface="바탕"/>
                <a:cs typeface="바탕"/>
              </a:rPr>
              <a:t>팀원 </a:t>
            </a:r>
            <a:r>
              <a:rPr lang="en-US" altLang="ko-KR" sz="2800">
                <a:latin typeface="바탕"/>
                <a:ea typeface="바탕"/>
                <a:cs typeface="바탕"/>
              </a:rPr>
              <a:t>: </a:t>
            </a:r>
            <a:r>
              <a:rPr lang="ko-KR" altLang="en-US" sz="2800">
                <a:latin typeface="바탕"/>
                <a:ea typeface="바탕"/>
                <a:cs typeface="바탕"/>
              </a:rPr>
              <a:t>이창진</a:t>
            </a:r>
            <a:r>
              <a:rPr lang="en-US" altLang="ko-KR" sz="2800"/>
              <a:t>, </a:t>
            </a:r>
            <a:r>
              <a:rPr lang="ko-KR" altLang="en-US" sz="2800">
                <a:latin typeface="바탕"/>
                <a:ea typeface="바탕"/>
                <a:cs typeface="바탕"/>
              </a:rPr>
              <a:t>김민욱</a:t>
            </a:r>
            <a:endParaRPr lang="ko-KR" altLang="en-US" sz="2800">
              <a:latin typeface="바탕"/>
              <a:ea typeface="바탕"/>
              <a:cs typeface="바탕"/>
            </a:endParaRPr>
          </a:p>
          <a:p>
            <a:pPr rtl="0">
              <a:defRPr/>
            </a:pPr>
            <a:r>
              <a:rPr lang="en-US" altLang="ko-KR" sz="2800">
                <a:latin typeface="바탕"/>
                <a:ea typeface="바탕"/>
                <a:cs typeface="바탕"/>
              </a:rPr>
              <a:t>Proposal </a:t>
            </a:r>
            <a:r>
              <a:rPr lang="ko-KR" altLang="en-US" sz="2800">
                <a:latin typeface="바탕"/>
                <a:ea typeface="바탕"/>
                <a:cs typeface="바탕"/>
              </a:rPr>
              <a:t>제작 </a:t>
            </a:r>
            <a:r>
              <a:rPr lang="en-US" altLang="ko-KR" sz="2800">
                <a:latin typeface="바탕"/>
                <a:ea typeface="바탕"/>
                <a:cs typeface="바탕"/>
              </a:rPr>
              <a:t>-</a:t>
            </a:r>
            <a:r>
              <a:rPr lang="ko-KR" altLang="en-US" sz="2800">
                <a:latin typeface="바탕"/>
                <a:ea typeface="바탕"/>
                <a:cs typeface="바탕"/>
              </a:rPr>
              <a:t> 이창진</a:t>
            </a:r>
            <a:endParaRPr lang="ko-KR" altLang="en-US" sz="2800">
              <a:latin typeface="바탕"/>
              <a:ea typeface="바탕"/>
              <a:cs typeface="바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"/>
              <a:t>Vi</a:t>
            </a:r>
            <a:r>
              <a:rPr lang="ko-KR" altLang="en-US"/>
              <a:t> 명령어 전체 구조</a:t>
            </a:r>
            <a:endParaRPr lang="ko"/>
          </a:p>
        </p:txBody>
      </p:sp>
      <p:grpSp>
        <p:nvGrpSpPr>
          <p:cNvPr id="5" name=""/>
          <p:cNvGrpSpPr/>
          <p:nvPr/>
        </p:nvGrpSpPr>
        <p:grpSpPr>
          <a:xfrm rot="0">
            <a:off x="915208" y="2076450"/>
            <a:ext cx="10352866" cy="3714750"/>
            <a:chOff x="915208" y="2076450"/>
            <a:chExt cx="10352866" cy="3714750"/>
          </a:xfrm>
        </p:grpSpPr>
        <p:sp>
          <p:nvSpPr>
            <p:cNvPr id="6" name=""/>
            <p:cNvSpPr/>
            <p:nvPr/>
          </p:nvSpPr>
          <p:spPr>
            <a:xfrm>
              <a:off x="915208" y="2076450"/>
              <a:ext cx="3275967" cy="371475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 w="15875" cap="rnd" cmpd="sng" algn="ctr"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"/>
            <p:cNvSpPr txBox="1"/>
            <p:nvPr/>
          </p:nvSpPr>
          <p:spPr>
            <a:xfrm>
              <a:off x="915208" y="3562350"/>
              <a:ext cx="3275967" cy="222885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323593" tIns="0" rIns="323593" bIns="330200" anchor="t" anchorCtr="0">
              <a:noAutofit/>
            </a:bodyPr>
            <a:lstStyle/>
            <a:p>
              <a:pPr marL="0" lvl="0" indent="0" algn="l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ko-KR" altLang="en-US" sz="2600" kern="1200">
                  <a:latin typeface="바탕"/>
                  <a:ea typeface="바탕"/>
                  <a:cs typeface="바탕"/>
                </a:rPr>
                <a:t>명령 모드</a:t>
              </a:r>
              <a:endParaRPr lang="ko-KR" altLang="en-US" sz="2600" kern="1200">
                <a:latin typeface="바탕"/>
                <a:ea typeface="바탕"/>
                <a:cs typeface="바탕"/>
              </a:endParaRPr>
            </a:p>
            <a:p>
              <a:pPr marL="0" lvl="0" indent="0" algn="l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ko-KR" altLang="en-US" sz="2600" kern="1200">
                  <a:latin typeface="바탕"/>
                  <a:ea typeface="바탕"/>
                  <a:cs typeface="바탕"/>
                </a:rPr>
                <a:t>방향키로 조작</a:t>
              </a:r>
              <a:endParaRPr lang="ko" sz="2600" kern="1200">
                <a:latin typeface="바탕"/>
                <a:ea typeface="바탕"/>
                <a:cs typeface="바탕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915208" y="2076450"/>
              <a:ext cx="3275967" cy="1485900"/>
            </a:xfrm>
            <a:prstGeom prst="rect">
              <a:avLst/>
            </a:prstGeom>
            <a:noFill/>
            <a:ln w="15875" cap="rnd" cmpd="sng" algn="ctr">
              <a:noFill/>
              <a:prstDash val="solid"/>
            </a:ln>
            <a:effectLst/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"/>
            <p:cNvSpPr txBox="1"/>
            <p:nvPr/>
          </p:nvSpPr>
          <p:spPr>
            <a:xfrm>
              <a:off x="915208" y="2076450"/>
              <a:ext cx="3275967" cy="14859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323593" tIns="165100" rIns="323593" bIns="165100" anchor="ctr" anchorCtr="0">
              <a:noAutofit/>
            </a:bodyPr>
            <a:lstStyle/>
            <a:p>
              <a:pPr marL="0" lvl="0" indent="0" algn="l" defTabSz="2933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" sz="6600" kern="1200"/>
                <a:t>01</a:t>
              </a:r>
              <a:endParaRPr lang="ko" sz="6600" kern="1200"/>
            </a:p>
          </p:txBody>
        </p:sp>
        <p:sp>
          <p:nvSpPr>
            <p:cNvPr id="10" name=""/>
            <p:cNvSpPr/>
            <p:nvPr/>
          </p:nvSpPr>
          <p:spPr>
            <a:xfrm>
              <a:off x="4453253" y="2076450"/>
              <a:ext cx="3275967" cy="3714750"/>
            </a:xfrm>
            <a:prstGeom prst="rect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 w="15875" cap="rnd" cmpd="sng" algn="ctr"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1" name=""/>
            <p:cNvSpPr txBox="1"/>
            <p:nvPr/>
          </p:nvSpPr>
          <p:spPr>
            <a:xfrm>
              <a:off x="4453253" y="3562350"/>
              <a:ext cx="3275967" cy="222885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323593" tIns="0" rIns="323593" bIns="330200" anchor="t" anchorCtr="0">
              <a:noAutofit/>
            </a:bodyPr>
            <a:lstStyle/>
            <a:p>
              <a:pPr marL="0" lvl="0" indent="0" algn="l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ko-KR" altLang="en-US" sz="2600" kern="1200">
                  <a:latin typeface="바탕"/>
                  <a:ea typeface="바탕"/>
                  <a:cs typeface="바탕"/>
                </a:rPr>
                <a:t>입력 모드</a:t>
              </a:r>
              <a:endParaRPr lang="ko-KR" altLang="en-US" sz="2600" kern="1200">
                <a:latin typeface="바탕"/>
                <a:ea typeface="바탕"/>
                <a:cs typeface="바탕"/>
              </a:endParaRPr>
            </a:p>
            <a:p>
              <a:pPr marL="0" lvl="0" indent="0" algn="l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altLang="ko" sz="2600" kern="1200">
                  <a:latin typeface="바탕"/>
                  <a:ea typeface="바탕"/>
                  <a:cs typeface="바탕"/>
                </a:rPr>
                <a:t>I</a:t>
              </a:r>
              <a:r>
                <a:rPr lang="ko-KR" altLang="en-US" sz="2600" kern="1200">
                  <a:latin typeface="바탕"/>
                  <a:ea typeface="바탕"/>
                  <a:cs typeface="바탕"/>
                </a:rPr>
                <a:t>키를 누르면 편집 시작</a:t>
              </a:r>
              <a:endParaRPr lang="ko" sz="2600" kern="1200">
                <a:latin typeface="바탕"/>
                <a:ea typeface="바탕"/>
                <a:cs typeface="바탕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4453253" y="2076450"/>
              <a:ext cx="3275967" cy="1485900"/>
            </a:xfrm>
            <a:prstGeom prst="rect">
              <a:avLst/>
            </a:prstGeom>
            <a:noFill/>
            <a:ln w="15875" cap="rnd" cmpd="sng" algn="ctr">
              <a:noFill/>
              <a:prstDash val="solid"/>
            </a:ln>
            <a:effectLst/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3" name=""/>
            <p:cNvSpPr txBox="1"/>
            <p:nvPr/>
          </p:nvSpPr>
          <p:spPr>
            <a:xfrm>
              <a:off x="4453253" y="2076450"/>
              <a:ext cx="3275967" cy="14859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323593" tIns="165100" rIns="323593" bIns="165100" anchor="ctr" anchorCtr="0">
              <a:noAutofit/>
            </a:bodyPr>
            <a:lstStyle/>
            <a:p>
              <a:pPr marL="0" lvl="0" indent="0" algn="l" defTabSz="2933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" sz="6600" kern="1200"/>
                <a:t>02</a:t>
              </a:r>
              <a:endParaRPr lang="ko" sz="6600" kern="1200"/>
            </a:p>
          </p:txBody>
        </p:sp>
        <p:sp>
          <p:nvSpPr>
            <p:cNvPr id="14" name=""/>
            <p:cNvSpPr/>
            <p:nvPr/>
          </p:nvSpPr>
          <p:spPr>
            <a:xfrm>
              <a:off x="7992107" y="2076450"/>
              <a:ext cx="3275967" cy="3714750"/>
            </a:xfrm>
            <a:prstGeom prst="rect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 w="15875" cap="rnd" cmpd="sng" algn="ctr"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5" name=""/>
            <p:cNvSpPr txBox="1"/>
            <p:nvPr/>
          </p:nvSpPr>
          <p:spPr>
            <a:xfrm>
              <a:off x="7992107" y="3562350"/>
              <a:ext cx="3275967" cy="222885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323593" tIns="0" rIns="323593" bIns="330200" anchor="t" anchorCtr="0">
              <a:noAutofit/>
            </a:bodyPr>
            <a:lstStyle/>
            <a:p>
              <a:pPr marL="0" lvl="0" indent="0" algn="l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ko-KR" altLang="en-US" sz="2600" kern="1200">
                  <a:latin typeface="바탕"/>
                  <a:ea typeface="바탕"/>
                  <a:cs typeface="바탕"/>
                </a:rPr>
                <a:t>마지막 행 모드</a:t>
              </a:r>
              <a:endParaRPr lang="ko-KR" altLang="en-US" sz="2600" kern="1200">
                <a:latin typeface="바탕"/>
                <a:ea typeface="바탕"/>
                <a:cs typeface="바탕"/>
              </a:endParaRPr>
            </a:p>
            <a:p>
              <a:pPr marL="0" lvl="0" indent="0" algn="l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altLang="ko" sz="2600" kern="1200">
                  <a:latin typeface="바탕"/>
                  <a:ea typeface="바탕"/>
                  <a:cs typeface="바탕"/>
                </a:rPr>
                <a:t>“:” </a:t>
              </a:r>
              <a:r>
                <a:rPr lang="ko-KR" altLang="en-US" sz="2600" kern="1200">
                  <a:latin typeface="바탕"/>
                  <a:ea typeface="바탕"/>
                  <a:cs typeface="바탕"/>
                </a:rPr>
                <a:t>키를 누르면 종료 옵션 선택</a:t>
              </a:r>
              <a:endParaRPr lang="ko" sz="2600" kern="1200">
                <a:latin typeface="바탕"/>
                <a:ea typeface="바탕"/>
                <a:cs typeface="바탕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7991298" y="2076450"/>
              <a:ext cx="3275967" cy="1485900"/>
            </a:xfrm>
            <a:prstGeom prst="rect">
              <a:avLst/>
            </a:prstGeom>
            <a:noFill/>
            <a:ln w="15875" cap="rnd" cmpd="sng" algn="ctr">
              <a:noFill/>
              <a:prstDash val="solid"/>
            </a:ln>
            <a:effectLst/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7" name=""/>
            <p:cNvSpPr txBox="1"/>
            <p:nvPr/>
          </p:nvSpPr>
          <p:spPr>
            <a:xfrm>
              <a:off x="7991298" y="2076450"/>
              <a:ext cx="3275967" cy="14859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323593" tIns="165100" rIns="323593" bIns="165100" anchor="ctr" anchorCtr="0">
              <a:noAutofit/>
            </a:bodyPr>
            <a:lstStyle/>
            <a:p>
              <a:pPr marL="0" lvl="0" indent="0" algn="l" defTabSz="2933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" sz="6600" kern="1200"/>
                <a:t>03</a:t>
              </a:r>
              <a:endParaRPr lang="ko" sz="6600" kern="12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371600" y="471561"/>
            <a:ext cx="9448800" cy="90997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명령어 정리 </a:t>
            </a:r>
            <a:r>
              <a:rPr lang="en-US" altLang="ko-KR"/>
              <a:t>– </a:t>
            </a:r>
            <a:r>
              <a:rPr lang="ko-KR" altLang="en-US"/>
              <a:t>명령모드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1381540"/>
            <a:ext cx="9448800" cy="5227982"/>
          </a:xfrm>
        </p:spPr>
        <p:txBody>
          <a:bodyPr>
            <a:normAutofit/>
          </a:bodyPr>
          <a:lstStyle/>
          <a:p>
            <a:pPr algn="ctr">
              <a:defRPr/>
            </a:pPr>
            <a:endParaRPr lang="en-US" altLang="ko-KR" sz="1800" b="1" i="0">
              <a:effectLst/>
              <a:latin typeface="AppleSDGothicNeo"/>
            </a:endParaRPr>
          </a:p>
          <a:p>
            <a:pPr algn="ctr">
              <a:defRPr/>
            </a:pPr>
            <a:endParaRPr lang="en-US" altLang="ko-KR" sz="1800" b="1" i="0">
              <a:effectLst/>
              <a:latin typeface="AppleSDGothicNeo"/>
            </a:endParaRPr>
          </a:p>
          <a:p>
            <a:pPr algn="ctr">
              <a:defRPr/>
            </a:pPr>
            <a:r>
              <a:rPr lang="en-US" altLang="ko-KR" sz="1800" b="1" i="0">
                <a:effectLst/>
                <a:latin typeface="AppleSDGothicNeo"/>
              </a:rPr>
              <a:t>I</a:t>
            </a:r>
            <a:r>
              <a:rPr lang="ko-KR" altLang="en-US" sz="1800">
                <a:latin typeface="AppleSDGothicNeo"/>
              </a:rPr>
              <a:t> </a:t>
            </a:r>
            <a:r>
              <a:rPr lang="en-US" altLang="ko-KR" sz="1800" b="1" i="0">
                <a:effectLst/>
                <a:latin typeface="AppleSDGothicNeo"/>
              </a:rPr>
              <a:t>- </a:t>
            </a:r>
            <a:r>
              <a:rPr lang="ko-KR" altLang="en-US" sz="1800" b="1" i="0">
                <a:effectLst/>
                <a:latin typeface="AppleSDGothicNeo"/>
              </a:rPr>
              <a:t>현재 커서 위치에 삽입</a:t>
            </a:r>
            <a:r>
              <a:rPr lang="ko-KR" altLang="en-US" sz="1800" b="0" i="0">
                <a:effectLst/>
                <a:latin typeface="AppleSDGothicNeo"/>
              </a:rPr>
              <a:t> </a:t>
            </a:r>
            <a:r>
              <a:rPr lang="en-US" altLang="ko-KR" sz="1800" b="0" i="0">
                <a:effectLst/>
                <a:latin typeface="AppleSDGothicNeo"/>
              </a:rPr>
              <a:t>(</a:t>
            </a:r>
            <a:r>
              <a:rPr lang="ko-KR" altLang="en-US" sz="1800" b="0" i="0">
                <a:effectLst/>
                <a:latin typeface="AppleSDGothicNeo"/>
              </a:rPr>
              <a:t>입력모드로 넘어감</a:t>
            </a:r>
            <a:r>
              <a:rPr lang="en-US" altLang="ko-KR" sz="1800" b="0" i="0">
                <a:effectLst/>
                <a:latin typeface="AppleSDGothicNeo"/>
              </a:rPr>
              <a:t>) </a:t>
            </a:r>
            <a:endParaRPr lang="en-US" altLang="ko-KR" sz="1800" b="0" i="0">
              <a:effectLst/>
              <a:latin typeface="AppleSDGothicNeo"/>
            </a:endParaRPr>
          </a:p>
          <a:p>
            <a:pPr algn="ctr">
              <a:defRPr/>
            </a:pPr>
            <a:endParaRPr lang="en-US" altLang="ko-KR" sz="1800" b="0" i="0">
              <a:effectLst/>
              <a:latin typeface="AppleSDGothicNeo"/>
            </a:endParaRPr>
          </a:p>
          <a:p>
            <a:pPr algn="ctr">
              <a:defRPr/>
            </a:pPr>
            <a:r>
              <a:rPr lang="en-US" altLang="ko-KR" sz="1800" b="1" i="0">
                <a:effectLst/>
                <a:latin typeface="AppleSDGothicNeo"/>
              </a:rPr>
              <a:t>H</a:t>
            </a:r>
            <a:r>
              <a:rPr lang="ko-KR" altLang="en-US" sz="1800">
                <a:latin typeface="AppleSDGothicNeo"/>
              </a:rPr>
              <a:t> </a:t>
            </a:r>
            <a:r>
              <a:rPr lang="en-US" altLang="ko-KR" sz="1800" b="1" i="0">
                <a:effectLst/>
                <a:latin typeface="AppleSDGothicNeo"/>
              </a:rPr>
              <a:t>- </a:t>
            </a:r>
            <a:r>
              <a:rPr lang="ko-KR" altLang="en-US" sz="1800" b="1" i="0">
                <a:effectLst/>
                <a:latin typeface="AppleSDGothicNeo"/>
              </a:rPr>
              <a:t>커서가 있는 줄의 맨 앞으로 감 </a:t>
            </a:r>
            <a:r>
              <a:rPr lang="en-US" altLang="ko-KR" sz="1800" b="0" i="0">
                <a:effectLst/>
                <a:latin typeface="AppleSDGothicNeo"/>
              </a:rPr>
              <a:t>(home </a:t>
            </a:r>
            <a:r>
              <a:rPr lang="ko-KR" altLang="en-US" sz="1800" b="0" i="0">
                <a:effectLst/>
                <a:latin typeface="AppleSDGothicNeo"/>
              </a:rPr>
              <a:t>키라고 생각하면 됩니다</a:t>
            </a:r>
            <a:r>
              <a:rPr lang="en-US" altLang="ko-KR" sz="1800" b="0" i="0">
                <a:effectLst/>
                <a:latin typeface="AppleSDGothicNeo"/>
              </a:rPr>
              <a:t>) </a:t>
            </a:r>
            <a:endParaRPr lang="en-US" altLang="ko-KR" sz="1800" b="0" i="0">
              <a:effectLst/>
              <a:latin typeface="AppleSDGothicNeo"/>
            </a:endParaRPr>
          </a:p>
          <a:p>
            <a:pPr algn="ctr">
              <a:defRPr/>
            </a:pPr>
            <a:r>
              <a:rPr lang="en-US" altLang="ko-KR" sz="1800" b="1" i="0">
                <a:effectLst/>
                <a:latin typeface="AppleSDGothicNeo"/>
              </a:rPr>
              <a:t>G - </a:t>
            </a:r>
            <a:r>
              <a:rPr lang="ko-KR" altLang="en-US" sz="1800" b="1" i="0">
                <a:effectLst/>
                <a:latin typeface="AppleSDGothicNeo"/>
              </a:rPr>
              <a:t>커서가 있는 줄의 맨 뒤로 감 </a:t>
            </a:r>
            <a:r>
              <a:rPr lang="en-US" altLang="ko-KR" sz="1800" b="0" i="0">
                <a:effectLst/>
                <a:latin typeface="AppleSDGothicNeo"/>
              </a:rPr>
              <a:t>(end </a:t>
            </a:r>
            <a:r>
              <a:rPr lang="ko-KR" altLang="en-US" sz="1800" b="0" i="0">
                <a:effectLst/>
                <a:latin typeface="AppleSDGothicNeo"/>
              </a:rPr>
              <a:t>키라고 생각하면 됩니다</a:t>
            </a:r>
            <a:r>
              <a:rPr lang="en-US" altLang="ko-KR" sz="1800" b="0" i="0">
                <a:effectLst/>
                <a:latin typeface="AppleSDGothicNeo"/>
              </a:rPr>
              <a:t>)</a:t>
            </a:r>
            <a:endParaRPr lang="en-US" altLang="ko-KR" sz="1800" b="0" i="0">
              <a:effectLst/>
              <a:latin typeface="AppleSDGothicNeo"/>
            </a:endParaRPr>
          </a:p>
          <a:p>
            <a:pPr algn="ctr">
              <a:defRPr/>
            </a:pPr>
            <a:r>
              <a:rPr lang="ko-KR" altLang="en-US" sz="1800" b="1" i="0">
                <a:effectLst/>
                <a:latin typeface="AppleSDGothicNeo"/>
              </a:rPr>
              <a:t>← </a:t>
            </a:r>
            <a:r>
              <a:rPr lang="en-US" altLang="ko-KR" sz="1800" b="1" i="0">
                <a:effectLst/>
                <a:latin typeface="AppleSDGothicNeo"/>
              </a:rPr>
              <a:t>: </a:t>
            </a:r>
            <a:r>
              <a:rPr lang="ko-KR" altLang="en-US" sz="1800" b="1" i="0">
                <a:effectLst/>
                <a:latin typeface="AppleSDGothicNeo"/>
              </a:rPr>
              <a:t>커서를 왼쪽으로 한칸 이동합니다</a:t>
            </a:r>
            <a:endParaRPr lang="ko-KR" altLang="en-US" sz="1800" b="1" i="0">
              <a:effectLst/>
              <a:latin typeface="AppleSDGothicNeo"/>
            </a:endParaRPr>
          </a:p>
          <a:p>
            <a:pPr algn="ctr">
              <a:defRPr/>
            </a:pPr>
            <a:r>
              <a:rPr lang="ko-KR" altLang="en-US" sz="1800" b="1" i="0">
                <a:effectLst/>
                <a:latin typeface="AppleSDGothicNeo"/>
              </a:rPr>
              <a:t>↑</a:t>
            </a:r>
            <a:r>
              <a:rPr lang="en-US" altLang="ko-KR" sz="1800" b="1" i="0">
                <a:effectLst/>
                <a:latin typeface="AppleSDGothicNeo"/>
              </a:rPr>
              <a:t>:</a:t>
            </a:r>
            <a:r>
              <a:rPr lang="ko-KR" altLang="en-US" sz="1800" b="1" i="0">
                <a:effectLst/>
                <a:latin typeface="AppleSDGothicNeo"/>
              </a:rPr>
              <a:t> 커서를 위로 한칸 이동합니다</a:t>
            </a:r>
            <a:r>
              <a:rPr lang="en-US" altLang="ko-KR" sz="1800" b="1" i="0">
                <a:effectLst/>
                <a:latin typeface="AppleSDGothicNeo"/>
              </a:rPr>
              <a:t>.</a:t>
            </a:r>
            <a:endParaRPr lang="en-US" altLang="ko-KR" sz="1800" b="1" i="0">
              <a:effectLst/>
              <a:latin typeface="AppleSDGothicNeo"/>
            </a:endParaRPr>
          </a:p>
          <a:p>
            <a:pPr algn="ctr">
              <a:defRPr/>
            </a:pPr>
            <a:r>
              <a:rPr lang="ko-KR" altLang="en-US" sz="1800" b="1" i="0">
                <a:effectLst/>
                <a:latin typeface="AppleSDGothicNeo"/>
              </a:rPr>
              <a:t>→</a:t>
            </a:r>
            <a:r>
              <a:rPr lang="en-US" altLang="ko-KR" sz="1800" b="1" i="0">
                <a:effectLst/>
                <a:latin typeface="AppleSDGothicNeo"/>
              </a:rPr>
              <a:t>:</a:t>
            </a:r>
            <a:r>
              <a:rPr lang="ko-KR" altLang="en-US" sz="1800" b="1" i="0">
                <a:effectLst/>
                <a:latin typeface="AppleSDGothicNeo"/>
              </a:rPr>
              <a:t> 커서를 한칸 오른쪽으로 이동합니다</a:t>
            </a:r>
            <a:r>
              <a:rPr lang="en-US" altLang="ko-KR" sz="1800" b="1" i="0">
                <a:effectLst/>
                <a:latin typeface="AppleSDGothicNeo"/>
              </a:rPr>
              <a:t>.</a:t>
            </a:r>
            <a:endParaRPr lang="en-US" altLang="ko-KR" sz="1800" b="1" i="0">
              <a:effectLst/>
              <a:latin typeface="AppleSDGothicNeo"/>
            </a:endParaRPr>
          </a:p>
          <a:p>
            <a:pPr algn="ctr">
              <a:defRPr/>
            </a:pPr>
            <a:r>
              <a:rPr lang="ko-KR" altLang="en-US" sz="1800" b="1" i="0">
                <a:effectLst/>
                <a:latin typeface="AppleSDGothicNeo"/>
              </a:rPr>
              <a:t>↓</a:t>
            </a:r>
            <a:r>
              <a:rPr lang="en-US" altLang="ko-KR" sz="1800" b="1" i="0">
                <a:effectLst/>
                <a:latin typeface="AppleSDGothicNeo"/>
              </a:rPr>
              <a:t>:</a:t>
            </a:r>
            <a:r>
              <a:rPr lang="ko-KR" altLang="en-US" sz="1800" b="1" i="0">
                <a:effectLst/>
                <a:latin typeface="AppleSDGothicNeo"/>
              </a:rPr>
              <a:t> 커서를 한칸 아래쪽으로 이동합니다</a:t>
            </a:r>
            <a:r>
              <a:rPr lang="en-US" altLang="ko-KR" sz="1800" b="1" i="0">
                <a:effectLst/>
                <a:latin typeface="AppleSDGothicNeo"/>
              </a:rPr>
              <a:t>.</a:t>
            </a:r>
            <a:endParaRPr lang="en-US" altLang="ko-KR" sz="2200" b="1" i="0">
              <a:effectLst/>
              <a:latin typeface="AppleSDGothicNeo"/>
            </a:endParaRPr>
          </a:p>
          <a:p>
            <a:pPr algn="ctr">
              <a:defRPr/>
            </a:pPr>
            <a:endParaRPr lang="en-US" altLang="ko-KR" sz="2200" b="0" i="0">
              <a:effectLst/>
              <a:latin typeface="AppleSDGothicNe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371600" y="471561"/>
            <a:ext cx="9448800" cy="90997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명령어 정리 </a:t>
            </a:r>
            <a:r>
              <a:rPr lang="en-US" altLang="ko-KR"/>
              <a:t>– </a:t>
            </a:r>
            <a:r>
              <a:rPr lang="ko-KR" altLang="en-US"/>
              <a:t>명령모드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1892852"/>
            <a:ext cx="9448800" cy="471666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ko-KR" sz="1600">
                <a:latin typeface="AppleSDGothicNeo"/>
              </a:rPr>
              <a:t>‘-’</a:t>
            </a:r>
            <a:r>
              <a:rPr lang="ko-KR" altLang="en-US" sz="1600">
                <a:latin typeface="AppleSDGothicNeo"/>
              </a:rPr>
              <a:t> </a:t>
            </a:r>
            <a:r>
              <a:rPr lang="en-US" altLang="ko-KR" sz="1600" b="1" i="0">
                <a:effectLst/>
                <a:latin typeface="AppleSDGothicNeo"/>
              </a:rPr>
              <a:t>- </a:t>
            </a:r>
            <a:r>
              <a:rPr lang="ko-KR" altLang="en-US" sz="1600" b="1" i="0">
                <a:effectLst/>
                <a:latin typeface="AppleSDGothicNeo"/>
              </a:rPr>
              <a:t>현재 문장의 처음 문단 위치</a:t>
            </a:r>
            <a:endParaRPr lang="ko-KR" altLang="en-US" sz="1600" b="1" i="0">
              <a:effectLst/>
              <a:latin typeface="AppleSDGothicNeo"/>
            </a:endParaRPr>
          </a:p>
          <a:p>
            <a:pPr algn="ctr">
              <a:defRPr/>
            </a:pPr>
            <a:r>
              <a:rPr lang="en-US" altLang="ko-KR" sz="1600" b="1" i="0">
                <a:effectLst/>
                <a:latin typeface="AppleSDGothicNeo"/>
              </a:rPr>
              <a:t>‘=’</a:t>
            </a:r>
            <a:r>
              <a:rPr lang="ko-KR" altLang="en-US" sz="1600">
                <a:latin typeface="AppleSDGothicNeo"/>
              </a:rPr>
              <a:t>  </a:t>
            </a:r>
            <a:r>
              <a:rPr lang="en-US" altLang="ko-KR" sz="1600" b="1" i="0">
                <a:effectLst/>
                <a:latin typeface="AppleSDGothicNeo"/>
              </a:rPr>
              <a:t>- </a:t>
            </a:r>
            <a:r>
              <a:rPr lang="ko-KR" altLang="en-US" sz="1600" b="1" i="0">
                <a:effectLst/>
                <a:latin typeface="AppleSDGothicNeo"/>
              </a:rPr>
              <a:t>현재 문장의 마지막문단 위치</a:t>
            </a:r>
            <a:endParaRPr lang="ko-KR" altLang="en-US" sz="1600" b="1" i="0">
              <a:effectLst/>
              <a:latin typeface="AppleSDGothicNeo"/>
            </a:endParaRPr>
          </a:p>
          <a:p>
            <a:pPr algn="ctr">
              <a:defRPr/>
            </a:pPr>
            <a:r>
              <a:rPr lang="en-US" altLang="ko-KR" sz="1600" b="1" i="0">
                <a:effectLst/>
                <a:latin typeface="AppleSDGothicNeo"/>
              </a:rPr>
              <a:t>‘[’</a:t>
            </a:r>
            <a:r>
              <a:rPr lang="ko-KR" altLang="en-US" sz="1600">
                <a:latin typeface="AppleSDGothicNeo"/>
              </a:rPr>
              <a:t> </a:t>
            </a:r>
            <a:r>
              <a:rPr lang="en-US" altLang="ko-KR" sz="1600" b="1" i="0">
                <a:effectLst/>
                <a:latin typeface="AppleSDGothicNeo"/>
              </a:rPr>
              <a:t>- </a:t>
            </a:r>
            <a:r>
              <a:rPr lang="ko-KR" altLang="en-US" sz="1600" b="1" i="0">
                <a:effectLst/>
                <a:latin typeface="AppleSDGothicNeo"/>
              </a:rPr>
              <a:t>현재 문단의 처음</a:t>
            </a:r>
            <a:endParaRPr lang="ko-KR" altLang="en-US" sz="1600" b="1" i="0">
              <a:effectLst/>
              <a:latin typeface="AppleSDGothicNeo"/>
            </a:endParaRPr>
          </a:p>
          <a:p>
            <a:pPr algn="ctr">
              <a:defRPr/>
            </a:pPr>
            <a:r>
              <a:rPr lang="en-US" altLang="ko-KR" sz="1600" b="1" i="0">
                <a:effectLst/>
                <a:latin typeface="AppleSDGothicNeo"/>
              </a:rPr>
              <a:t>‘]’</a:t>
            </a:r>
            <a:r>
              <a:rPr lang="ko-KR" altLang="en-US" sz="1600">
                <a:latin typeface="AppleSDGothicNeo"/>
              </a:rPr>
              <a:t> </a:t>
            </a:r>
            <a:r>
              <a:rPr lang="en-US" altLang="ko-KR" sz="1600" b="1" i="0">
                <a:effectLst/>
                <a:latin typeface="AppleSDGothicNeo"/>
              </a:rPr>
              <a:t>- </a:t>
            </a:r>
            <a:r>
              <a:rPr lang="ko-KR" altLang="en-US" sz="1600" b="1" i="0">
                <a:effectLst/>
                <a:latin typeface="AppleSDGothicNeo"/>
              </a:rPr>
              <a:t>현재 문단의 끝</a:t>
            </a:r>
            <a:endParaRPr lang="ko-KR" altLang="en-US" sz="1600" b="1" i="0">
              <a:effectLst/>
              <a:latin typeface="AppleSDGothicNeo"/>
            </a:endParaRPr>
          </a:p>
          <a:p>
            <a:pPr algn="ctr">
              <a:defRPr/>
            </a:pPr>
            <a:endParaRPr lang="ko-KR" altLang="en-US" sz="1600" b="1" i="0">
              <a:effectLst/>
              <a:latin typeface="AppleSDGothicNeo"/>
            </a:endParaRPr>
          </a:p>
          <a:p>
            <a:pPr algn="ctr">
              <a:defRPr/>
            </a:pPr>
            <a:r>
              <a:rPr lang="ko-KR" altLang="en-US" sz="1600" b="1" i="0">
                <a:effectLst/>
                <a:latin typeface="AppleSDGothicNeo"/>
              </a:rPr>
              <a:t>← </a:t>
            </a:r>
            <a:r>
              <a:rPr lang="en-US" altLang="ko-KR" sz="1600" b="1" i="0">
                <a:effectLst/>
                <a:latin typeface="AppleSDGothicNeo"/>
              </a:rPr>
              <a:t>: </a:t>
            </a:r>
            <a:r>
              <a:rPr lang="ko-KR" altLang="en-US" sz="1600" b="1" i="0">
                <a:effectLst/>
                <a:latin typeface="AppleSDGothicNeo"/>
              </a:rPr>
              <a:t>커서를 왼쪽으로 한칸 이동합니다</a:t>
            </a:r>
            <a:endParaRPr lang="ko-KR" altLang="en-US" sz="1600" b="1" i="0">
              <a:effectLst/>
              <a:latin typeface="AppleSDGothicNeo"/>
            </a:endParaRPr>
          </a:p>
          <a:p>
            <a:pPr algn="ctr">
              <a:defRPr/>
            </a:pPr>
            <a:r>
              <a:rPr lang="ko-KR" altLang="en-US" sz="1600" b="1" i="0">
                <a:effectLst/>
                <a:latin typeface="AppleSDGothicNeo"/>
              </a:rPr>
              <a:t>↑</a:t>
            </a:r>
            <a:r>
              <a:rPr lang="en-US" altLang="ko-KR" sz="1600" b="1" i="0">
                <a:effectLst/>
                <a:latin typeface="AppleSDGothicNeo"/>
              </a:rPr>
              <a:t>:</a:t>
            </a:r>
            <a:r>
              <a:rPr lang="ko-KR" altLang="en-US" sz="1600" b="1" i="0">
                <a:effectLst/>
                <a:latin typeface="AppleSDGothicNeo"/>
              </a:rPr>
              <a:t> 커서를 위로 한칸 이동합니다</a:t>
            </a:r>
            <a:r>
              <a:rPr lang="en-US" altLang="ko-KR" sz="1600" b="1" i="0">
                <a:effectLst/>
                <a:latin typeface="AppleSDGothicNeo"/>
              </a:rPr>
              <a:t>.</a:t>
            </a:r>
            <a:endParaRPr lang="ko-KR" altLang="en-US" sz="1600" b="1" i="0">
              <a:effectLst/>
              <a:latin typeface="AppleSDGothicNeo"/>
            </a:endParaRPr>
          </a:p>
          <a:p>
            <a:pPr algn="ctr">
              <a:defRPr/>
            </a:pPr>
            <a:r>
              <a:rPr lang="ko-KR" altLang="en-US" sz="1600" b="1" i="0">
                <a:effectLst/>
                <a:latin typeface="AppleSDGothicNeo"/>
              </a:rPr>
              <a:t>→</a:t>
            </a:r>
            <a:r>
              <a:rPr lang="en-US" altLang="ko-KR" sz="1600" b="1" i="0">
                <a:effectLst/>
                <a:latin typeface="AppleSDGothicNeo"/>
              </a:rPr>
              <a:t>:</a:t>
            </a:r>
            <a:r>
              <a:rPr lang="ko-KR" altLang="en-US" sz="1600" b="1" i="0">
                <a:effectLst/>
                <a:latin typeface="AppleSDGothicNeo"/>
              </a:rPr>
              <a:t> 커서를 한칸 오른쪽으로 이동합니다</a:t>
            </a:r>
            <a:r>
              <a:rPr lang="en-US" altLang="ko-KR" sz="1600" b="1" i="0">
                <a:effectLst/>
                <a:latin typeface="AppleSDGothicNeo"/>
              </a:rPr>
              <a:t>.</a:t>
            </a:r>
            <a:endParaRPr lang="ko-KR" altLang="en-US" sz="1600" b="1" i="0">
              <a:effectLst/>
              <a:latin typeface="AppleSDGothicNeo"/>
            </a:endParaRPr>
          </a:p>
          <a:p>
            <a:pPr algn="ctr">
              <a:defRPr/>
            </a:pPr>
            <a:r>
              <a:rPr lang="ko-KR" altLang="en-US" sz="1600" b="1" i="0">
                <a:effectLst/>
                <a:latin typeface="AppleSDGothicNeo"/>
              </a:rPr>
              <a:t>↓</a:t>
            </a:r>
            <a:r>
              <a:rPr lang="en-US" altLang="ko-KR" sz="1600" b="1" i="0">
                <a:effectLst/>
                <a:latin typeface="AppleSDGothicNeo"/>
              </a:rPr>
              <a:t>:</a:t>
            </a:r>
            <a:r>
              <a:rPr lang="ko-KR" altLang="en-US" sz="1600" b="1" i="0">
                <a:effectLst/>
                <a:latin typeface="AppleSDGothicNeo"/>
              </a:rPr>
              <a:t> 커서를 한칸 아래쪽으로 이동합니다</a:t>
            </a:r>
            <a:r>
              <a:rPr lang="en-US" altLang="ko-KR" sz="1600" b="1" i="0">
                <a:effectLst/>
                <a:latin typeface="AppleSDGothicNeo"/>
              </a:rPr>
              <a:t>.</a:t>
            </a:r>
            <a:endParaRPr lang="en-US" altLang="ko-KR" sz="1600" b="1" i="0">
              <a:effectLst/>
              <a:latin typeface="AppleSDGothicNeo"/>
            </a:endParaRPr>
          </a:p>
          <a:p>
            <a:pPr algn="ctr">
              <a:defRPr/>
            </a:pPr>
            <a:endParaRPr lang="en-US" altLang="ko-KR" sz="1600" b="1" i="0">
              <a:effectLst/>
              <a:latin typeface="AppleSDGothicNe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371600" y="471561"/>
            <a:ext cx="9448800" cy="909978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명령어 정리 </a:t>
            </a:r>
            <a:r>
              <a:rPr lang="en-US" altLang="ko-KR"/>
              <a:t>– </a:t>
            </a:r>
            <a:r>
              <a:rPr lang="ko-KR" altLang="en-US"/>
              <a:t>마지막 행모드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1892852"/>
            <a:ext cx="9448800" cy="4716669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altLang="ko-KR" sz="1600" b="1" i="0">
                <a:effectLst/>
                <a:latin typeface="AppleSDGothicNeo"/>
              </a:rPr>
              <a:t>Q</a:t>
            </a:r>
            <a:r>
              <a:rPr lang="ko-KR" altLang="en-US" sz="1600">
                <a:latin typeface="AppleSDGothicNeo"/>
              </a:rPr>
              <a:t> </a:t>
            </a:r>
            <a:r>
              <a:rPr lang="en-US" altLang="ko-KR" sz="1600" b="1" i="0">
                <a:effectLst/>
                <a:latin typeface="AppleSDGothicNeo"/>
              </a:rPr>
              <a:t>- vi </a:t>
            </a:r>
            <a:r>
              <a:rPr lang="ko-KR" altLang="en-US" sz="1600" b="1" i="0">
                <a:effectLst/>
                <a:latin typeface="AppleSDGothicNeo"/>
              </a:rPr>
              <a:t>종료 </a:t>
            </a:r>
            <a:r>
              <a:rPr lang="en-US" altLang="ko-KR" sz="1600" b="1" i="0">
                <a:effectLst/>
                <a:latin typeface="AppleSDGothicNeo"/>
              </a:rPr>
              <a:t>(</a:t>
            </a:r>
            <a:r>
              <a:rPr lang="ko-KR" altLang="en-US" sz="1600" b="1" i="0">
                <a:effectLst/>
                <a:latin typeface="AppleSDGothicNeo"/>
              </a:rPr>
              <a:t>저장되지 않음</a:t>
            </a:r>
            <a:r>
              <a:rPr lang="en-US" altLang="ko-KR" sz="1600" b="1" i="0">
                <a:effectLst/>
                <a:latin typeface="AppleSDGothicNeo"/>
              </a:rPr>
              <a:t>)</a:t>
            </a:r>
            <a:endParaRPr lang="en-US" altLang="ko-KR" sz="1600" b="1" i="0">
              <a:effectLst/>
              <a:latin typeface="AppleSDGothicNeo"/>
            </a:endParaRPr>
          </a:p>
          <a:p>
            <a:pPr algn="ctr">
              <a:defRPr/>
            </a:pPr>
            <a:r>
              <a:rPr lang="en-US" altLang="ko-KR" sz="1600" b="1" i="0">
                <a:effectLst/>
                <a:latin typeface="AppleSDGothicNeo"/>
              </a:rPr>
              <a:t>q! </a:t>
            </a:r>
            <a:r>
              <a:rPr lang="ko-KR" altLang="en-US" sz="1600">
                <a:latin typeface="AppleSDGothicNeo"/>
              </a:rPr>
              <a:t> </a:t>
            </a:r>
            <a:r>
              <a:rPr lang="en-US" altLang="ko-KR" sz="1600" b="1" i="0">
                <a:effectLst/>
                <a:latin typeface="AppleSDGothicNeo"/>
              </a:rPr>
              <a:t>- vi </a:t>
            </a:r>
            <a:r>
              <a:rPr lang="ko-KR" altLang="en-US" sz="1600" b="1" i="0">
                <a:effectLst/>
                <a:latin typeface="AppleSDGothicNeo"/>
              </a:rPr>
              <a:t>강제 종료 </a:t>
            </a:r>
            <a:r>
              <a:rPr lang="en-US" altLang="ko-KR" sz="1600" b="1" i="0">
                <a:effectLst/>
                <a:latin typeface="AppleSDGothicNeo"/>
              </a:rPr>
              <a:t>( ! </a:t>
            </a:r>
            <a:r>
              <a:rPr lang="ko-KR" altLang="en-US" sz="1600" b="1" i="0">
                <a:effectLst/>
                <a:latin typeface="AppleSDGothicNeo"/>
              </a:rPr>
              <a:t>가 붙으면 강제로 수행</a:t>
            </a:r>
            <a:r>
              <a:rPr lang="en-US" altLang="ko-KR" sz="1600" b="1" i="0">
                <a:effectLst/>
                <a:latin typeface="AppleSDGothicNeo"/>
              </a:rPr>
              <a:t>)</a:t>
            </a:r>
            <a:endParaRPr lang="en-US" altLang="ko-KR" sz="1600" b="1" i="0">
              <a:effectLst/>
              <a:latin typeface="AppleSDGothicNeo"/>
            </a:endParaRPr>
          </a:p>
          <a:p>
            <a:pPr algn="ctr">
              <a:defRPr/>
            </a:pPr>
            <a:r>
              <a:rPr lang="en-US" altLang="ko-KR" sz="1600" b="1" i="0">
                <a:effectLst/>
                <a:latin typeface="AppleSDGothicNeo"/>
              </a:rPr>
              <a:t>Wq</a:t>
            </a:r>
            <a:r>
              <a:rPr lang="ko-KR" altLang="en-US" sz="1600">
                <a:latin typeface="AppleSDGothicNeo"/>
              </a:rPr>
              <a:t> </a:t>
            </a:r>
            <a:r>
              <a:rPr lang="en-US" altLang="ko-KR" sz="1600" b="1" i="0">
                <a:effectLst/>
                <a:latin typeface="AppleSDGothicNeo"/>
              </a:rPr>
              <a:t>- </a:t>
            </a:r>
            <a:r>
              <a:rPr lang="ko-KR" altLang="en-US" sz="1600" b="1" i="0">
                <a:effectLst/>
                <a:latin typeface="AppleSDGothicNeo"/>
              </a:rPr>
              <a:t>저장 후 종료 </a:t>
            </a:r>
            <a:endParaRPr lang="ko-KR" altLang="en-US" sz="1600" b="1" i="0">
              <a:effectLst/>
              <a:latin typeface="AppleSDGothicNeo"/>
            </a:endParaRPr>
          </a:p>
          <a:p>
            <a:pPr algn="ctr">
              <a:defRPr/>
            </a:pPr>
            <a:r>
              <a:rPr lang="en-US" altLang="ko-KR" sz="1600" b="1" i="0">
                <a:effectLst/>
                <a:latin typeface="AppleSDGothicNeo"/>
              </a:rPr>
              <a:t>wq!</a:t>
            </a:r>
            <a:r>
              <a:rPr lang="ko-KR" altLang="en-US" sz="1600">
                <a:latin typeface="AppleSDGothicNeo"/>
              </a:rPr>
              <a:t> </a:t>
            </a:r>
            <a:r>
              <a:rPr lang="en-US" altLang="ko-KR" sz="1600" b="1" i="0">
                <a:effectLst/>
                <a:latin typeface="AppleSDGothicNeo"/>
              </a:rPr>
              <a:t>- </a:t>
            </a:r>
            <a:r>
              <a:rPr lang="ko-KR" altLang="en-US" sz="1600" b="1" i="0">
                <a:effectLst/>
                <a:latin typeface="AppleSDGothicNeo"/>
              </a:rPr>
              <a:t>강제 저장 후 종료 </a:t>
            </a:r>
            <a:r>
              <a:rPr lang="en-US" altLang="ko-KR" sz="1600" b="1" i="0">
                <a:effectLst/>
                <a:latin typeface="AppleSDGothicNeo"/>
              </a:rPr>
              <a:t>( ! </a:t>
            </a:r>
            <a:r>
              <a:rPr lang="ko-KR" altLang="en-US" sz="1600" b="1" i="0">
                <a:effectLst/>
                <a:latin typeface="AppleSDGothicNeo"/>
              </a:rPr>
              <a:t>가 붙으면 강제로 수행</a:t>
            </a:r>
            <a:r>
              <a:rPr lang="en-US" altLang="ko-KR" sz="1600" b="1" i="0">
                <a:effectLst/>
                <a:latin typeface="AppleSDGothicNeo"/>
              </a:rPr>
              <a:t>) </a:t>
            </a:r>
            <a:endParaRPr lang="en-US" altLang="ko-KR" sz="1600" b="1" i="0">
              <a:effectLst/>
              <a:latin typeface="AppleSDGothicNeo"/>
            </a:endParaRPr>
          </a:p>
          <a:p>
            <a:pPr algn="ctr">
              <a:defRPr/>
            </a:pPr>
            <a:endParaRPr lang="en-US" altLang="ko-KR" sz="1600" b="1" i="0">
              <a:effectLst/>
              <a:latin typeface="AppleSDGothicNeo"/>
            </a:endParaRPr>
          </a:p>
          <a:p>
            <a:pPr algn="ctr">
              <a:defRPr/>
            </a:pPr>
            <a:r>
              <a:rPr lang="en-US" altLang="ko-KR" sz="1600" b="1" i="0">
                <a:effectLst/>
                <a:latin typeface="AppleSDGothicNeo"/>
              </a:rPr>
              <a:t>:wq -dir dir</a:t>
            </a:r>
            <a:r>
              <a:rPr lang="ko-KR" altLang="en-US" sz="1600" b="1" i="0">
                <a:effectLst/>
                <a:latin typeface="AppleSDGothicNeo"/>
              </a:rPr>
              <a:t> </a:t>
            </a:r>
            <a:r>
              <a:rPr lang="en-US" altLang="ko-KR" sz="1600" b="1" i="0">
                <a:effectLst/>
                <a:latin typeface="AppleSDGothicNeo"/>
              </a:rPr>
              <a:t>-&gt;</a:t>
            </a:r>
            <a:r>
              <a:rPr lang="ko-KR" altLang="en-US" sz="1600" b="1" i="0">
                <a:effectLst/>
                <a:latin typeface="AppleSDGothicNeo"/>
              </a:rPr>
              <a:t> </a:t>
            </a:r>
            <a:r>
              <a:rPr lang="en-US" altLang="ko-KR" sz="1600" b="1" i="0">
                <a:effectLst/>
                <a:latin typeface="AppleSDGothicNeo"/>
              </a:rPr>
              <a:t>dir이라는 driectory를</a:t>
            </a:r>
            <a:endParaRPr lang="en-US" altLang="ko-KR" sz="1600" b="1" i="0">
              <a:effectLst/>
              <a:latin typeface="AppleSDGothicNeo"/>
            </a:endParaRPr>
          </a:p>
          <a:p>
            <a:pPr algn="ctr">
              <a:defRPr/>
            </a:pPr>
            <a:r>
              <a:rPr lang="en-US" altLang="ko-KR" sz="1600" b="1" i="0">
                <a:effectLst/>
                <a:latin typeface="AppleSDGothicNeo"/>
              </a:rPr>
              <a:t> 만들고 해당하는 dir안에 FILENAME을 가지는 file을 만드는 기능</a:t>
            </a:r>
            <a:endParaRPr lang="en-US" altLang="ko-KR" sz="1600" b="1" i="0">
              <a:effectLst/>
              <a:latin typeface="AppleSDGothicNeo"/>
            </a:endParaRPr>
          </a:p>
          <a:p>
            <a:pPr algn="ctr">
              <a:defRPr/>
            </a:pPr>
            <a:endParaRPr lang="en-US" altLang="ko-KR" sz="1600" b="1" i="0">
              <a:effectLst/>
              <a:latin typeface="AppleSDGothicNeo"/>
            </a:endParaRPr>
          </a:p>
          <a:p>
            <a:pPr algn="ctr">
              <a:defRPr/>
            </a:pPr>
            <a:r>
              <a:rPr lang="en-US" altLang="ko-KR" sz="1600" b="1" i="0">
                <a:effectLst/>
                <a:latin typeface="AppleSDGothicNeo"/>
              </a:rPr>
              <a:t>:wq -t</a:t>
            </a:r>
            <a:r>
              <a:rPr lang="ko-KR" altLang="en-US" sz="1600" b="1" i="0">
                <a:effectLst/>
                <a:latin typeface="AppleSDGothicNeo"/>
              </a:rPr>
              <a:t> </a:t>
            </a:r>
            <a:r>
              <a:rPr lang="en-US" altLang="ko-KR" sz="1600" b="1" i="0">
                <a:effectLst/>
                <a:latin typeface="AppleSDGothicNeo"/>
              </a:rPr>
              <a:t>-&gt;</a:t>
            </a:r>
            <a:r>
              <a:rPr lang="ko-KR" altLang="en-US" sz="1600" b="1" i="0">
                <a:effectLst/>
                <a:latin typeface="AppleSDGothicNeo"/>
              </a:rPr>
              <a:t> </a:t>
            </a:r>
            <a:r>
              <a:rPr lang="en-US" altLang="ko-KR" sz="1600" b="1" i="0">
                <a:effectLst/>
                <a:latin typeface="AppleSDGothicNeo"/>
              </a:rPr>
              <a:t>FILENAME과 test.FILENAME 두개의 file을 만드는 기능</a:t>
            </a:r>
            <a:endParaRPr lang="en-US" altLang="ko-KR" sz="1600" b="1" i="0">
              <a:effectLst/>
              <a:latin typeface="AppleSDGothicNeo"/>
            </a:endParaRPr>
          </a:p>
          <a:p>
            <a:pPr algn="ctr">
              <a:defRPr/>
            </a:pPr>
            <a:endParaRPr lang="en-US" altLang="ko-KR" sz="1600" b="1" i="0">
              <a:effectLst/>
              <a:latin typeface="AppleSDGothicNeo"/>
            </a:endParaRPr>
          </a:p>
          <a:p>
            <a:pPr algn="ctr">
              <a:defRPr/>
            </a:pPr>
            <a:r>
              <a:rPr lang="en-US" altLang="ko-KR" sz="1600" b="1" i="0">
                <a:effectLst/>
                <a:latin typeface="AppleSDGothicNeo"/>
              </a:rPr>
              <a:t>:wq -du myfile</a:t>
            </a:r>
            <a:r>
              <a:rPr lang="ko-KR" altLang="en-US" sz="1600" b="1" i="0">
                <a:effectLst/>
                <a:latin typeface="AppleSDGothicNeo"/>
              </a:rPr>
              <a:t> </a:t>
            </a:r>
            <a:r>
              <a:rPr lang="en-US" altLang="ko-KR" sz="1600" b="1" i="0">
                <a:effectLst/>
                <a:latin typeface="AppleSDGothicNeo"/>
              </a:rPr>
              <a:t>-&gt; FILENAME이라는 이름을</a:t>
            </a:r>
            <a:endParaRPr lang="en-US" altLang="ko-KR" sz="1600" b="1" i="0">
              <a:effectLst/>
              <a:latin typeface="AppleSDGothicNeo"/>
            </a:endParaRPr>
          </a:p>
          <a:p>
            <a:pPr algn="ctr">
              <a:defRPr/>
            </a:pPr>
            <a:r>
              <a:rPr lang="en-US" altLang="ko-KR" sz="1600" b="1" i="0">
                <a:effectLst/>
                <a:latin typeface="AppleSDGothicNeo"/>
              </a:rPr>
              <a:t> 가지는 file과 myfile이라는 이름을 가진 file을 각각 만드는 기능</a:t>
            </a:r>
            <a:endParaRPr lang="en-US" altLang="ko-KR" sz="1600" b="1" i="0">
              <a:effectLst/>
              <a:latin typeface="AppleSDGothicNeo"/>
            </a:endParaRPr>
          </a:p>
          <a:p>
            <a:pPr algn="ctr">
              <a:defRPr/>
            </a:pPr>
            <a:endParaRPr lang="ko-KR" altLang="en-US" sz="1600" b="0" i="0">
              <a:effectLst/>
              <a:latin typeface="AppleSDGothicNe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876424" y="1122363"/>
            <a:ext cx="8450333" cy="91515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명령어 흐름 </a:t>
            </a:r>
            <a:r>
              <a:rPr lang="en-US" altLang="ko-KR"/>
              <a:t>(</a:t>
            </a:r>
            <a:r>
              <a:rPr lang="ko-KR" altLang="en-US"/>
              <a:t>예시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0212" y="2136913"/>
            <a:ext cx="8791575" cy="312088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VI TEST.C </a:t>
            </a:r>
            <a:r>
              <a:rPr lang="ko-KR" altLang="en-US"/>
              <a:t>명령으로 창을 연다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방향키 또는 </a:t>
            </a:r>
            <a:r>
              <a:rPr lang="en-US" altLang="ko-KR"/>
              <a:t>I</a:t>
            </a:r>
            <a:r>
              <a:rPr lang="ko-KR" altLang="en-US"/>
              <a:t>를 이용해서 편집모드로 들어가서 편집한다</a:t>
            </a:r>
            <a:r>
              <a:rPr lang="en-US" altLang="ko-KR"/>
              <a:t>.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3. </a:t>
            </a:r>
            <a:r>
              <a:rPr lang="ko-KR" altLang="en-US"/>
              <a:t>편집을 완료했으면 </a:t>
            </a:r>
            <a:r>
              <a:rPr lang="en-US" altLang="ko-KR"/>
              <a:t>esc</a:t>
            </a:r>
            <a:r>
              <a:rPr lang="ko-KR" altLang="en-US"/>
              <a:t> </a:t>
            </a:r>
            <a:r>
              <a:rPr lang="en-US" altLang="ko-KR"/>
              <a:t>-&gt; </a:t>
            </a:r>
            <a:r>
              <a:rPr lang="ko-KR" altLang="en-US"/>
              <a:t>콜론</a:t>
            </a:r>
            <a:r>
              <a:rPr lang="en-US" altLang="ko-KR"/>
              <a:t>(:</a:t>
            </a:r>
            <a:r>
              <a:rPr lang="en-US" altLang="ko-KR">
                <a:sym typeface="Wingdings"/>
              </a:rPr>
              <a:t>) </a:t>
            </a:r>
            <a:r>
              <a:rPr lang="ko-KR" altLang="en-US">
                <a:sym typeface="Wingdings"/>
              </a:rPr>
              <a:t>을 누르고 </a:t>
            </a:r>
            <a:r>
              <a:rPr lang="en-US" altLang="ko-KR">
                <a:sym typeface="Wingdings"/>
              </a:rPr>
              <a:t>-&gt; WQ </a:t>
            </a:r>
            <a:r>
              <a:rPr lang="ko-KR" altLang="en-US">
                <a:sym typeface="Wingdings"/>
              </a:rPr>
              <a:t>입력후 엔터를 치면 저장 후 종료가 된다</a:t>
            </a:r>
            <a:r>
              <a:rPr lang="en-US" altLang="ko-KR">
                <a:sym typeface="Wingdings"/>
              </a:rPr>
              <a:t>.</a:t>
            </a:r>
            <a:endParaRPr lang="en-US" altLang="ko-KR">
              <a:sym typeface="Wingding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_rels/theme3.xml.rels><?xml version="1.0" encoding="UTF-8" standalone="yes" ?><Relationships xmlns="http://schemas.openxmlformats.org/package/2006/relationships"><Relationship Id="rId1" Type="http://schemas.openxmlformats.org/officeDocument/2006/relationships/image" Target="../media/image9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lateVTI">
  <a:themeElements>
    <a:clrScheme name="커피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회로">
  <a:themeElements>
    <a:clrScheme name="회로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회로">
      <a:majorFont>
        <a:latin typeface="Tw Cen MT" panose="020B0602020104020603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 rotWithShape="1">
          <a:blip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223</ep:Words>
  <ep:PresentationFormat>와이드스크린</ep:PresentationFormat>
  <ep:Paragraphs>35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ep:HeadingPairs>
  <ep:TitlesOfParts>
    <vt:vector size="9" baseType="lpstr">
      <vt:lpstr>SlateVTI</vt:lpstr>
      <vt:lpstr>비행기 구름</vt:lpstr>
      <vt:lpstr>회로</vt:lpstr>
      <vt:lpstr>System programming  team – 12 vi편집기 구현</vt:lpstr>
      <vt:lpstr>Vi 명령어 전체 구조</vt:lpstr>
      <vt:lpstr>명령어 정리 – 명령모드 1</vt:lpstr>
      <vt:lpstr>명령어 정리 – 명령모드 2</vt:lpstr>
      <vt:lpstr>명령어 정리 – 마지막 행모드</vt:lpstr>
      <vt:lpstr>명령어 흐름 (예시)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2020-11-15T08:05:14.000</dcterms:created>
  <dc:creator>LEE CHANGJIN</dc:creator>
  <cp:lastModifiedBy>82102</cp:lastModifiedBy>
  <dcterms:modified xsi:type="dcterms:W3CDTF">2020-12-05T07:04:09.033</dcterms:modified>
  <cp:revision>8</cp:revision>
  <dc:title>System programming team – 12 vi편집기 구현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