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4"/>
  </p:notesMasterIdLst>
  <p:handoutMasterIdLst>
    <p:handoutMasterId r:id="rId35"/>
  </p:handoutMasterIdLst>
  <p:sldIdLst>
    <p:sldId id="302" r:id="rId3"/>
    <p:sldId id="407" r:id="rId4"/>
    <p:sldId id="408" r:id="rId5"/>
    <p:sldId id="410" r:id="rId6"/>
    <p:sldId id="411" r:id="rId7"/>
    <p:sldId id="432" r:id="rId8"/>
    <p:sldId id="409" r:id="rId9"/>
    <p:sldId id="412" r:id="rId10"/>
    <p:sldId id="413" r:id="rId11"/>
    <p:sldId id="414" r:id="rId12"/>
    <p:sldId id="433" r:id="rId13"/>
    <p:sldId id="436" r:id="rId14"/>
    <p:sldId id="415" r:id="rId15"/>
    <p:sldId id="418" r:id="rId16"/>
    <p:sldId id="420" r:id="rId17"/>
    <p:sldId id="421" r:id="rId18"/>
    <p:sldId id="422" r:id="rId19"/>
    <p:sldId id="423" r:id="rId20"/>
    <p:sldId id="424" r:id="rId21"/>
    <p:sldId id="416" r:id="rId22"/>
    <p:sldId id="419" r:id="rId23"/>
    <p:sldId id="425" r:id="rId24"/>
    <p:sldId id="417" r:id="rId25"/>
    <p:sldId id="427" r:id="rId26"/>
    <p:sldId id="428" r:id="rId27"/>
    <p:sldId id="429" r:id="rId28"/>
    <p:sldId id="430" r:id="rId29"/>
    <p:sldId id="431" r:id="rId30"/>
    <p:sldId id="434" r:id="rId31"/>
    <p:sldId id="435" r:id="rId32"/>
    <p:sldId id="426" r:id="rId33"/>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74383" autoAdjust="0"/>
  </p:normalViewPr>
  <p:slideViewPr>
    <p:cSldViewPr snapToGrid="0" snapToObjects="1">
      <p:cViewPr varScale="1">
        <p:scale>
          <a:sx n="85" d="100"/>
          <a:sy n="85" d="100"/>
        </p:scale>
        <p:origin x="270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5/12/2022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5/12/2022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top trend</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Feature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σύμφωνα με τα δημογραφικά αποτελέσματα αλλά  και τις δυνατότητες υλοποιήσεις τις από τις υπάρχουσες τεχνολογίες. Αυτό το βήμα είχε ως στόχο να αύξηση την ζήτηση και χρήση συστημάτων παιχνιδιού συγκεκριμένου τύπου. Καθώς στόχος μπορεί να μην είναι πάντοτε ο ρεαλισμός αλλά η διασκέδαση.</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καθώς στο κόσμο του προγραμματισμού και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engineering</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τίποτα δεν είναι απόλυτο και πρέπει να λαμβάνονται αποφάσεις σχετικά με ποιο εργαλείο θα μας παρέχει επιθυμητά αποτελέσματα καθώς προσφέρει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top features</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και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streamlined workflow</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για την επίτευξη των αποτελεσμάτων.</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Επιλογή</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Πληθυντικό διότι</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i.e.,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ή</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και</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agile + DevOps)</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UML &amp; Class Design</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Level Blocking out/</a:t>
            </a:r>
            <a:r>
              <a:rPr lang="en-US" sz="1200" strike="sngStrike" dirty="0" err="1">
                <a:effectLst/>
                <a:latin typeface="Arial" panose="020B0604020202020204" pitchFamily="34" charset="0"/>
                <a:ea typeface="Calibri" panose="020F0502020204030204" pitchFamily="34" charset="0"/>
                <a:cs typeface="Arial" panose="020B0604020202020204" pitchFamily="34" charset="0"/>
              </a:rPr>
              <a:t>whiteBoxing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Class implementation</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Testing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Finalize results</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Testing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Deploy</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&amp;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Production</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t>
            </a:r>
            <a:r>
              <a:rPr lang="el-GR" sz="1200" i="1" strike="sngStrike" dirty="0">
                <a:effectLst/>
                <a:latin typeface="Arial" panose="020B0604020202020204" pitchFamily="34" charset="0"/>
                <a:ea typeface="Calibri" panose="020F0502020204030204" pitchFamily="34" charset="0"/>
                <a:cs typeface="Arial" panose="020B0604020202020204" pitchFamily="34" charset="0"/>
              </a:rPr>
              <a:t>ακολουθία </a:t>
            </a:r>
            <a:r>
              <a:rPr lang="en-US" sz="1200" i="1" strike="sngStrike" dirty="0">
                <a:effectLst/>
                <a:latin typeface="Arial" panose="020B0604020202020204" pitchFamily="34" charset="0"/>
                <a:ea typeface="Calibri" panose="020F0502020204030204" pitchFamily="34" charset="0"/>
                <a:cs typeface="Arial" panose="020B0604020202020204" pitchFamily="34" charset="0"/>
              </a:rPr>
              <a:t>Guidelines</a:t>
            </a:r>
            <a:r>
              <a:rPr lang="el-GR" sz="1200" i="1" strike="sngStrike" dirty="0">
                <a:effectLst/>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Support &amp; Q&amp;A</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l-GR" sz="7200" b="1" dirty="0">
                <a:latin typeface="Arial" panose="020B0604020202020204" pitchFamily="34" charset="0"/>
                <a:cs typeface="Arial" panose="020B0604020202020204" pitchFamily="34" charset="0"/>
              </a:rPr>
              <a:t>Τι προσφέρει η έρευνα?</a:t>
            </a:r>
            <a:endParaRPr lang="en-US" sz="7200" b="1"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 δημιουργίας Μηχανισμών εικονικών κόσμων</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Σχέση διεπιστημονικότητας και τα στάδια τους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Art</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42686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Enterprise</a:t>
            </a:r>
            <a:r>
              <a:rPr lang="el-GR" dirty="0"/>
              <a:t> Δίκτυα και είχα την ευκαιρία να εκπαιδευτώ από τους καλύτερους σε Αθήνα και Θεσσαλονίκη σε </a:t>
            </a:r>
            <a:r>
              <a:rPr lang="el-GR" dirty="0" err="1"/>
              <a:t>παρόχους</a:t>
            </a:r>
            <a:r>
              <a:rPr lang="el-GR" dirty="0"/>
              <a:t> όπως </a:t>
            </a:r>
            <a:r>
              <a:rPr lang="en-US" dirty="0"/>
              <a:t>Vodafone &amp; 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a:t>
            </a:r>
            <a:r>
              <a:rPr lang="el-GR" dirty="0"/>
              <a:t>,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a:t>
            </a:r>
            <a:r>
              <a:rPr lang="el-GR" dirty="0" err="1"/>
              <a:t>βρούν</a:t>
            </a:r>
            <a:r>
              <a:rPr lang="el-GR" dirty="0"/>
              <a:t>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200" b="1" dirty="0">
                <a:latin typeface="Arial" panose="020B0604020202020204" pitchFamily="34" charset="0"/>
                <a:cs typeface="Arial" panose="020B0604020202020204" pitchFamily="34" charset="0"/>
              </a:rPr>
              <a:t>Συνεπώς</a:t>
            </a:r>
            <a:r>
              <a:rPr lang="en-US" sz="1200" b="1" dirty="0">
                <a:latin typeface="Arial" panose="020B0604020202020204" pitchFamily="34" charset="0"/>
                <a:cs typeface="Arial" panose="020B0604020202020204" pitchFamily="34" charset="0"/>
              </a:rPr>
              <a:t> </a:t>
            </a:r>
            <a:r>
              <a:rPr lang="el-GR" sz="1200" b="1" dirty="0">
                <a:latin typeface="Arial" panose="020B0604020202020204" pitchFamily="34" charset="0"/>
                <a:cs typeface="Arial" panose="020B0604020202020204" pitchFamily="34" charset="0"/>
              </a:rPr>
              <a:t>η έρευνα εξετάζει:</a:t>
            </a:r>
            <a:endParaRPr lang="en-US" sz="12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για την προσέγγιση δημιουργίας μηχανισμών με βάση </a:t>
            </a:r>
            <a:r>
              <a:rPr lang="el-GR" sz="2400" dirty="0" err="1">
                <a:latin typeface="Arial" panose="020B0604020202020204" pitchFamily="34" charset="0"/>
                <a:cs typeface="Arial" panose="020B0604020202020204" pitchFamily="34" charset="0"/>
              </a:rPr>
              <a:t>προτίμησεις</a:t>
            </a:r>
            <a:endParaRPr lang="el-GR" sz="2400" dirty="0">
              <a:latin typeface="Arial" panose="020B0604020202020204" pitchFamily="34" charset="0"/>
              <a:cs typeface="Arial" panose="020B0604020202020204" pitchFamily="34" charset="0"/>
            </a:endParaRP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endParaRPr lang="en-US" dirty="0"/>
          </a:p>
          <a:p>
            <a:r>
              <a:rPr lang="el-GR" sz="1200" dirty="0">
                <a:latin typeface="Arial" panose="020B0604020202020204" pitchFamily="34" charset="0"/>
                <a:cs typeface="Arial" panose="020B0604020202020204" pitchFamily="34" charset="0"/>
              </a:rPr>
              <a:t>Εχει χρησιμοποιηθεί</a:t>
            </a:r>
            <a:r>
              <a:rPr lang="en-US" sz="1200" dirty="0">
                <a:latin typeface="Arial" panose="020B0604020202020204" pitchFamily="34" charset="0"/>
                <a:cs typeface="Arial" panose="020B0604020202020204" pitchFamily="34" charset="0"/>
              </a:rPr>
              <a:t> </a:t>
            </a:r>
            <a:r>
              <a:rPr lang="el-GR" sz="1200" dirty="0">
                <a:latin typeface="Arial" panose="020B0604020202020204" pitchFamily="34" charset="0"/>
                <a:cs typeface="Arial" panose="020B0604020202020204" pitchFamily="34" charset="0"/>
              </a:rPr>
              <a:t>για </a:t>
            </a:r>
            <a:r>
              <a:rPr lang="en-US" sz="1200" dirty="0">
                <a:latin typeface="Arial" panose="020B0604020202020204" pitchFamily="34" charset="0"/>
                <a:cs typeface="Arial" panose="020B0604020202020204" pitchFamily="34" charset="0"/>
              </a:rPr>
              <a:t>project management</a:t>
            </a:r>
          </a:p>
          <a:p>
            <a:r>
              <a:rPr lang="en-US" sz="1200" dirty="0">
                <a:latin typeface="Arial" panose="020B0604020202020204" pitchFamily="34" charset="0"/>
                <a:cs typeface="Arial" panose="020B0604020202020204" pitchFamily="34" charset="0"/>
              </a:rPr>
              <a:t>agile development process (</a:t>
            </a:r>
            <a:r>
              <a:rPr lang="en-US" sz="1200" i="1" dirty="0">
                <a:latin typeface="Arial" panose="020B0604020202020204" pitchFamily="34" charset="0"/>
                <a:cs typeface="Arial" panose="020B0604020202020204" pitchFamily="34" charset="0"/>
              </a:rPr>
              <a:t>scrum</a:t>
            </a:r>
            <a:r>
              <a:rPr lang="en-US" sz="1200" dirty="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61286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8.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dirty="0"/>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2B53-E528-4401-A6D8-886062DE43B9}"/>
              </a:ext>
            </a:extLst>
          </p:cNvPr>
          <p:cNvSpPr>
            <a:spLocks noGrp="1"/>
          </p:cNvSpPr>
          <p:nvPr>
            <p:ph type="title"/>
          </p:nvPr>
        </p:nvSpPr>
        <p:spPr>
          <a:xfrm>
            <a:off x="366889" y="274638"/>
            <a:ext cx="8229600" cy="1143000"/>
          </a:xfrm>
        </p:spPr>
        <p:txBody>
          <a:bodyPr/>
          <a:lstStyle/>
          <a:p>
            <a:pPr algn="l"/>
            <a:r>
              <a:rPr lang="el-GR" b="1" dirty="0">
                <a:latin typeface="Arial" panose="020B0604020202020204" pitchFamily="34" charset="0"/>
                <a:cs typeface="Arial" panose="020B0604020202020204" pitchFamily="34" charset="0"/>
              </a:rPr>
              <a:t>Τι προσφέρει η έρευνα?</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39C1FC4-F030-42CD-AD95-38092314F3F9}"/>
              </a:ext>
            </a:extLst>
          </p:cNvPr>
          <p:cNvSpPr txBox="1"/>
          <p:nvPr/>
        </p:nvSpPr>
        <p:spPr>
          <a:xfrm>
            <a:off x="366889" y="1393881"/>
            <a:ext cx="8325555" cy="415498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Εξαγωγή πληροφοριών μέσα από ερωτηματολόγιο προτιμήσεις χρηστών</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 δημιουργίας Μηχανισμών εικονικών κόσμων</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Σχέση διεπιστημονικότητας και τα στάδια τους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Art</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284645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2510816" cy="2677656"/>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p>
        </p:txBody>
      </p:sp>
    </p:spTree>
    <p:extLst>
      <p:ext uri="{BB962C8B-B14F-4D97-AF65-F5344CB8AC3E}">
        <p14:creationId xmlns:p14="http://schemas.microsoft.com/office/powerpoint/2010/main" val="195915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9144000" cy="6268383"/>
          </a:xfrm>
          <a:prstGeom prst="rect">
            <a:avLst/>
          </a:prstGeom>
          <a:noFill/>
        </p:spPr>
        <p:txBody>
          <a:bodyPr wrap="square">
            <a:spAutoFit/>
          </a:bodyPr>
          <a:lstStyle/>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Multiplayer Programming Quick Start.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Nanite Virtualized Geometry.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Blockchain.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Computer graphics.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457200" y="429602"/>
            <a:ext cx="8229600" cy="1143000"/>
          </a:xfrm>
        </p:spPr>
        <p:txBody>
          <a:bodyPr/>
          <a:lstStyle/>
          <a:p>
            <a:r>
              <a:rPr lang="el-GR" sz="4400" b="1" dirty="0">
                <a:latin typeface="Arial" panose="020B0604020202020204" pitchFamily="34" charset="0"/>
                <a:cs typeface="Arial" panose="020B0604020202020204" pitchFamily="34" charset="0"/>
              </a:rPr>
              <a:t>ΠΕΡΙΛΗΨΗ</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Player Retention</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Video Game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Real-time communications Voice over Internet Protocol (</a:t>
            </a:r>
            <a:r>
              <a:rPr lang="en-US" sz="2400" i="1" dirty="0">
                <a:latin typeface="Arial" panose="020B0604020202020204" pitchFamily="34" charset="0"/>
                <a:cs typeface="Arial" panose="020B0604020202020204" pitchFamily="34" charset="0"/>
              </a:rPr>
              <a:t>VoIP</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p:txBody>
      </p:sp>
    </p:spTree>
    <p:extLst>
      <p:ext uri="{BB962C8B-B14F-4D97-AF65-F5344CB8AC3E}">
        <p14:creationId xmlns:p14="http://schemas.microsoft.com/office/powerpoint/2010/main" val="18913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63A3-9A29-4D9D-8B3E-9A3BFBE73462}"/>
              </a:ext>
            </a:extLst>
          </p:cNvPr>
          <p:cNvSpPr>
            <a:spLocks noGrp="1"/>
          </p:cNvSpPr>
          <p:nvPr>
            <p:ph type="title"/>
          </p:nvPr>
        </p:nvSpPr>
        <p:spPr>
          <a:xfrm>
            <a:off x="457200" y="428179"/>
            <a:ext cx="8229600" cy="1143000"/>
          </a:xfrm>
        </p:spPr>
        <p:txBody>
          <a:bodyPr/>
          <a:lstStyle/>
          <a:p>
            <a:r>
              <a:rPr lang="en-US" b="1" dirty="0">
                <a:latin typeface="Arial" panose="020B0604020202020204" pitchFamily="34" charset="0"/>
                <a:cs typeface="Arial" panose="020B0604020202020204" pitchFamily="34" charset="0"/>
              </a:rPr>
              <a:t>Project Mission</a:t>
            </a:r>
          </a:p>
        </p:txBody>
      </p:sp>
      <p:sp>
        <p:nvSpPr>
          <p:cNvPr id="3" name="TextBox 2">
            <a:extLst>
              <a:ext uri="{FF2B5EF4-FFF2-40B4-BE49-F238E27FC236}">
                <a16:creationId xmlns:a16="http://schemas.microsoft.com/office/drawing/2014/main" id="{061D08FC-8B80-4A31-B2A0-8E688BBD4F5F}"/>
              </a:ext>
            </a:extLst>
          </p:cNvPr>
          <p:cNvSpPr txBox="1"/>
          <p:nvPr/>
        </p:nvSpPr>
        <p:spPr>
          <a:xfrm>
            <a:off x="0" y="1166842"/>
            <a:ext cx="8229600" cy="5262979"/>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a:t>
            </a: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543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7013</TotalTime>
  <Words>3268</Words>
  <Application>Microsoft Office PowerPoint</Application>
  <PresentationFormat>On-screen Show (4:3)</PresentationFormat>
  <Paragraphs>368</Paragraphs>
  <Slides>31</Slides>
  <Notes>30</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Cambria Math</vt:lpstr>
      <vt:lpstr>Century Gothic</vt:lpstr>
      <vt:lpstr>Courier New</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Gameplay mechanics –  technical Videos</vt:lpstr>
      <vt:lpstr>ΠΕΡΙΛΗΨΗ</vt:lpstr>
      <vt:lpstr>Project Mission</vt:lpstr>
      <vt:lpstr>Η τρέχουσα υλοποίηση του έργου </vt:lpstr>
      <vt:lpstr>Product Steps</vt:lpstr>
      <vt:lpstr>Τι προσφέρει η έρευνα?</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555</cp:revision>
  <cp:lastPrinted>2017-10-27T14:03:26Z</cp:lastPrinted>
  <dcterms:created xsi:type="dcterms:W3CDTF">2015-10-17T16:20:42Z</dcterms:created>
  <dcterms:modified xsi:type="dcterms:W3CDTF">2022-05-12T12:05:40Z</dcterms:modified>
</cp:coreProperties>
</file>