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4"/>
  </p:notesMasterIdLst>
  <p:handoutMasterIdLst>
    <p:handoutMasterId r:id="rId25"/>
  </p:handoutMasterIdLst>
  <p:sldIdLst>
    <p:sldId id="302" r:id="rId3"/>
    <p:sldId id="407" r:id="rId4"/>
    <p:sldId id="408" r:id="rId5"/>
    <p:sldId id="410" r:id="rId6"/>
    <p:sldId id="411" r:id="rId7"/>
    <p:sldId id="409" r:id="rId8"/>
    <p:sldId id="412" r:id="rId9"/>
    <p:sldId id="413" r:id="rId10"/>
    <p:sldId id="414" r:id="rId11"/>
    <p:sldId id="415" r:id="rId12"/>
    <p:sldId id="418" r:id="rId13"/>
    <p:sldId id="420" r:id="rId14"/>
    <p:sldId id="421" r:id="rId15"/>
    <p:sldId id="422" r:id="rId16"/>
    <p:sldId id="423" r:id="rId17"/>
    <p:sldId id="424" r:id="rId18"/>
    <p:sldId id="416" r:id="rId19"/>
    <p:sldId id="419" r:id="rId20"/>
    <p:sldId id="425" r:id="rId21"/>
    <p:sldId id="417" r:id="rId22"/>
    <p:sldId id="406" r:id="rId23"/>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59684" autoAdjust="0"/>
  </p:normalViewPr>
  <p:slideViewPr>
    <p:cSldViewPr snapToGrid="0" snapToObjects="1">
      <p:cViewPr varScale="1">
        <p:scale>
          <a:sx n="55" d="100"/>
          <a:sy n="55" d="100"/>
        </p:scale>
        <p:origin x="1428" y="4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5/9/2022</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5/9/2022</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θα σας αναλυθεί ένα θέμα σχετικά με την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με σκοπό την αύξηση ρεαλισμού σε εικονικούς κόσμους που μπορεί να υλοποιηθεί σε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VR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η και</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Metaverse</a:t>
            </a:r>
            <a:endParaRPr lang="en-US" sz="12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να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a:t>
            </a:r>
            <a:r>
              <a:rPr lang="el-GR" dirty="0" err="1"/>
              <a:t>σχέσι</a:t>
            </a:r>
            <a:r>
              <a:rPr lang="el-GR" dirty="0"/>
              <a:t>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API.</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Observation!! </a:t>
            </a:r>
            <a:r>
              <a:rPr lang="el-GR" dirty="0"/>
              <a:t>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no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ιδίως στο παρελθόν με </a:t>
            </a:r>
            <a:r>
              <a:rPr lang="en-US" dirty="0"/>
              <a:t>Cisco Enterprise</a:t>
            </a:r>
            <a:r>
              <a:rPr lang="el-GR" dirty="0"/>
              <a:t> Δίκτυα και είχα την ευκαιρία να εκπαιδευτώ από τους καλύτερους σε Αθήνα και Θεσσαλονίκη σε </a:t>
            </a:r>
            <a:r>
              <a:rPr lang="el-GR" dirty="0" err="1"/>
              <a:t>παρόχους</a:t>
            </a:r>
            <a:r>
              <a:rPr lang="el-GR" dirty="0"/>
              <a:t> όπως </a:t>
            </a:r>
            <a:r>
              <a:rPr lang="en-US" dirty="0"/>
              <a:t>Vodafone &amp; OTE</a:t>
            </a:r>
          </a:p>
          <a:p>
            <a:endParaRPr lang="en-US" dirty="0"/>
          </a:p>
          <a:p>
            <a:r>
              <a:rPr lang="el-GR" dirty="0"/>
              <a:t>Πλέον επικεντρώνομαι στον εικονικό κόσμο</a:t>
            </a:r>
            <a:r>
              <a:rPr lang="en-US" dirty="0"/>
              <a:t> </a:t>
            </a:r>
            <a:r>
              <a:rPr lang="el-GR" dirty="0"/>
              <a:t>κυρίως με </a:t>
            </a:r>
            <a:r>
              <a:rPr lang="en-US" dirty="0"/>
              <a:t>video-games</a:t>
            </a:r>
            <a:r>
              <a:rPr lang="el-GR" dirty="0"/>
              <a:t> με πολλαπλούς παίχτες στην </a:t>
            </a:r>
            <a:r>
              <a:rPr lang="en-US" dirty="0"/>
              <a:t>Unreal Engine</a:t>
            </a:r>
            <a:endParaRPr lang="el-GR" dirty="0"/>
          </a:p>
          <a:p>
            <a:endParaRPr lang="el-GR" dirty="0"/>
          </a:p>
          <a:p>
            <a:r>
              <a:rPr lang="el-GR" dirty="0"/>
              <a:t>Στα </a:t>
            </a:r>
            <a:r>
              <a:rPr lang="en-US" dirty="0"/>
              <a:t>link</a:t>
            </a:r>
            <a:r>
              <a:rPr lang="el-GR" dirty="0"/>
              <a:t> θα βρείτε πληροφορίες και το </a:t>
            </a:r>
            <a:r>
              <a:rPr lang="en-US" dirty="0"/>
              <a:t>portfolio </a:t>
            </a:r>
            <a:r>
              <a:rPr lang="el-GR" dirty="0"/>
              <a:t>μου.</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 Δόκτορα Χρήστος </a:t>
            </a:r>
            <a:r>
              <a:rPr lang="el-GR" dirty="0" err="1"/>
              <a:t>Φραντζίδη</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βίντεο θα δούμε ένα </a:t>
            </a:r>
            <a:r>
              <a:rPr lang="en-US" dirty="0"/>
              <a:t>third party module to VoIP </a:t>
            </a:r>
            <a:r>
              <a:rPr lang="el-GR" dirty="0"/>
              <a:t>σε </a:t>
            </a:r>
            <a:r>
              <a:rPr lang="en-US" dirty="0"/>
              <a:t>showcase </a:t>
            </a:r>
            <a:r>
              <a:rPr lang="el-GR" dirty="0"/>
              <a:t>φυσικά δεν είναι ο σωστός τρόπος να δοκιμάσεις έτσι τον μηχανισμό διότι θέλει διαφορετικά </a:t>
            </a:r>
            <a:r>
              <a:rPr lang="en-US" dirty="0"/>
              <a:t>game instances </a:t>
            </a:r>
            <a:r>
              <a:rPr lang="el-GR" dirty="0"/>
              <a:t>σε διαφορετικούς φυσικούς υπολογιστές.</a:t>
            </a:r>
          </a:p>
          <a:p>
            <a:endParaRPr lang="el-GR" dirty="0"/>
          </a:p>
          <a:p>
            <a:r>
              <a:rPr lang="el-GR" dirty="0"/>
              <a:t>Αυτό που βλέπεται είναι ένας μηχανισμός ενσωματωμένος σε έναν τρισδιάστατο κόσμο και </a:t>
            </a:r>
            <a:r>
              <a:rPr lang="en-US" dirty="0"/>
              <a:t>Multiplayer</a:t>
            </a:r>
            <a:r>
              <a:rPr lang="el-GR" dirty="0"/>
              <a:t>, μια πλατφόρμα δηλαδή που είναι</a:t>
            </a:r>
            <a:r>
              <a:rPr lang="en-US" dirty="0"/>
              <a:t> abstracted </a:t>
            </a:r>
            <a:r>
              <a:rPr lang="el-GR" dirty="0"/>
              <a:t>Και μπορεί να ενσωματωθεί σε οποιοδήποτε περιβάλλον με χαρακτήρα παίχτη πρώτου προσώπου είτε τρίτου προσώπου.</a:t>
            </a:r>
          </a:p>
          <a:p>
            <a:endParaRPr lang="el-GR" dirty="0"/>
          </a:p>
          <a:p>
            <a:r>
              <a:rPr lang="el-GR" dirty="0"/>
              <a:t>Παρατηρώντας έχουμε 4 παίχτες</a:t>
            </a:r>
            <a:r>
              <a:rPr lang="en-US" dirty="0"/>
              <a:t> </a:t>
            </a:r>
            <a:r>
              <a:rPr lang="el-GR" dirty="0"/>
              <a:t>(4 </a:t>
            </a:r>
            <a:r>
              <a:rPr lang="en-US" dirty="0"/>
              <a:t>game instances </a:t>
            </a:r>
            <a:r>
              <a:rPr lang="el-GR" dirty="0"/>
              <a:t>τοπικά) η οποίοι κρατάν μια συσκευή πομπού όπως κινητό τηλέφωνο ή </a:t>
            </a:r>
            <a:r>
              <a:rPr lang="en-US" dirty="0"/>
              <a:t>Radio walkie talkie. </a:t>
            </a:r>
            <a:r>
              <a:rPr lang="el-GR" dirty="0"/>
              <a:t> Ο κάθε παίχτης μέσω ίδιας συχνότητας η λίστας επαφών μπορεί να καλέσει έναν η παραπάνω παίχτες και να διαδίδει την φωνή του σε </a:t>
            </a:r>
            <a:r>
              <a:rPr lang="en-US" dirty="0"/>
              <a:t>Wired Area Network </a:t>
            </a:r>
            <a:r>
              <a:rPr lang="el-GR" dirty="0"/>
              <a:t>η και </a:t>
            </a:r>
            <a:r>
              <a:rPr lang="en-US" dirty="0"/>
              <a:t>Local Area Network.</a:t>
            </a:r>
          </a:p>
          <a:p>
            <a:endParaRPr lang="el-GR" dirty="0"/>
          </a:p>
          <a:p>
            <a:r>
              <a:rPr lang="el-GR" dirty="0"/>
              <a:t>Επίσης για ένα βήμα ακόμα πιο κοντά στην ρεαλιστική προσομοιώσει χρησιμοποιήθηκαν τεχνικές για Περιοχές περιορισμένης λήψης/αποστολής και διαμορφώσεις ήχου με εξασθένηση, αλλοίωση η και πλήρως απώλεια ήχου.</a:t>
            </a:r>
            <a:endParaRPr lang="en-US"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a:t>
            </a:r>
            <a:r>
              <a:rPr lang="el-GR" dirty="0" err="1"/>
              <a:t>βρούν</a:t>
            </a:r>
            <a:r>
              <a:rPr lang="el-GR" dirty="0"/>
              <a:t>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sz="1200" b="1" dirty="0">
                <a:latin typeface="Arial" panose="020B0604020202020204" pitchFamily="34" charset="0"/>
                <a:cs typeface="Arial" panose="020B0604020202020204" pitchFamily="34" charset="0"/>
              </a:rPr>
              <a:t>Συνεπώς</a:t>
            </a:r>
            <a:r>
              <a:rPr lang="en-US" sz="1200" b="1" dirty="0">
                <a:latin typeface="Arial" panose="020B0604020202020204" pitchFamily="34" charset="0"/>
                <a:cs typeface="Arial" panose="020B0604020202020204" pitchFamily="34" charset="0"/>
              </a:rPr>
              <a:t> </a:t>
            </a:r>
            <a:r>
              <a:rPr lang="el-GR" sz="1200" b="1" dirty="0">
                <a:latin typeface="Arial" panose="020B0604020202020204" pitchFamily="34" charset="0"/>
                <a:cs typeface="Arial" panose="020B0604020202020204" pitchFamily="34" charset="0"/>
              </a:rPr>
              <a:t>η έρευνα εξετάζει:</a:t>
            </a:r>
            <a:endParaRPr lang="en-US" sz="12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Εξόρυξη γνώσεις από τις πληροφορίες του κοινού μετά από </a:t>
            </a:r>
            <a:r>
              <a:rPr lang="en-US" sz="2400" dirty="0">
                <a:latin typeface="Arial" panose="020B0604020202020204" pitchFamily="34" charset="0"/>
                <a:cs typeface="Arial" panose="020B0604020202020204" pitchFamily="34" charset="0"/>
              </a:rPr>
              <a:t>survey/Questionnaires</a:t>
            </a:r>
            <a:r>
              <a:rPr lang="el-GR" sz="2400" dirty="0">
                <a:latin typeface="Arial" panose="020B0604020202020204" pitchFamily="34" charset="0"/>
                <a:cs typeface="Arial" panose="020B0604020202020204" pitchFamily="34" charset="0"/>
              </a:rPr>
              <a:t> για την προσέγγιση δημιουργίας μηχανισμών με βάση </a:t>
            </a:r>
            <a:r>
              <a:rPr lang="el-GR" sz="2400" dirty="0" err="1">
                <a:latin typeface="Arial" panose="020B0604020202020204" pitchFamily="34" charset="0"/>
                <a:cs typeface="Arial" panose="020B0604020202020204" pitchFamily="34" charset="0"/>
              </a:rPr>
              <a:t>προτίμησεις</a:t>
            </a:r>
            <a:endParaRPr lang="el-GR" sz="2400" dirty="0">
              <a:latin typeface="Arial" panose="020B0604020202020204" pitchFamily="34" charset="0"/>
              <a:cs typeface="Arial" panose="020B0604020202020204" pitchFamily="34" charset="0"/>
            </a:endParaRPr>
          </a:p>
          <a:p>
            <a:pPr marL="342900" marR="0" indent="-342900">
              <a:lnSpc>
                <a:spcPct val="150000"/>
              </a:lnSpc>
              <a:spcBef>
                <a:spcPts val="0"/>
              </a:spcBef>
              <a:spcAft>
                <a:spcPts val="0"/>
              </a:spcAft>
              <a:buFont typeface="Arial" panose="020B0604020202020204" pitchFamily="34" charset="0"/>
              <a:buChar char="•"/>
            </a:pPr>
            <a:r>
              <a:rPr lang="el-GR" sz="2400" dirty="0">
                <a:effectLst/>
                <a:latin typeface="Arial" panose="020B0604020202020204" pitchFamily="34" charset="0"/>
                <a:ea typeface="Calibri" panose="020F0502020204030204" pitchFamily="34" charset="0"/>
                <a:cs typeface="Arial" panose="020B0604020202020204" pitchFamily="34" charset="0"/>
              </a:rPr>
              <a:t>Παροχή </a:t>
            </a:r>
            <a:r>
              <a:rPr lang="el-GR" sz="2400" dirty="0" err="1">
                <a:effectLst/>
                <a:latin typeface="Arial" panose="020B0604020202020204" pitchFamily="34" charset="0"/>
                <a:ea typeface="Calibri" panose="020F0502020204030204" pitchFamily="34" charset="0"/>
                <a:cs typeface="Arial" panose="020B0604020202020204" pitchFamily="34" charset="0"/>
              </a:rPr>
              <a:t>online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διαδραστικών</a:t>
            </a:r>
            <a:r>
              <a:rPr lang="el-GR" sz="2400" dirty="0">
                <a:effectLst/>
                <a:latin typeface="Arial" panose="020B0604020202020204" pitchFamily="34" charset="0"/>
                <a:ea typeface="Calibri" panose="020F0502020204030204" pitchFamily="34" charset="0"/>
                <a:cs typeface="Arial" panose="020B0604020202020204" pitchFamily="34" charset="0"/>
              </a:rPr>
              <a:t> μηχανισμών για ρεαλισμού </a:t>
            </a:r>
            <a:r>
              <a:rPr lang="el-GR" sz="2400" dirty="0" err="1">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genre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Υπηρεσίες φωνής για πραγματικού χρόνου μετάδοσης</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Επεξεργασία σήματος φωνής για προσομοιώσει εξασθένηση σήματος σε ειδικές περιοχές</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Τα βήματα διαδικασίας για την δημιουργία των μηχανισμών</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endParaRPr lang="en-US" dirty="0"/>
          </a:p>
          <a:p>
            <a:r>
              <a:rPr lang="el-GR" sz="1200" dirty="0">
                <a:latin typeface="Arial" panose="020B0604020202020204" pitchFamily="34" charset="0"/>
                <a:cs typeface="Arial" panose="020B0604020202020204" pitchFamily="34" charset="0"/>
              </a:rPr>
              <a:t>Εχει χρησιμοποιηθεί</a:t>
            </a:r>
            <a:r>
              <a:rPr lang="en-US" sz="1200" dirty="0">
                <a:latin typeface="Arial" panose="020B0604020202020204" pitchFamily="34" charset="0"/>
                <a:cs typeface="Arial" panose="020B0604020202020204" pitchFamily="34" charset="0"/>
              </a:rPr>
              <a:t> </a:t>
            </a:r>
            <a:r>
              <a:rPr lang="el-GR" sz="1200" dirty="0">
                <a:latin typeface="Arial" panose="020B0604020202020204" pitchFamily="34" charset="0"/>
                <a:cs typeface="Arial" panose="020B0604020202020204" pitchFamily="34" charset="0"/>
              </a:rPr>
              <a:t>για </a:t>
            </a:r>
            <a:r>
              <a:rPr lang="en-US" sz="1200" dirty="0">
                <a:latin typeface="Arial" panose="020B0604020202020204" pitchFamily="34" charset="0"/>
                <a:cs typeface="Arial" panose="020B0604020202020204" pitchFamily="34" charset="0"/>
              </a:rPr>
              <a:t>project management</a:t>
            </a:r>
          </a:p>
          <a:p>
            <a:r>
              <a:rPr lang="en-US" sz="1200" dirty="0">
                <a:latin typeface="Arial" panose="020B0604020202020204" pitchFamily="34" charset="0"/>
                <a:cs typeface="Arial" panose="020B0604020202020204" pitchFamily="34" charset="0"/>
              </a:rPr>
              <a:t>agile development process (</a:t>
            </a:r>
            <a:r>
              <a:rPr lang="en-US" sz="1200" i="1" dirty="0">
                <a:latin typeface="Arial" panose="020B0604020202020204" pitchFamily="34" charset="0"/>
                <a:cs typeface="Arial" panose="020B0604020202020204" pitchFamily="34" charset="0"/>
              </a:rPr>
              <a:t>scrum</a:t>
            </a:r>
            <a:r>
              <a:rPr lang="en-US" sz="1200" dirty="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1612865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34701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5/9/2022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6.jpg"/><Relationship Id="rId7"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7.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9.jpg"/><Relationship Id="rId7"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0.gif"/><Relationship Id="rId11" Type="http://schemas.openxmlformats.org/officeDocument/2006/relationships/image" Target="../media/image13.svg"/><Relationship Id="rId5" Type="http://schemas.openxmlformats.org/officeDocument/2006/relationships/hyperlink" Target="https://creativecommons.org/licenses/by-sa/3.0/" TargetMode="External"/><Relationship Id="rId10" Type="http://schemas.openxmlformats.org/officeDocument/2006/relationships/image" Target="../media/image12.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hailmarkou1995"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mmarkou19b@amcstudent.edu.g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ideo" Target="https://www.youtube.com/embed/2QcsIlXXc1M?feature=oembed" TargetMode="External"/><Relationship Id="rId5" Type="http://schemas.openxmlformats.org/officeDocument/2006/relationships/image" Target="../media/image4.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sp>
        <p:nvSpPr>
          <p:cNvPr id="19" name="Rectangle 18"/>
          <p:cNvSpPr/>
          <p:nvPr/>
        </p:nvSpPr>
        <p:spPr>
          <a:xfrm>
            <a:off x="-1380392" y="407020"/>
            <a:ext cx="5380892" cy="584775"/>
          </a:xfrm>
          <a:prstGeom prst="rect">
            <a:avLst/>
          </a:prstGeom>
        </p:spPr>
        <p:txBody>
          <a:bodyPr wrap="square">
            <a:spAutoFit/>
          </a:bodyPr>
          <a:lstStyle/>
          <a:p>
            <a:pPr algn="ctr"/>
            <a:r>
              <a:rPr lang="en-US" sz="3200" dirty="0">
                <a:solidFill>
                  <a:schemeClr val="bg1"/>
                </a:solidFill>
                <a:latin typeface="+mj-lt"/>
              </a:rPr>
              <a:t>College Profile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336330" y="2453420"/>
            <a:ext cx="82085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93639" y="1417638"/>
            <a:ext cx="6889657" cy="3847207"/>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800" dirty="0">
                <a:latin typeface="Arial" panose="020B0604020202020204" pitchFamily="34" charset="0"/>
                <a:cs typeface="Arial" panose="020B0604020202020204" pitchFamily="34" charset="0"/>
              </a:rPr>
              <a:t>Στάδια</a:t>
            </a: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AR/VR</a:t>
            </a:r>
            <a:endParaRPr lang="el-GR" sz="28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800" dirty="0">
                <a:latin typeface="Arial" panose="020B0604020202020204" pitchFamily="34" charset="0"/>
                <a:cs typeface="Arial" panose="020B0604020202020204" pitchFamily="34" charset="0"/>
              </a:rPr>
              <a:t>Συσχετίσει με τα </a:t>
            </a:r>
            <a:r>
              <a:rPr lang="en-US" sz="2800" dirty="0">
                <a:latin typeface="Arial" panose="020B0604020202020204" pitchFamily="34" charset="0"/>
                <a:cs typeface="Arial" panose="020B0604020202020204" pitchFamily="34" charset="0"/>
              </a:rPr>
              <a:t>Gameplay Mechanics</a:t>
            </a:r>
            <a:endParaRPr lang="el-GR"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mc:Choice xmlns:a14="http://schemas.microsoft.com/office/drawing/2010/main"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b="1" dirty="0">
                <a:effectLst/>
                <a:latin typeface="Arial" panose="020B0604020202020204" pitchFamily="34" charset="0"/>
                <a:cs typeface="Arial" panose="020B0604020202020204" pitchFamily="34" charset="0"/>
              </a:rPr>
              <a:t>ΠΡΕΠΕΙ ΝΑ ΛΗΦΘΟΥΝ ΥΠΟΨΗ για το</a:t>
            </a:r>
            <a:r>
              <a:rPr lang="en-US" sz="2800" b="1"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2510816" cy="2677656"/>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p>
        </p:txBody>
      </p:sp>
    </p:spTree>
    <p:extLst>
      <p:ext uri="{BB962C8B-B14F-4D97-AF65-F5344CB8AC3E}">
        <p14:creationId xmlns:p14="http://schemas.microsoft.com/office/powerpoint/2010/main" val="195915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5CF12085-6FAE-4E43-9418-A1962A245D9F}"/>
              </a:ext>
            </a:extLst>
          </p:cNvPr>
          <p:cNvSpPr txBox="1"/>
          <p:nvPr/>
        </p:nvSpPr>
        <p:spPr>
          <a:xfrm>
            <a:off x="457200" y="5460898"/>
            <a:ext cx="7073537" cy="1200329"/>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Portfolio: </a:t>
            </a:r>
            <a:r>
              <a:rPr lang="en-US" sz="2400" dirty="0">
                <a:latin typeface="Arial" panose="020B0604020202020204" pitchFamily="34" charset="0"/>
                <a:cs typeface="Arial" panose="020B0604020202020204" pitchFamily="34" charset="0"/>
                <a:hlinkClick r:id="rId3"/>
              </a:rPr>
              <a:t>https://github.com/michailmarkou1995</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E-mail: </a:t>
            </a:r>
            <a:r>
              <a:rPr lang="en-US" sz="2400" dirty="0">
                <a:latin typeface="Arial" panose="020B0604020202020204" pitchFamily="34" charset="0"/>
                <a:cs typeface="Arial" panose="020B0604020202020204" pitchFamily="34" charset="0"/>
                <a:hlinkClick r:id="rId4"/>
              </a:rPr>
              <a:t>mmarkou19b@amcstudent.edu.gr</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a:t>
            </a:r>
            <a:r>
              <a:rPr lang="el-GR" sz="2400" baseline="30000" dirty="0">
                <a:latin typeface="Arial" panose="020B0604020202020204" pitchFamily="34" charset="0"/>
                <a:cs typeface="Arial" panose="020B0604020202020204" pitchFamily="34" charset="0"/>
              </a:rPr>
              <a:t>ο</a:t>
            </a:r>
            <a:r>
              <a:rPr lang="el-GR" sz="2400" dirty="0">
                <a:latin typeface="Arial" panose="020B0604020202020204" pitchFamily="34" charset="0"/>
                <a:cs typeface="Arial" panose="020B0604020202020204" pitchFamily="34" charset="0"/>
              </a:rPr>
              <a:t> έτος</a:t>
            </a:r>
            <a:r>
              <a:rPr lang="en-US" sz="2400" dirty="0">
                <a:latin typeface="Arial" panose="020B0604020202020204" pitchFamily="34" charset="0"/>
                <a:cs typeface="Arial" panose="020B0604020202020204" pitchFamily="34" charset="0"/>
              </a:rPr>
              <a:t> 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Internship </a:t>
            </a:r>
            <a:r>
              <a:rPr lang="el-G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Internet Service Provider Network Engineer</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Unreal Engine Game Developer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VR/AR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driven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Gameplay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Visual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modeling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Producer &amp; Digital Content Creator</a:t>
            </a:r>
            <a:r>
              <a:rPr lang="el-GR" sz="24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Unreal Engine &amp; Google Play marketplace</a:t>
            </a:r>
            <a:r>
              <a:rPr lang="el-GR" sz="2000" i="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05584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CB3C-AF02-6446-8E85-73E295996F0C}"/>
              </a:ext>
            </a:extLst>
          </p:cNvPr>
          <p:cNvSpPr>
            <a:spLocks noGrp="1"/>
          </p:cNvSpPr>
          <p:nvPr>
            <p:ph type="title"/>
          </p:nvPr>
        </p:nvSpPr>
        <p:spPr/>
        <p:txBody>
          <a:bodyPr/>
          <a:lstStyle/>
          <a:p>
            <a:endParaRPr lang="en-GR" dirty="0"/>
          </a:p>
        </p:txBody>
      </p:sp>
      <p:sp>
        <p:nvSpPr>
          <p:cNvPr id="3" name="Content Placeholder 2">
            <a:extLst>
              <a:ext uri="{FF2B5EF4-FFF2-40B4-BE49-F238E27FC236}">
                <a16:creationId xmlns:a16="http://schemas.microsoft.com/office/drawing/2014/main" id="{1D18A0A9-EE2D-3446-9000-6C0405987A28}"/>
              </a:ext>
            </a:extLst>
          </p:cNvPr>
          <p:cNvSpPr>
            <a:spLocks noGrp="1"/>
          </p:cNvSpPr>
          <p:nvPr>
            <p:ph idx="1"/>
          </p:nvPr>
        </p:nvSpPr>
        <p:spPr/>
        <p:txBody>
          <a:bodyPr/>
          <a:lstStyle/>
          <a:p>
            <a:endParaRPr lang="en-GR" dirty="0"/>
          </a:p>
        </p:txBody>
      </p:sp>
    </p:spTree>
    <p:extLst>
      <p:ext uri="{BB962C8B-B14F-4D97-AF65-F5344CB8AC3E}">
        <p14:creationId xmlns:p14="http://schemas.microsoft.com/office/powerpoint/2010/main" val="309276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τον υπεύθυνο καθηγητή για την διπλωματική μου εργασία Δρ.</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l-GR" sz="1800" dirty="0" err="1">
                <a:effectLst/>
                <a:latin typeface="Arial" panose="020B0604020202020204" pitchFamily="34" charset="0"/>
                <a:ea typeface="Calibri" panose="020F0502020204030204" pitchFamily="34" charset="0"/>
                <a:cs typeface="Arial" panose="020B0604020202020204" pitchFamily="34" charset="0"/>
              </a:rPr>
              <a:t>Φραντζίδη</a:t>
            </a:r>
            <a:r>
              <a:rPr lang="el-GR" sz="1800" dirty="0">
                <a:effectLst/>
                <a:latin typeface="Arial" panose="020B0604020202020204" pitchFamily="34" charset="0"/>
                <a:ea typeface="Calibri" panose="020F0502020204030204" pitchFamily="34" charset="0"/>
                <a:cs typeface="Arial" panose="020B0604020202020204" pitchFamily="34" charset="0"/>
              </a:rPr>
              <a:t> Χρήστο ήταν πάντοτε πρόθυμος και διαθέσιμος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FF30-648B-4607-9649-FFB58CBE1763}"/>
              </a:ext>
            </a:extLst>
          </p:cNvPr>
          <p:cNvSpPr>
            <a:spLocks noGrp="1"/>
          </p:cNvSpPr>
          <p:nvPr>
            <p:ph type="title"/>
          </p:nvPr>
        </p:nvSpPr>
        <p:spPr/>
        <p:txBody>
          <a:bodyPr/>
          <a:lstStyle/>
          <a:p>
            <a:r>
              <a:rPr lang="en-US" b="1" dirty="0">
                <a:solidFill>
                  <a:srgbClr val="DDC855"/>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Voice Over IP</a:t>
            </a:r>
          </a:p>
        </p:txBody>
      </p:sp>
      <p:pic>
        <p:nvPicPr>
          <p:cNvPr id="4" name="Online Media 3" title="[Marketplace Asset] Unreal Engine VoIP Voice Chat System for Multiplayer Blueprint #1 Showcase">
            <a:hlinkClick r:id="" action="ppaction://media"/>
            <a:extLst>
              <a:ext uri="{FF2B5EF4-FFF2-40B4-BE49-F238E27FC236}">
                <a16:creationId xmlns:a16="http://schemas.microsoft.com/office/drawing/2014/main" id="{DD5E59AD-4A7A-4031-B365-6CD983C8E870}"/>
              </a:ext>
            </a:extLst>
          </p:cNvPr>
          <p:cNvPicPr>
            <a:picLocks noGrp="1" noRot="1" noChangeAspect="1"/>
          </p:cNvPicPr>
          <p:nvPr>
            <p:ph idx="1"/>
            <a:videoFile r:link="rId1"/>
            <p:custDataLst>
              <p:tags r:id="rId2"/>
            </p:custDataLst>
          </p:nvPr>
        </p:nvPicPr>
        <p:blipFill>
          <a:blip r:embed="rId5"/>
          <a:stretch>
            <a:fillRect/>
          </a:stretch>
        </p:blipFill>
        <p:spPr>
          <a:xfrm>
            <a:off x="591177" y="975695"/>
            <a:ext cx="7201101" cy="5401299"/>
          </a:xfrm>
          <a:prstGeom prst="rect">
            <a:avLst/>
          </a:prstGeom>
        </p:spPr>
      </p:pic>
    </p:spTree>
    <p:extLst>
      <p:ext uri="{BB962C8B-B14F-4D97-AF65-F5344CB8AC3E}">
        <p14:creationId xmlns:p14="http://schemas.microsoft.com/office/powerpoint/2010/main" val="739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ΠΕΡΙΛΗΨΗ</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Player Retention</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Video Game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Real-time communications Voice over Internet Protocol (</a:t>
            </a:r>
            <a:r>
              <a:rPr lang="en-US" sz="2400" i="1" dirty="0">
                <a:latin typeface="Arial" panose="020B0604020202020204" pitchFamily="34" charset="0"/>
                <a:cs typeface="Arial" panose="020B0604020202020204" pitchFamily="34" charset="0"/>
              </a:rPr>
              <a:t>VoIP</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p:txBody>
      </p:sp>
    </p:spTree>
    <p:extLst>
      <p:ext uri="{BB962C8B-B14F-4D97-AF65-F5344CB8AC3E}">
        <p14:creationId xmlns:p14="http://schemas.microsoft.com/office/powerpoint/2010/main" val="1891340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63A3-9A29-4D9D-8B3E-9A3BFBE7346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Project Mission</a:t>
            </a:r>
          </a:p>
        </p:txBody>
      </p:sp>
      <p:sp>
        <p:nvSpPr>
          <p:cNvPr id="3" name="TextBox 2">
            <a:extLst>
              <a:ext uri="{FF2B5EF4-FFF2-40B4-BE49-F238E27FC236}">
                <a16:creationId xmlns:a16="http://schemas.microsoft.com/office/drawing/2014/main" id="{061D08FC-8B80-4A31-B2A0-8E688BBD4F5F}"/>
              </a:ext>
            </a:extLst>
          </p:cNvPr>
          <p:cNvSpPr txBox="1"/>
          <p:nvPr/>
        </p:nvSpPr>
        <p:spPr>
          <a:xfrm>
            <a:off x="0" y="1166842"/>
            <a:ext cx="8229600" cy="5262979"/>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Εξόρυξη γνώσεις από τις πληροφορίες του κοινού μετά από </a:t>
            </a:r>
            <a:r>
              <a:rPr lang="en-US" sz="2400" dirty="0">
                <a:latin typeface="Arial" panose="020B0604020202020204" pitchFamily="34" charset="0"/>
                <a:cs typeface="Arial" panose="020B0604020202020204" pitchFamily="34" charset="0"/>
              </a:rPr>
              <a:t>survey/Questionnaires</a:t>
            </a:r>
            <a:r>
              <a:rPr lang="el-GR" sz="2400" dirty="0">
                <a:latin typeface="Arial" panose="020B0604020202020204" pitchFamily="34" charset="0"/>
                <a:cs typeface="Arial" panose="020B0604020202020204" pitchFamily="34" charset="0"/>
              </a:rPr>
              <a:t> </a:t>
            </a:r>
          </a:p>
          <a:p>
            <a:pPr marL="342900" marR="0" indent="-342900">
              <a:lnSpc>
                <a:spcPct val="150000"/>
              </a:lnSpc>
              <a:spcBef>
                <a:spcPts val="0"/>
              </a:spcBef>
              <a:spcAft>
                <a:spcPts val="0"/>
              </a:spcAft>
              <a:buFont typeface="Arial" panose="020B0604020202020204" pitchFamily="34" charset="0"/>
              <a:buChar char="•"/>
            </a:pPr>
            <a:r>
              <a:rPr lang="el-GR" sz="2400" dirty="0">
                <a:effectLst/>
                <a:latin typeface="Arial" panose="020B0604020202020204" pitchFamily="34" charset="0"/>
                <a:ea typeface="Calibri" panose="020F0502020204030204" pitchFamily="34" charset="0"/>
                <a:cs typeface="Arial" panose="020B0604020202020204" pitchFamily="34" charset="0"/>
              </a:rPr>
              <a:t>Παροχή </a:t>
            </a:r>
            <a:r>
              <a:rPr lang="el-GR" sz="2400" dirty="0" err="1">
                <a:effectLst/>
                <a:latin typeface="Arial" panose="020B0604020202020204" pitchFamily="34" charset="0"/>
                <a:ea typeface="Calibri" panose="020F0502020204030204" pitchFamily="34" charset="0"/>
                <a:cs typeface="Arial" panose="020B0604020202020204" pitchFamily="34" charset="0"/>
              </a:rPr>
              <a:t>online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διαδραστικών</a:t>
            </a:r>
            <a:r>
              <a:rPr lang="el-GR" sz="2400" dirty="0">
                <a:effectLst/>
                <a:latin typeface="Arial" panose="020B0604020202020204" pitchFamily="34" charset="0"/>
                <a:ea typeface="Calibri" panose="020F0502020204030204" pitchFamily="34" charset="0"/>
                <a:cs typeface="Arial" panose="020B0604020202020204" pitchFamily="34" charset="0"/>
              </a:rPr>
              <a:t> μηχανισμών για ρεαλισμού </a:t>
            </a:r>
            <a:r>
              <a:rPr lang="el-GR" sz="2400" dirty="0" err="1">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genre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Υπηρεσίες φωνής για πραγματικού χρόνου μετάδοσης</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Επεξεργασία σήματος φωνής για προσομοιώσει εξασθένηση σήματος σε ειδικές περιοχές</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Τα βήματα διαδικασίας για την δημιουργία των μηχανισμών</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54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68C6818_E283_45D3_982B_2A7C1F716965&quot;,&quot;SourceFullName&quot;:&quot;https://www.youtube.com/embed/2QcsIlXXc1M?feature=oembed&quot;,&quot;LastUpdate&quot;:&quot;2022-05-09 1:51 PM&quot;,&quot;UpdatedBy&quot;:&quot;backt&quot;,&quot;IsLinked&quot;:false,&quot;IsBrokenLink&quot;:false,&quot;Type&quot;: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6584</TotalTime>
  <Words>1926</Words>
  <Application>Microsoft Office PowerPoint</Application>
  <PresentationFormat>On-screen Show (4:3)</PresentationFormat>
  <Paragraphs>215</Paragraphs>
  <Slides>21</Slides>
  <Notes>19</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Cambria Math</vt:lpstr>
      <vt:lpstr>Century Gothic</vt:lpstr>
      <vt:lpstr>Courier New</vt:lpstr>
      <vt:lpstr>Saira SemiCondensed ExtraBold</vt:lpstr>
      <vt:lpstr>Sora</vt:lpstr>
      <vt:lpstr>Office Theme</vt:lpstr>
      <vt:lpstr>1_Office Theme</vt:lpstr>
      <vt:lpstr>PowerPoint Presentation</vt:lpstr>
      <vt:lpstr>Σχετικά με εμένα: </vt:lpstr>
      <vt:lpstr>ΕΥΧΑΡΙΣΤΙΕΣ</vt:lpstr>
      <vt:lpstr> Voice Over IP</vt:lpstr>
      <vt:lpstr>PowerPoint Presentation</vt:lpstr>
      <vt:lpstr>Gameplay mechanics –  technical Videos</vt:lpstr>
      <vt:lpstr>ΠΕΡΙΛΗΨΗ</vt:lpstr>
      <vt:lpstr>Project Mission</vt:lpstr>
      <vt:lpstr>Η τρέχουσα υλοποίηση του έργου </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PowerPoint Presentation</vt:lpstr>
      <vt:lpstr>PowerPoint Presentation</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493</cp:revision>
  <cp:lastPrinted>2017-10-27T14:03:26Z</cp:lastPrinted>
  <dcterms:created xsi:type="dcterms:W3CDTF">2015-10-17T16:20:42Z</dcterms:created>
  <dcterms:modified xsi:type="dcterms:W3CDTF">2022-05-09T19:21:21Z</dcterms:modified>
</cp:coreProperties>
</file>