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302" r:id="rId3"/>
    <p:sldId id="406" r:id="rId4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9900"/>
    <a:srgbClr val="9900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0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300" cy="50030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7448" y="0"/>
            <a:ext cx="2975300" cy="50030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r">
              <a:defRPr sz="1200"/>
            </a:lvl1pPr>
          </a:lstStyle>
          <a:p>
            <a:fld id="{8196BD0F-C7DE-4148-B4AF-E3709382BF2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4586"/>
            <a:ext cx="2975300" cy="50030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7448" y="9494586"/>
            <a:ext cx="2975300" cy="50030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r">
              <a:defRPr sz="1200"/>
            </a:lvl1pPr>
          </a:lstStyle>
          <a:p>
            <a:fld id="{1D7EDD8E-7757-4F61-A28C-0B00C915F0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8211" y="1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r">
              <a:defRPr sz="1200"/>
            </a:lvl1pPr>
          </a:lstStyle>
          <a:p>
            <a:fld id="{FEE8B350-5958-0E41-A6C5-C2C83FBF1FA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2" tIns="46086" rIns="92172" bIns="460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72" tIns="46086" rIns="92172" bIns="460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8211" y="9494930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r">
              <a:defRPr sz="1200"/>
            </a:lvl1pPr>
          </a:lstStyle>
          <a:p>
            <a:fld id="{93322314-975C-554B-8A12-FD962E3F8A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9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l-GR" dirty="0"/>
          </a:p>
        </p:txBody>
      </p:sp>
    </p:spTree>
    <p:extLst>
      <p:ext uri="{BB962C8B-B14F-4D97-AF65-F5344CB8AC3E}">
        <p14:creationId xmlns:p14="http://schemas.microsoft.com/office/powerpoint/2010/main" val="18227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0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3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8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2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8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31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1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BE99D-5132-394D-8DE2-2FD77049DBC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DF1E5-C835-304B-B18C-C57DFB1527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6" y="5801710"/>
            <a:ext cx="1458160" cy="892394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-10510" y="430924"/>
            <a:ext cx="8807669" cy="6011918"/>
          </a:xfrm>
          <a:custGeom>
            <a:avLst/>
            <a:gdLst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7987862 w 8807669"/>
              <a:gd name="connsiteY3" fmla="*/ 5087007 h 6011918"/>
              <a:gd name="connsiteX4" fmla="*/ 5822731 w 8807669"/>
              <a:gd name="connsiteY4" fmla="*/ 6011918 h 6011918"/>
              <a:gd name="connsiteX5" fmla="*/ 10510 w 8807669"/>
              <a:gd name="connsiteY5" fmla="*/ 6011918 h 6011918"/>
              <a:gd name="connsiteX6" fmla="*/ 0 w 8807669"/>
              <a:gd name="connsiteY6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7987862 w 8807669"/>
              <a:gd name="connsiteY3" fmla="*/ 5087007 h 6011918"/>
              <a:gd name="connsiteX4" fmla="*/ 5822731 w 8807669"/>
              <a:gd name="connsiteY4" fmla="*/ 6011918 h 6011918"/>
              <a:gd name="connsiteX5" fmla="*/ 10510 w 8807669"/>
              <a:gd name="connsiteY5" fmla="*/ 6011918 h 6011918"/>
              <a:gd name="connsiteX6" fmla="*/ 0 w 8807669"/>
              <a:gd name="connsiteY6" fmla="*/ 0 h 6011918"/>
              <a:gd name="connsiteX0" fmla="*/ 0 w 8807730"/>
              <a:gd name="connsiteY0" fmla="*/ 0 h 6011918"/>
              <a:gd name="connsiteX1" fmla="*/ 8807669 w 8807730"/>
              <a:gd name="connsiteY1" fmla="*/ 0 h 6011918"/>
              <a:gd name="connsiteX2" fmla="*/ 8807669 w 8807730"/>
              <a:gd name="connsiteY2" fmla="*/ 3026980 h 6011918"/>
              <a:gd name="connsiteX3" fmla="*/ 7987862 w 8807730"/>
              <a:gd name="connsiteY3" fmla="*/ 5087007 h 6011918"/>
              <a:gd name="connsiteX4" fmla="*/ 5822731 w 8807730"/>
              <a:gd name="connsiteY4" fmla="*/ 6011918 h 6011918"/>
              <a:gd name="connsiteX5" fmla="*/ 10510 w 8807730"/>
              <a:gd name="connsiteY5" fmla="*/ 6011918 h 6011918"/>
              <a:gd name="connsiteX6" fmla="*/ 0 w 8807730"/>
              <a:gd name="connsiteY6" fmla="*/ 0 h 6011918"/>
              <a:gd name="connsiteX0" fmla="*/ 0 w 8807730"/>
              <a:gd name="connsiteY0" fmla="*/ 0 h 6011918"/>
              <a:gd name="connsiteX1" fmla="*/ 8807669 w 8807730"/>
              <a:gd name="connsiteY1" fmla="*/ 0 h 6011918"/>
              <a:gd name="connsiteX2" fmla="*/ 8807669 w 8807730"/>
              <a:gd name="connsiteY2" fmla="*/ 3026980 h 6011918"/>
              <a:gd name="connsiteX3" fmla="*/ 7987862 w 8807730"/>
              <a:gd name="connsiteY3" fmla="*/ 5087007 h 6011918"/>
              <a:gd name="connsiteX4" fmla="*/ 5822731 w 8807730"/>
              <a:gd name="connsiteY4" fmla="*/ 6011918 h 6011918"/>
              <a:gd name="connsiteX5" fmla="*/ 10510 w 8807730"/>
              <a:gd name="connsiteY5" fmla="*/ 6011918 h 6011918"/>
              <a:gd name="connsiteX6" fmla="*/ 0 w 8807730"/>
              <a:gd name="connsiteY6" fmla="*/ 0 h 6011918"/>
              <a:gd name="connsiteX0" fmla="*/ 0 w 8807730"/>
              <a:gd name="connsiteY0" fmla="*/ 0 h 6011918"/>
              <a:gd name="connsiteX1" fmla="*/ 8807669 w 8807730"/>
              <a:gd name="connsiteY1" fmla="*/ 0 h 6011918"/>
              <a:gd name="connsiteX2" fmla="*/ 8807669 w 8807730"/>
              <a:gd name="connsiteY2" fmla="*/ 3026980 h 6011918"/>
              <a:gd name="connsiteX3" fmla="*/ 7987862 w 8807730"/>
              <a:gd name="connsiteY3" fmla="*/ 5087007 h 6011918"/>
              <a:gd name="connsiteX4" fmla="*/ 5822731 w 8807730"/>
              <a:gd name="connsiteY4" fmla="*/ 6011918 h 6011918"/>
              <a:gd name="connsiteX5" fmla="*/ 10510 w 8807730"/>
              <a:gd name="connsiteY5" fmla="*/ 6011918 h 6011918"/>
              <a:gd name="connsiteX6" fmla="*/ 0 w 8807730"/>
              <a:gd name="connsiteY6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07669" h="6011918">
                <a:moveTo>
                  <a:pt x="0" y="0"/>
                </a:moveTo>
                <a:lnTo>
                  <a:pt x="8807669" y="0"/>
                </a:lnTo>
                <a:lnTo>
                  <a:pt x="8807669" y="3026980"/>
                </a:lnTo>
                <a:cubicBezTo>
                  <a:pt x="8793655" y="4743669"/>
                  <a:pt x="7541172" y="5892800"/>
                  <a:pt x="5822731" y="6011918"/>
                </a:cubicBezTo>
                <a:lnTo>
                  <a:pt x="10510" y="6011918"/>
                </a:lnTo>
                <a:cubicBezTo>
                  <a:pt x="7007" y="4007945"/>
                  <a:pt x="3503" y="200397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6D8B1-5A14-2648-B229-4619A670B3E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83895" y="418611"/>
            <a:ext cx="1812235" cy="692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0510" y="430924"/>
            <a:ext cx="8807669" cy="6011918"/>
          </a:xfrm>
          <a:custGeom>
            <a:avLst/>
            <a:gdLst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7987862 w 8807669"/>
              <a:gd name="connsiteY3" fmla="*/ 5087007 h 6011918"/>
              <a:gd name="connsiteX4" fmla="*/ 5822731 w 8807669"/>
              <a:gd name="connsiteY4" fmla="*/ 6011918 h 6011918"/>
              <a:gd name="connsiteX5" fmla="*/ 10510 w 8807669"/>
              <a:gd name="connsiteY5" fmla="*/ 6011918 h 6011918"/>
              <a:gd name="connsiteX6" fmla="*/ 0 w 8807669"/>
              <a:gd name="connsiteY6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7987862 w 8807669"/>
              <a:gd name="connsiteY3" fmla="*/ 5087007 h 6011918"/>
              <a:gd name="connsiteX4" fmla="*/ 5822731 w 8807669"/>
              <a:gd name="connsiteY4" fmla="*/ 6011918 h 6011918"/>
              <a:gd name="connsiteX5" fmla="*/ 10510 w 8807669"/>
              <a:gd name="connsiteY5" fmla="*/ 6011918 h 6011918"/>
              <a:gd name="connsiteX6" fmla="*/ 0 w 8807669"/>
              <a:gd name="connsiteY6" fmla="*/ 0 h 6011918"/>
              <a:gd name="connsiteX0" fmla="*/ 0 w 8807730"/>
              <a:gd name="connsiteY0" fmla="*/ 0 h 6011918"/>
              <a:gd name="connsiteX1" fmla="*/ 8807669 w 8807730"/>
              <a:gd name="connsiteY1" fmla="*/ 0 h 6011918"/>
              <a:gd name="connsiteX2" fmla="*/ 8807669 w 8807730"/>
              <a:gd name="connsiteY2" fmla="*/ 3026980 h 6011918"/>
              <a:gd name="connsiteX3" fmla="*/ 7987862 w 8807730"/>
              <a:gd name="connsiteY3" fmla="*/ 5087007 h 6011918"/>
              <a:gd name="connsiteX4" fmla="*/ 5822731 w 8807730"/>
              <a:gd name="connsiteY4" fmla="*/ 6011918 h 6011918"/>
              <a:gd name="connsiteX5" fmla="*/ 10510 w 8807730"/>
              <a:gd name="connsiteY5" fmla="*/ 6011918 h 6011918"/>
              <a:gd name="connsiteX6" fmla="*/ 0 w 8807730"/>
              <a:gd name="connsiteY6" fmla="*/ 0 h 6011918"/>
              <a:gd name="connsiteX0" fmla="*/ 0 w 8807730"/>
              <a:gd name="connsiteY0" fmla="*/ 0 h 6011918"/>
              <a:gd name="connsiteX1" fmla="*/ 8807669 w 8807730"/>
              <a:gd name="connsiteY1" fmla="*/ 0 h 6011918"/>
              <a:gd name="connsiteX2" fmla="*/ 8807669 w 8807730"/>
              <a:gd name="connsiteY2" fmla="*/ 3026980 h 6011918"/>
              <a:gd name="connsiteX3" fmla="*/ 7987862 w 8807730"/>
              <a:gd name="connsiteY3" fmla="*/ 5087007 h 6011918"/>
              <a:gd name="connsiteX4" fmla="*/ 5822731 w 8807730"/>
              <a:gd name="connsiteY4" fmla="*/ 6011918 h 6011918"/>
              <a:gd name="connsiteX5" fmla="*/ 10510 w 8807730"/>
              <a:gd name="connsiteY5" fmla="*/ 6011918 h 6011918"/>
              <a:gd name="connsiteX6" fmla="*/ 0 w 8807730"/>
              <a:gd name="connsiteY6" fmla="*/ 0 h 6011918"/>
              <a:gd name="connsiteX0" fmla="*/ 0 w 8807730"/>
              <a:gd name="connsiteY0" fmla="*/ 0 h 6011918"/>
              <a:gd name="connsiteX1" fmla="*/ 8807669 w 8807730"/>
              <a:gd name="connsiteY1" fmla="*/ 0 h 6011918"/>
              <a:gd name="connsiteX2" fmla="*/ 8807669 w 8807730"/>
              <a:gd name="connsiteY2" fmla="*/ 3026980 h 6011918"/>
              <a:gd name="connsiteX3" fmla="*/ 7987862 w 8807730"/>
              <a:gd name="connsiteY3" fmla="*/ 5087007 h 6011918"/>
              <a:gd name="connsiteX4" fmla="*/ 5822731 w 8807730"/>
              <a:gd name="connsiteY4" fmla="*/ 6011918 h 6011918"/>
              <a:gd name="connsiteX5" fmla="*/ 10510 w 8807730"/>
              <a:gd name="connsiteY5" fmla="*/ 6011918 h 6011918"/>
              <a:gd name="connsiteX6" fmla="*/ 0 w 8807730"/>
              <a:gd name="connsiteY6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  <a:gd name="connsiteX0" fmla="*/ 0 w 8807669"/>
              <a:gd name="connsiteY0" fmla="*/ 0 h 6011918"/>
              <a:gd name="connsiteX1" fmla="*/ 8807669 w 8807669"/>
              <a:gd name="connsiteY1" fmla="*/ 0 h 6011918"/>
              <a:gd name="connsiteX2" fmla="*/ 8807669 w 8807669"/>
              <a:gd name="connsiteY2" fmla="*/ 3026980 h 6011918"/>
              <a:gd name="connsiteX3" fmla="*/ 5822731 w 8807669"/>
              <a:gd name="connsiteY3" fmla="*/ 6011918 h 6011918"/>
              <a:gd name="connsiteX4" fmla="*/ 10510 w 8807669"/>
              <a:gd name="connsiteY4" fmla="*/ 6011918 h 6011918"/>
              <a:gd name="connsiteX5" fmla="*/ 0 w 8807669"/>
              <a:gd name="connsiteY5" fmla="*/ 0 h 601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07669" h="6011918">
                <a:moveTo>
                  <a:pt x="0" y="0"/>
                </a:moveTo>
                <a:lnTo>
                  <a:pt x="8807669" y="0"/>
                </a:lnTo>
                <a:lnTo>
                  <a:pt x="8807669" y="3026980"/>
                </a:lnTo>
                <a:cubicBezTo>
                  <a:pt x="8793655" y="4743669"/>
                  <a:pt x="7541172" y="5892800"/>
                  <a:pt x="5822731" y="6011918"/>
                </a:cubicBezTo>
                <a:lnTo>
                  <a:pt x="10510" y="6011918"/>
                </a:lnTo>
                <a:cubicBezTo>
                  <a:pt x="7007" y="4007945"/>
                  <a:pt x="3503" y="2003973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6" y="5801710"/>
            <a:ext cx="1458160" cy="8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380392" y="407020"/>
            <a:ext cx="5380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College Profile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6" y="5801710"/>
            <a:ext cx="1458160" cy="892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6AFB42-F0D0-D343-A7C7-5948D4DA6DDF}"/>
              </a:ext>
            </a:extLst>
          </p:cNvPr>
          <p:cNvSpPr/>
          <p:nvPr/>
        </p:nvSpPr>
        <p:spPr>
          <a:xfrm>
            <a:off x="336330" y="2453420"/>
            <a:ext cx="820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l-GR" altLang="zh-HK" sz="3600" b="1" dirty="0">
                <a:solidFill>
                  <a:srgbClr val="C00000"/>
                </a:solidFill>
                <a:latin typeface="Century Gothic" panose="020B0502020202020204" pitchFamily="34" charset="0"/>
                <a:ea typeface="新細明體" charset="-120"/>
                <a:cs typeface="Arial" charset="0"/>
              </a:rPr>
              <a:t>Τ</a:t>
            </a:r>
            <a:r>
              <a:rPr lang="en-US" altLang="zh-HK" sz="3600" b="1" dirty="0" err="1">
                <a:solidFill>
                  <a:srgbClr val="C00000"/>
                </a:solidFill>
                <a:latin typeface="Century Gothic" panose="020B0502020202020204" pitchFamily="34" charset="0"/>
                <a:ea typeface="新細明體" charset="-120"/>
                <a:cs typeface="Arial" charset="0"/>
              </a:rPr>
              <a:t>ί</a:t>
            </a:r>
            <a:r>
              <a:rPr lang="el-GR" altLang="zh-HK" sz="3600" b="1" dirty="0" err="1">
                <a:solidFill>
                  <a:srgbClr val="C00000"/>
                </a:solidFill>
                <a:latin typeface="Century Gothic" panose="020B0502020202020204" pitchFamily="34" charset="0"/>
                <a:ea typeface="新細明體" charset="-120"/>
                <a:cs typeface="Arial" charset="0"/>
              </a:rPr>
              <a:t>τλος</a:t>
            </a:r>
            <a:r>
              <a:rPr lang="el-GR" altLang="zh-HK" sz="3600" b="1" dirty="0">
                <a:solidFill>
                  <a:srgbClr val="C00000"/>
                </a:solidFill>
                <a:latin typeface="Century Gothic" panose="020B0502020202020204" pitchFamily="34" charset="0"/>
                <a:ea typeface="新細明體" charset="-120"/>
                <a:cs typeface="Arial" charset="0"/>
              </a:rPr>
              <a:t> Παρουσίασης</a:t>
            </a:r>
            <a:endParaRPr lang="en-US" altLang="zh-HK" b="1" dirty="0">
              <a:solidFill>
                <a:srgbClr val="C00000"/>
              </a:solidFill>
              <a:latin typeface="Century Gothic" panose="020B0502020202020204" pitchFamily="34" charset="0"/>
              <a:ea typeface="新細明體" charset="-12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88DAD-9F07-4648-944D-29F16361FE30}"/>
              </a:ext>
            </a:extLst>
          </p:cNvPr>
          <p:cNvSpPr/>
          <p:nvPr/>
        </p:nvSpPr>
        <p:spPr>
          <a:xfrm>
            <a:off x="336330" y="3804415"/>
            <a:ext cx="8208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HK" sz="2000" dirty="0" err="1">
                <a:solidFill>
                  <a:srgbClr val="C00000"/>
                </a:solidFill>
                <a:latin typeface="Century Gothic" panose="020B0502020202020204" pitchFamily="34" charset="0"/>
                <a:ea typeface="新細明體" charset="-120"/>
                <a:cs typeface="Arial" charset="0"/>
              </a:rPr>
              <a:t>Ό</a:t>
            </a:r>
            <a:r>
              <a:rPr lang="el-GR" altLang="zh-HK" sz="2000" dirty="0" err="1">
                <a:solidFill>
                  <a:srgbClr val="C00000"/>
                </a:solidFill>
                <a:latin typeface="Century Gothic" panose="020B0502020202020204" pitchFamily="34" charset="0"/>
                <a:ea typeface="新細明體" charset="-120"/>
                <a:cs typeface="Arial" charset="0"/>
              </a:rPr>
              <a:t>νομα</a:t>
            </a:r>
            <a:endParaRPr lang="en-US" altLang="zh-HK" sz="1100" dirty="0">
              <a:solidFill>
                <a:srgbClr val="C00000"/>
              </a:solidFill>
              <a:latin typeface="Century Gothic" panose="020B0502020202020204" pitchFamily="34" charset="0"/>
              <a:ea typeface="新細明體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B3C-AF02-6446-8E85-73E29599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A0A9-EE2D-3446-9000-6C040598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09276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6069</TotalTime>
  <Words>8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1_Office Theme</vt:lpstr>
      <vt:lpstr>PowerPoint Presentation</vt:lpstr>
      <vt:lpstr>PowerPoint Presentation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Vhyna Ortega</dc:creator>
  <cp:lastModifiedBy>Michail M</cp:lastModifiedBy>
  <cp:revision>411</cp:revision>
  <cp:lastPrinted>2017-10-27T14:03:26Z</cp:lastPrinted>
  <dcterms:created xsi:type="dcterms:W3CDTF">2015-10-17T16:20:42Z</dcterms:created>
  <dcterms:modified xsi:type="dcterms:W3CDTF">2022-05-08T13:59:23Z</dcterms:modified>
</cp:coreProperties>
</file>